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83" r:id="rId2"/>
    <p:sldId id="284" r:id="rId3"/>
    <p:sldId id="380" r:id="rId4"/>
    <p:sldId id="372" r:id="rId5"/>
    <p:sldId id="381" r:id="rId6"/>
    <p:sldId id="471" r:id="rId7"/>
    <p:sldId id="374" r:id="rId8"/>
    <p:sldId id="388" r:id="rId9"/>
    <p:sldId id="370" r:id="rId10"/>
    <p:sldId id="472" r:id="rId11"/>
    <p:sldId id="365" r:id="rId12"/>
    <p:sldId id="367" r:id="rId13"/>
    <p:sldId id="387" r:id="rId14"/>
    <p:sldId id="368" r:id="rId15"/>
    <p:sldId id="376" r:id="rId16"/>
    <p:sldId id="386" r:id="rId17"/>
    <p:sldId id="390" r:id="rId18"/>
    <p:sldId id="391" r:id="rId19"/>
    <p:sldId id="469" r:id="rId20"/>
    <p:sldId id="468" r:id="rId21"/>
    <p:sldId id="470" r:id="rId22"/>
    <p:sldId id="473" r:id="rId23"/>
    <p:sldId id="377" r:id="rId24"/>
    <p:sldId id="378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79" r:id="rId35"/>
    <p:sldId id="342" r:id="rId36"/>
    <p:sldId id="343" r:id="rId37"/>
    <p:sldId id="344" r:id="rId38"/>
    <p:sldId id="363" r:id="rId39"/>
    <p:sldId id="364" r:id="rId40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ward Rundle" initials="HR" lastIdx="4" clrIdx="0">
    <p:extLst>
      <p:ext uri="{19B8F6BF-5375-455C-9EA6-DF929625EA0E}">
        <p15:presenceInfo xmlns:p15="http://schemas.microsoft.com/office/powerpoint/2012/main" userId="S-1-5-21-3088164271-1526979842-3276640731-10672" providerId="AD"/>
      </p:ext>
    </p:extLst>
  </p:cmAuthor>
  <p:cmAuthor id="2" name="Howard Rundle" initials="HR [2]" lastIdx="1" clrIdx="1">
    <p:extLst>
      <p:ext uri="{19B8F6BF-5375-455C-9EA6-DF929625EA0E}">
        <p15:presenceInfo xmlns:p15="http://schemas.microsoft.com/office/powerpoint/2012/main" userId="b5ddafac2cc1d5d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B050"/>
    <a:srgbClr val="FF0000"/>
    <a:srgbClr val="000000"/>
    <a:srgbClr val="00FF00"/>
    <a:srgbClr val="0080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67B537-F579-42E6-8BC6-838EE1621F29}" v="102" dt="2022-11-24T19:13:26.8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5" autoAdjust="0"/>
    <p:restoredTop sz="85357" autoAdjust="0"/>
  </p:normalViewPr>
  <p:slideViewPr>
    <p:cSldViewPr snapToGrid="0" snapToObjects="1">
      <p:cViewPr varScale="1">
        <p:scale>
          <a:sx n="99" d="100"/>
          <a:sy n="99" d="100"/>
        </p:scale>
        <p:origin x="84" y="3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uhua Xia" userId="9785434e-9de8-4053-8cae-a75fe059478d" providerId="ADAL" clId="{D167B537-F579-42E6-8BC6-838EE1621F29}"/>
    <pc:docChg chg="undo custSel addSld delSld modSld sldOrd">
      <pc:chgData name="Xuhua Xia" userId="9785434e-9de8-4053-8cae-a75fe059478d" providerId="ADAL" clId="{D167B537-F579-42E6-8BC6-838EE1621F29}" dt="2022-11-24T19:15:52.948" v="2018" actId="478"/>
      <pc:docMkLst>
        <pc:docMk/>
      </pc:docMkLst>
      <pc:sldChg chg="modSp mod">
        <pc:chgData name="Xuhua Xia" userId="9785434e-9de8-4053-8cae-a75fe059478d" providerId="ADAL" clId="{D167B537-F579-42E6-8BC6-838EE1621F29}" dt="2022-11-17T14:24:02.259" v="19" actId="20577"/>
        <pc:sldMkLst>
          <pc:docMk/>
          <pc:sldMk cId="0" sldId="283"/>
        </pc:sldMkLst>
        <pc:spChg chg="mod">
          <ac:chgData name="Xuhua Xia" userId="9785434e-9de8-4053-8cae-a75fe059478d" providerId="ADAL" clId="{D167B537-F579-42E6-8BC6-838EE1621F29}" dt="2022-11-17T14:24:02.259" v="19" actId="20577"/>
          <ac:spMkLst>
            <pc:docMk/>
            <pc:sldMk cId="0" sldId="283"/>
            <ac:spMk id="2050" creationId="{00000000-0000-0000-0000-000000000000}"/>
          </ac:spMkLst>
        </pc:spChg>
      </pc:sldChg>
      <pc:sldChg chg="modSp mod">
        <pc:chgData name="Xuhua Xia" userId="9785434e-9de8-4053-8cae-a75fe059478d" providerId="ADAL" clId="{D167B537-F579-42E6-8BC6-838EE1621F29}" dt="2022-11-24T18:52:43.136" v="1814" actId="21"/>
        <pc:sldMkLst>
          <pc:docMk/>
          <pc:sldMk cId="431177778" sldId="284"/>
        </pc:sldMkLst>
        <pc:spChg chg="mod">
          <ac:chgData name="Xuhua Xia" userId="9785434e-9de8-4053-8cae-a75fe059478d" providerId="ADAL" clId="{D167B537-F579-42E6-8BC6-838EE1621F29}" dt="2022-11-24T18:52:43.136" v="1814" actId="21"/>
          <ac:spMkLst>
            <pc:docMk/>
            <pc:sldMk cId="431177778" sldId="284"/>
            <ac:spMk id="3" creationId="{00000000-0000-0000-0000-000000000000}"/>
          </ac:spMkLst>
        </pc:spChg>
      </pc:sldChg>
      <pc:sldChg chg="modSp">
        <pc:chgData name="Xuhua Xia" userId="9785434e-9de8-4053-8cae-a75fe059478d" providerId="ADAL" clId="{D167B537-F579-42E6-8BC6-838EE1621F29}" dt="2022-11-24T18:54:54.536" v="1838" actId="20577"/>
        <pc:sldMkLst>
          <pc:docMk/>
          <pc:sldMk cId="4221661088" sldId="334"/>
        </pc:sldMkLst>
        <pc:spChg chg="mod">
          <ac:chgData name="Xuhua Xia" userId="9785434e-9de8-4053-8cae-a75fe059478d" providerId="ADAL" clId="{D167B537-F579-42E6-8BC6-838EE1621F29}" dt="2022-11-24T18:54:54.536" v="1838" actId="20577"/>
          <ac:spMkLst>
            <pc:docMk/>
            <pc:sldMk cId="4221661088" sldId="334"/>
            <ac:spMk id="3" creationId="{00000000-0000-0000-0000-000000000000}"/>
          </ac:spMkLst>
        </pc:spChg>
      </pc:sldChg>
      <pc:sldChg chg="modSp">
        <pc:chgData name="Xuhua Xia" userId="9785434e-9de8-4053-8cae-a75fe059478d" providerId="ADAL" clId="{D167B537-F579-42E6-8BC6-838EE1621F29}" dt="2022-11-24T19:06:35.993" v="1955" actId="20577"/>
        <pc:sldMkLst>
          <pc:docMk/>
          <pc:sldMk cId="2621100657" sldId="339"/>
        </pc:sldMkLst>
        <pc:spChg chg="mod">
          <ac:chgData name="Xuhua Xia" userId="9785434e-9de8-4053-8cae-a75fe059478d" providerId="ADAL" clId="{D167B537-F579-42E6-8BC6-838EE1621F29}" dt="2022-11-24T19:06:35.993" v="1955" actId="20577"/>
          <ac:spMkLst>
            <pc:docMk/>
            <pc:sldMk cId="2621100657" sldId="339"/>
            <ac:spMk id="11" creationId="{00000000-0000-0000-0000-000000000000}"/>
          </ac:spMkLst>
        </pc:spChg>
      </pc:sldChg>
      <pc:sldChg chg="modSp">
        <pc:chgData name="Xuhua Xia" userId="9785434e-9de8-4053-8cae-a75fe059478d" providerId="ADAL" clId="{D167B537-F579-42E6-8BC6-838EE1621F29}" dt="2022-11-24T19:09:04.946" v="1973" actId="20577"/>
        <pc:sldMkLst>
          <pc:docMk/>
          <pc:sldMk cId="3728539" sldId="340"/>
        </pc:sldMkLst>
        <pc:spChg chg="mod">
          <ac:chgData name="Xuhua Xia" userId="9785434e-9de8-4053-8cae-a75fe059478d" providerId="ADAL" clId="{D167B537-F579-42E6-8BC6-838EE1621F29}" dt="2022-11-24T19:09:04.946" v="1973" actId="20577"/>
          <ac:spMkLst>
            <pc:docMk/>
            <pc:sldMk cId="3728539" sldId="340"/>
            <ac:spMk id="3" creationId="{00000000-0000-0000-0000-000000000000}"/>
          </ac:spMkLst>
        </pc:spChg>
      </pc:sldChg>
      <pc:sldChg chg="modSp mod">
        <pc:chgData name="Xuhua Xia" userId="9785434e-9de8-4053-8cae-a75fe059478d" providerId="ADAL" clId="{D167B537-F579-42E6-8BC6-838EE1621F29}" dt="2022-11-24T19:13:37.767" v="2015" actId="14100"/>
        <pc:sldMkLst>
          <pc:docMk/>
          <pc:sldMk cId="620845012" sldId="341"/>
        </pc:sldMkLst>
        <pc:spChg chg="mod">
          <ac:chgData name="Xuhua Xia" userId="9785434e-9de8-4053-8cae-a75fe059478d" providerId="ADAL" clId="{D167B537-F579-42E6-8BC6-838EE1621F29}" dt="2022-11-24T19:13:26.898" v="2014" actId="20577"/>
          <ac:spMkLst>
            <pc:docMk/>
            <pc:sldMk cId="620845012" sldId="341"/>
            <ac:spMk id="12" creationId="{00000000-0000-0000-0000-000000000000}"/>
          </ac:spMkLst>
        </pc:spChg>
        <pc:spChg chg="mod">
          <ac:chgData name="Xuhua Xia" userId="9785434e-9de8-4053-8cae-a75fe059478d" providerId="ADAL" clId="{D167B537-F579-42E6-8BC6-838EE1621F29}" dt="2022-11-24T19:13:37.767" v="2015" actId="14100"/>
          <ac:spMkLst>
            <pc:docMk/>
            <pc:sldMk cId="620845012" sldId="341"/>
            <ac:spMk id="14" creationId="{00000000-0000-0000-0000-000000000000}"/>
          </ac:spMkLst>
        </pc:spChg>
      </pc:sldChg>
      <pc:sldChg chg="addSp delSp modSp mod">
        <pc:chgData name="Xuhua Xia" userId="9785434e-9de8-4053-8cae-a75fe059478d" providerId="ADAL" clId="{D167B537-F579-42E6-8BC6-838EE1621F29}" dt="2022-11-24T19:15:52.948" v="2018" actId="478"/>
        <pc:sldMkLst>
          <pc:docMk/>
          <pc:sldMk cId="1883564874" sldId="342"/>
        </pc:sldMkLst>
        <pc:spChg chg="add del mod">
          <ac:chgData name="Xuhua Xia" userId="9785434e-9de8-4053-8cae-a75fe059478d" providerId="ADAL" clId="{D167B537-F579-42E6-8BC6-838EE1621F29}" dt="2022-11-24T19:15:52.948" v="2018" actId="478"/>
          <ac:spMkLst>
            <pc:docMk/>
            <pc:sldMk cId="1883564874" sldId="342"/>
            <ac:spMk id="5" creationId="{9DBF695E-DFE8-F775-7C8B-C69B1DFA970E}"/>
          </ac:spMkLst>
        </pc:spChg>
      </pc:sldChg>
      <pc:sldChg chg="del">
        <pc:chgData name="Xuhua Xia" userId="9785434e-9de8-4053-8cae-a75fe059478d" providerId="ADAL" clId="{D167B537-F579-42E6-8BC6-838EE1621F29}" dt="2022-11-24T16:09:54.499" v="734" actId="2696"/>
        <pc:sldMkLst>
          <pc:docMk/>
          <pc:sldMk cId="3972071884" sldId="366"/>
        </pc:sldMkLst>
      </pc:sldChg>
      <pc:sldChg chg="delSp del mod">
        <pc:chgData name="Xuhua Xia" userId="9785434e-9de8-4053-8cae-a75fe059478d" providerId="ADAL" clId="{D167B537-F579-42E6-8BC6-838EE1621F29}" dt="2022-11-24T16:45:04.255" v="1136" actId="2696"/>
        <pc:sldMkLst>
          <pc:docMk/>
          <pc:sldMk cId="2090447420" sldId="369"/>
        </pc:sldMkLst>
        <pc:spChg chg="del">
          <ac:chgData name="Xuhua Xia" userId="9785434e-9de8-4053-8cae-a75fe059478d" providerId="ADAL" clId="{D167B537-F579-42E6-8BC6-838EE1621F29}" dt="2022-11-24T16:24:37.943" v="1076" actId="478"/>
          <ac:spMkLst>
            <pc:docMk/>
            <pc:sldMk cId="2090447420" sldId="369"/>
            <ac:spMk id="3" creationId="{00000000-0000-0000-0000-000000000000}"/>
          </ac:spMkLst>
        </pc:spChg>
      </pc:sldChg>
      <pc:sldChg chg="modSp mod">
        <pc:chgData name="Xuhua Xia" userId="9785434e-9de8-4053-8cae-a75fe059478d" providerId="ADAL" clId="{D167B537-F579-42E6-8BC6-838EE1621F29}" dt="2022-11-24T16:36:56.697" v="1124" actId="20577"/>
        <pc:sldMkLst>
          <pc:docMk/>
          <pc:sldMk cId="4011429303" sldId="370"/>
        </pc:sldMkLst>
        <pc:spChg chg="mod">
          <ac:chgData name="Xuhua Xia" userId="9785434e-9de8-4053-8cae-a75fe059478d" providerId="ADAL" clId="{D167B537-F579-42E6-8BC6-838EE1621F29}" dt="2022-11-24T16:36:56.697" v="1124" actId="20577"/>
          <ac:spMkLst>
            <pc:docMk/>
            <pc:sldMk cId="4011429303" sldId="370"/>
            <ac:spMk id="3" creationId="{00000000-0000-0000-0000-000000000000}"/>
          </ac:spMkLst>
        </pc:spChg>
      </pc:sldChg>
      <pc:sldChg chg="addSp delSp modSp mod">
        <pc:chgData name="Xuhua Xia" userId="9785434e-9de8-4053-8cae-a75fe059478d" providerId="ADAL" clId="{D167B537-F579-42E6-8BC6-838EE1621F29}" dt="2022-11-24T15:59:34.088" v="679" actId="12"/>
        <pc:sldMkLst>
          <pc:docMk/>
          <pc:sldMk cId="1198044415" sldId="372"/>
        </pc:sldMkLst>
        <pc:spChg chg="add del mod">
          <ac:chgData name="Xuhua Xia" userId="9785434e-9de8-4053-8cae-a75fe059478d" providerId="ADAL" clId="{D167B537-F579-42E6-8BC6-838EE1621F29}" dt="2022-11-24T15:59:34.088" v="679" actId="12"/>
          <ac:spMkLst>
            <pc:docMk/>
            <pc:sldMk cId="1198044415" sldId="372"/>
            <ac:spMk id="3" creationId="{902C2C49-A392-40B6-AA47-F6955567301B}"/>
          </ac:spMkLst>
        </pc:spChg>
        <pc:spChg chg="mod">
          <ac:chgData name="Xuhua Xia" userId="9785434e-9de8-4053-8cae-a75fe059478d" providerId="ADAL" clId="{D167B537-F579-42E6-8BC6-838EE1621F29}" dt="2022-11-24T15:58:58.016" v="675" actId="1035"/>
          <ac:spMkLst>
            <pc:docMk/>
            <pc:sldMk cId="1198044415" sldId="372"/>
            <ac:spMk id="6" creationId="{00000000-0000-0000-0000-000000000000}"/>
          </ac:spMkLst>
        </pc:spChg>
        <pc:spChg chg="mod">
          <ac:chgData name="Xuhua Xia" userId="9785434e-9de8-4053-8cae-a75fe059478d" providerId="ADAL" clId="{D167B537-F579-42E6-8BC6-838EE1621F29}" dt="2022-11-24T15:58:58.016" v="675" actId="1035"/>
          <ac:spMkLst>
            <pc:docMk/>
            <pc:sldMk cId="1198044415" sldId="372"/>
            <ac:spMk id="7" creationId="{00000000-0000-0000-0000-000000000000}"/>
          </ac:spMkLst>
        </pc:spChg>
        <pc:spChg chg="mod">
          <ac:chgData name="Xuhua Xia" userId="9785434e-9de8-4053-8cae-a75fe059478d" providerId="ADAL" clId="{D167B537-F579-42E6-8BC6-838EE1621F29}" dt="2022-11-24T15:58:58.016" v="675" actId="1035"/>
          <ac:spMkLst>
            <pc:docMk/>
            <pc:sldMk cId="1198044415" sldId="372"/>
            <ac:spMk id="8" creationId="{00000000-0000-0000-0000-000000000000}"/>
          </ac:spMkLst>
        </pc:spChg>
        <pc:spChg chg="mod">
          <ac:chgData name="Xuhua Xia" userId="9785434e-9de8-4053-8cae-a75fe059478d" providerId="ADAL" clId="{D167B537-F579-42E6-8BC6-838EE1621F29}" dt="2022-11-24T15:58:58.016" v="675" actId="1035"/>
          <ac:spMkLst>
            <pc:docMk/>
            <pc:sldMk cId="1198044415" sldId="372"/>
            <ac:spMk id="9" creationId="{00000000-0000-0000-0000-000000000000}"/>
          </ac:spMkLst>
        </pc:spChg>
        <pc:spChg chg="mod">
          <ac:chgData name="Xuhua Xia" userId="9785434e-9de8-4053-8cae-a75fe059478d" providerId="ADAL" clId="{D167B537-F579-42E6-8BC6-838EE1621F29}" dt="2022-11-24T15:58:58.016" v="675" actId="1035"/>
          <ac:spMkLst>
            <pc:docMk/>
            <pc:sldMk cId="1198044415" sldId="372"/>
            <ac:spMk id="10" creationId="{00000000-0000-0000-0000-000000000000}"/>
          </ac:spMkLst>
        </pc:spChg>
        <pc:spChg chg="mod">
          <ac:chgData name="Xuhua Xia" userId="9785434e-9de8-4053-8cae-a75fe059478d" providerId="ADAL" clId="{D167B537-F579-42E6-8BC6-838EE1621F29}" dt="2022-11-24T15:58:58.016" v="675" actId="1035"/>
          <ac:spMkLst>
            <pc:docMk/>
            <pc:sldMk cId="1198044415" sldId="372"/>
            <ac:spMk id="11" creationId="{00000000-0000-0000-0000-000000000000}"/>
          </ac:spMkLst>
        </pc:spChg>
        <pc:spChg chg="mod">
          <ac:chgData name="Xuhua Xia" userId="9785434e-9de8-4053-8cae-a75fe059478d" providerId="ADAL" clId="{D167B537-F579-42E6-8BC6-838EE1621F29}" dt="2022-11-24T15:58:58.016" v="675" actId="1035"/>
          <ac:spMkLst>
            <pc:docMk/>
            <pc:sldMk cId="1198044415" sldId="372"/>
            <ac:spMk id="20" creationId="{00000000-0000-0000-0000-000000000000}"/>
          </ac:spMkLst>
        </pc:spChg>
        <pc:spChg chg="mod">
          <ac:chgData name="Xuhua Xia" userId="9785434e-9de8-4053-8cae-a75fe059478d" providerId="ADAL" clId="{D167B537-F579-42E6-8BC6-838EE1621F29}" dt="2022-11-24T15:58:58.016" v="675" actId="1035"/>
          <ac:spMkLst>
            <pc:docMk/>
            <pc:sldMk cId="1198044415" sldId="372"/>
            <ac:spMk id="23" creationId="{00000000-0000-0000-0000-000000000000}"/>
          </ac:spMkLst>
        </pc:spChg>
        <pc:spChg chg="mod">
          <ac:chgData name="Xuhua Xia" userId="9785434e-9de8-4053-8cae-a75fe059478d" providerId="ADAL" clId="{D167B537-F579-42E6-8BC6-838EE1621F29}" dt="2022-11-24T15:58:58.016" v="675" actId="1035"/>
          <ac:spMkLst>
            <pc:docMk/>
            <pc:sldMk cId="1198044415" sldId="372"/>
            <ac:spMk id="24" creationId="{00000000-0000-0000-0000-000000000000}"/>
          </ac:spMkLst>
        </pc:spChg>
        <pc:spChg chg="mod">
          <ac:chgData name="Xuhua Xia" userId="9785434e-9de8-4053-8cae-a75fe059478d" providerId="ADAL" clId="{D167B537-F579-42E6-8BC6-838EE1621F29}" dt="2022-11-24T15:58:58.016" v="675" actId="1035"/>
          <ac:spMkLst>
            <pc:docMk/>
            <pc:sldMk cId="1198044415" sldId="372"/>
            <ac:spMk id="25" creationId="{00000000-0000-0000-0000-000000000000}"/>
          </ac:spMkLst>
        </pc:spChg>
        <pc:spChg chg="mod">
          <ac:chgData name="Xuhua Xia" userId="9785434e-9de8-4053-8cae-a75fe059478d" providerId="ADAL" clId="{D167B537-F579-42E6-8BC6-838EE1621F29}" dt="2022-11-24T15:58:58.016" v="675" actId="1035"/>
          <ac:spMkLst>
            <pc:docMk/>
            <pc:sldMk cId="1198044415" sldId="372"/>
            <ac:spMk id="26" creationId="{00000000-0000-0000-0000-000000000000}"/>
          </ac:spMkLst>
        </pc:spChg>
        <pc:spChg chg="mod">
          <ac:chgData name="Xuhua Xia" userId="9785434e-9de8-4053-8cae-a75fe059478d" providerId="ADAL" clId="{D167B537-F579-42E6-8BC6-838EE1621F29}" dt="2022-11-24T15:58:58.016" v="675" actId="1035"/>
          <ac:spMkLst>
            <pc:docMk/>
            <pc:sldMk cId="1198044415" sldId="372"/>
            <ac:spMk id="27" creationId="{00000000-0000-0000-0000-000000000000}"/>
          </ac:spMkLst>
        </pc:spChg>
        <pc:spChg chg="mod">
          <ac:chgData name="Xuhua Xia" userId="9785434e-9de8-4053-8cae-a75fe059478d" providerId="ADAL" clId="{D167B537-F579-42E6-8BC6-838EE1621F29}" dt="2022-11-24T15:58:58.016" v="675" actId="1035"/>
          <ac:spMkLst>
            <pc:docMk/>
            <pc:sldMk cId="1198044415" sldId="372"/>
            <ac:spMk id="28" creationId="{00000000-0000-0000-0000-000000000000}"/>
          </ac:spMkLst>
        </pc:spChg>
        <pc:cxnChg chg="mod">
          <ac:chgData name="Xuhua Xia" userId="9785434e-9de8-4053-8cae-a75fe059478d" providerId="ADAL" clId="{D167B537-F579-42E6-8BC6-838EE1621F29}" dt="2022-11-24T15:58:58.016" v="675" actId="1035"/>
          <ac:cxnSpMkLst>
            <pc:docMk/>
            <pc:sldMk cId="1198044415" sldId="372"/>
            <ac:cxnSpMk id="13" creationId="{00000000-0000-0000-0000-000000000000}"/>
          </ac:cxnSpMkLst>
        </pc:cxnChg>
        <pc:cxnChg chg="mod">
          <ac:chgData name="Xuhua Xia" userId="9785434e-9de8-4053-8cae-a75fe059478d" providerId="ADAL" clId="{D167B537-F579-42E6-8BC6-838EE1621F29}" dt="2022-11-24T15:58:58.016" v="675" actId="1035"/>
          <ac:cxnSpMkLst>
            <pc:docMk/>
            <pc:sldMk cId="1198044415" sldId="372"/>
            <ac:cxnSpMk id="15" creationId="{00000000-0000-0000-0000-000000000000}"/>
          </ac:cxnSpMkLst>
        </pc:cxnChg>
      </pc:sldChg>
      <pc:sldChg chg="del">
        <pc:chgData name="Xuhua Xia" userId="9785434e-9de8-4053-8cae-a75fe059478d" providerId="ADAL" clId="{D167B537-F579-42E6-8BC6-838EE1621F29}" dt="2022-11-24T16:00:17.215" v="680" actId="2696"/>
        <pc:sldMkLst>
          <pc:docMk/>
          <pc:sldMk cId="134472475" sldId="373"/>
        </pc:sldMkLst>
      </pc:sldChg>
      <pc:sldChg chg="modSp mod">
        <pc:chgData name="Xuhua Xia" userId="9785434e-9de8-4053-8cae-a75fe059478d" providerId="ADAL" clId="{D167B537-F579-42E6-8BC6-838EE1621F29}" dt="2022-11-24T16:06:04.500" v="733" actId="21"/>
        <pc:sldMkLst>
          <pc:docMk/>
          <pc:sldMk cId="2095422613" sldId="374"/>
        </pc:sldMkLst>
        <pc:spChg chg="mod">
          <ac:chgData name="Xuhua Xia" userId="9785434e-9de8-4053-8cae-a75fe059478d" providerId="ADAL" clId="{D167B537-F579-42E6-8BC6-838EE1621F29}" dt="2022-11-24T16:06:04.500" v="733" actId="21"/>
          <ac:spMkLst>
            <pc:docMk/>
            <pc:sldMk cId="2095422613" sldId="374"/>
            <ac:spMk id="5" creationId="{00000000-0000-0000-0000-000000000000}"/>
          </ac:spMkLst>
        </pc:spChg>
      </pc:sldChg>
      <pc:sldChg chg="del">
        <pc:chgData name="Xuhua Xia" userId="9785434e-9de8-4053-8cae-a75fe059478d" providerId="ADAL" clId="{D167B537-F579-42E6-8BC6-838EE1621F29}" dt="2022-11-24T16:46:18.403" v="1137" actId="2696"/>
        <pc:sldMkLst>
          <pc:docMk/>
          <pc:sldMk cId="3619254288" sldId="375"/>
        </pc:sldMkLst>
      </pc:sldChg>
      <pc:sldChg chg="modSp mod">
        <pc:chgData name="Xuhua Xia" userId="9785434e-9de8-4053-8cae-a75fe059478d" providerId="ADAL" clId="{D167B537-F579-42E6-8BC6-838EE1621F29}" dt="2022-11-24T18:50:21.046" v="1669" actId="20577"/>
        <pc:sldMkLst>
          <pc:docMk/>
          <pc:sldMk cId="51932082" sldId="377"/>
        </pc:sldMkLst>
        <pc:spChg chg="mod">
          <ac:chgData name="Xuhua Xia" userId="9785434e-9de8-4053-8cae-a75fe059478d" providerId="ADAL" clId="{D167B537-F579-42E6-8BC6-838EE1621F29}" dt="2022-11-24T18:50:21.046" v="1669" actId="20577"/>
          <ac:spMkLst>
            <pc:docMk/>
            <pc:sldMk cId="51932082" sldId="377"/>
            <ac:spMk id="5" creationId="{00000000-0000-0000-0000-000000000000}"/>
          </ac:spMkLst>
        </pc:spChg>
      </pc:sldChg>
      <pc:sldChg chg="addSp delSp modSp mod ord">
        <pc:chgData name="Xuhua Xia" userId="9785434e-9de8-4053-8cae-a75fe059478d" providerId="ADAL" clId="{D167B537-F579-42E6-8BC6-838EE1621F29}" dt="2022-11-24T16:12:37.490" v="754" actId="20577"/>
        <pc:sldMkLst>
          <pc:docMk/>
          <pc:sldMk cId="3673535371" sldId="381"/>
        </pc:sldMkLst>
        <pc:spChg chg="del">
          <ac:chgData name="Xuhua Xia" userId="9785434e-9de8-4053-8cae-a75fe059478d" providerId="ADAL" clId="{D167B537-F579-42E6-8BC6-838EE1621F29}" dt="2022-11-24T16:03:50.677" v="712" actId="478"/>
          <ac:spMkLst>
            <pc:docMk/>
            <pc:sldMk cId="3673535371" sldId="381"/>
            <ac:spMk id="2" creationId="{00000000-0000-0000-0000-000000000000}"/>
          </ac:spMkLst>
        </pc:spChg>
        <pc:spChg chg="add mod">
          <ac:chgData name="Xuhua Xia" userId="9785434e-9de8-4053-8cae-a75fe059478d" providerId="ADAL" clId="{D167B537-F579-42E6-8BC6-838EE1621F29}" dt="2022-11-24T16:03:26.035" v="688" actId="207"/>
          <ac:spMkLst>
            <pc:docMk/>
            <pc:sldMk cId="3673535371" sldId="381"/>
            <ac:spMk id="3" creationId="{80D449D5-5C20-D46B-0505-2F34F5FA9E1D}"/>
          </ac:spMkLst>
        </pc:spChg>
        <pc:spChg chg="mod">
          <ac:chgData name="Xuhua Xia" userId="9785434e-9de8-4053-8cae-a75fe059478d" providerId="ADAL" clId="{D167B537-F579-42E6-8BC6-838EE1621F29}" dt="2022-11-24T16:12:37.490" v="754" actId="20577"/>
          <ac:spMkLst>
            <pc:docMk/>
            <pc:sldMk cId="3673535371" sldId="381"/>
            <ac:spMk id="5" creationId="{00000000-0000-0000-0000-000000000000}"/>
          </ac:spMkLst>
        </pc:spChg>
        <pc:spChg chg="add mod">
          <ac:chgData name="Xuhua Xia" userId="9785434e-9de8-4053-8cae-a75fe059478d" providerId="ADAL" clId="{D167B537-F579-42E6-8BC6-838EE1621F29}" dt="2022-11-24T16:03:29.943" v="690" actId="20577"/>
          <ac:spMkLst>
            <pc:docMk/>
            <pc:sldMk cId="3673535371" sldId="381"/>
            <ac:spMk id="10" creationId="{D4847E7B-6331-B60E-6E54-06053259CAC8}"/>
          </ac:spMkLst>
        </pc:spChg>
        <pc:spChg chg="del">
          <ac:chgData name="Xuhua Xia" userId="9785434e-9de8-4053-8cae-a75fe059478d" providerId="ADAL" clId="{D167B537-F579-42E6-8BC6-838EE1621F29}" dt="2022-11-24T16:02:42.086" v="684" actId="478"/>
          <ac:spMkLst>
            <pc:docMk/>
            <pc:sldMk cId="3673535371" sldId="381"/>
            <ac:spMk id="12" creationId="{B1D9EDEF-744D-4A4E-9FD3-63E08651616E}"/>
          </ac:spMkLst>
        </pc:spChg>
        <pc:spChg chg="add mod">
          <ac:chgData name="Xuhua Xia" userId="9785434e-9de8-4053-8cae-a75fe059478d" providerId="ADAL" clId="{D167B537-F579-42E6-8BC6-838EE1621F29}" dt="2022-11-24T16:02:24.153" v="683"/>
          <ac:spMkLst>
            <pc:docMk/>
            <pc:sldMk cId="3673535371" sldId="381"/>
            <ac:spMk id="14" creationId="{D3D5A787-C454-37F2-B058-77D96B786B8F}"/>
          </ac:spMkLst>
        </pc:spChg>
        <pc:spChg chg="add mod">
          <ac:chgData name="Xuhua Xia" userId="9785434e-9de8-4053-8cae-a75fe059478d" providerId="ADAL" clId="{D167B537-F579-42E6-8BC6-838EE1621F29}" dt="2022-11-24T16:02:24.153" v="683"/>
          <ac:spMkLst>
            <pc:docMk/>
            <pc:sldMk cId="3673535371" sldId="381"/>
            <ac:spMk id="18" creationId="{6930C98F-4F25-C872-6BBA-B674B1B6B2F0}"/>
          </ac:spMkLst>
        </pc:spChg>
        <pc:spChg chg="add mod">
          <ac:chgData name="Xuhua Xia" userId="9785434e-9de8-4053-8cae-a75fe059478d" providerId="ADAL" clId="{D167B537-F579-42E6-8BC6-838EE1621F29}" dt="2022-11-24T16:02:24.153" v="683"/>
          <ac:spMkLst>
            <pc:docMk/>
            <pc:sldMk cId="3673535371" sldId="381"/>
            <ac:spMk id="21" creationId="{711677A4-472B-6B88-B7E4-E4BB31566CCA}"/>
          </ac:spMkLst>
        </pc:spChg>
        <pc:cxnChg chg="add mod">
          <ac:chgData name="Xuhua Xia" userId="9785434e-9de8-4053-8cae-a75fe059478d" providerId="ADAL" clId="{D167B537-F579-42E6-8BC6-838EE1621F29}" dt="2022-11-24T16:02:24.153" v="683"/>
          <ac:cxnSpMkLst>
            <pc:docMk/>
            <pc:sldMk cId="3673535371" sldId="381"/>
            <ac:cxnSpMk id="13" creationId="{262F8AC1-FE11-19FD-820F-677EC80F156F}"/>
          </ac:cxnSpMkLst>
        </pc:cxnChg>
      </pc:sldChg>
      <pc:sldChg chg="del">
        <pc:chgData name="Xuhua Xia" userId="9785434e-9de8-4053-8cae-a75fe059478d" providerId="ADAL" clId="{D167B537-F579-42E6-8BC6-838EE1621F29}" dt="2022-11-24T16:04:41.240" v="716" actId="2696"/>
        <pc:sldMkLst>
          <pc:docMk/>
          <pc:sldMk cId="1334422792" sldId="382"/>
        </pc:sldMkLst>
      </pc:sldChg>
      <pc:sldChg chg="del">
        <pc:chgData name="Xuhua Xia" userId="9785434e-9de8-4053-8cae-a75fe059478d" providerId="ADAL" clId="{D167B537-F579-42E6-8BC6-838EE1621F29}" dt="2022-11-24T16:09:54.499" v="734" actId="2696"/>
        <pc:sldMkLst>
          <pc:docMk/>
          <pc:sldMk cId="2121683515" sldId="383"/>
        </pc:sldMkLst>
      </pc:sldChg>
      <pc:sldChg chg="del">
        <pc:chgData name="Xuhua Xia" userId="9785434e-9de8-4053-8cae-a75fe059478d" providerId="ADAL" clId="{D167B537-F579-42E6-8BC6-838EE1621F29}" dt="2022-11-24T16:47:40.411" v="1138" actId="2696"/>
        <pc:sldMkLst>
          <pc:docMk/>
          <pc:sldMk cId="3286254395" sldId="384"/>
        </pc:sldMkLst>
      </pc:sldChg>
      <pc:sldChg chg="addSp delSp modSp mod">
        <pc:chgData name="Xuhua Xia" userId="9785434e-9de8-4053-8cae-a75fe059478d" providerId="ADAL" clId="{D167B537-F579-42E6-8BC6-838EE1621F29}" dt="2022-11-24T16:59:24.680" v="1201" actId="1076"/>
        <pc:sldMkLst>
          <pc:docMk/>
          <pc:sldMk cId="1611507125" sldId="386"/>
        </pc:sldMkLst>
        <pc:spChg chg="mod">
          <ac:chgData name="Xuhua Xia" userId="9785434e-9de8-4053-8cae-a75fe059478d" providerId="ADAL" clId="{D167B537-F579-42E6-8BC6-838EE1621F29}" dt="2022-11-24T16:58:34.050" v="1195" actId="14100"/>
          <ac:spMkLst>
            <pc:docMk/>
            <pc:sldMk cId="1611507125" sldId="386"/>
            <ac:spMk id="3" creationId="{AA908C81-4269-450E-979D-4D7B51DE55A2}"/>
          </ac:spMkLst>
        </pc:spChg>
        <pc:picChg chg="add mod">
          <ac:chgData name="Xuhua Xia" userId="9785434e-9de8-4053-8cae-a75fe059478d" providerId="ADAL" clId="{D167B537-F579-42E6-8BC6-838EE1621F29}" dt="2022-11-24T16:59:24.680" v="1201" actId="1076"/>
          <ac:picMkLst>
            <pc:docMk/>
            <pc:sldMk cId="1611507125" sldId="386"/>
            <ac:picMk id="6" creationId="{A6FB8014-EC2E-55D4-2EDC-07445D1F2818}"/>
          </ac:picMkLst>
        </pc:picChg>
        <pc:picChg chg="add del mod">
          <ac:chgData name="Xuhua Xia" userId="9785434e-9de8-4053-8cae-a75fe059478d" providerId="ADAL" clId="{D167B537-F579-42E6-8BC6-838EE1621F29}" dt="2022-11-24T16:58:51.488" v="1198" actId="478"/>
          <ac:picMkLst>
            <pc:docMk/>
            <pc:sldMk cId="1611507125" sldId="386"/>
            <ac:picMk id="1026" creationId="{20AF1525-519C-12F7-6B54-B3229BD42BC1}"/>
          </ac:picMkLst>
        </pc:picChg>
      </pc:sldChg>
      <pc:sldChg chg="modSp mod">
        <pc:chgData name="Xuhua Xia" userId="9785434e-9de8-4053-8cae-a75fe059478d" providerId="ADAL" clId="{D167B537-F579-42E6-8BC6-838EE1621F29}" dt="2022-11-24T16:50:28.475" v="1191" actId="20577"/>
        <pc:sldMkLst>
          <pc:docMk/>
          <pc:sldMk cId="1414971299" sldId="387"/>
        </pc:sldMkLst>
        <pc:spChg chg="mod">
          <ac:chgData name="Xuhua Xia" userId="9785434e-9de8-4053-8cae-a75fe059478d" providerId="ADAL" clId="{D167B537-F579-42E6-8BC6-838EE1621F29}" dt="2022-11-24T16:49:33.886" v="1184" actId="20577"/>
          <ac:spMkLst>
            <pc:docMk/>
            <pc:sldMk cId="1414971299" sldId="387"/>
            <ac:spMk id="2" creationId="{00000000-0000-0000-0000-000000000000}"/>
          </ac:spMkLst>
        </pc:spChg>
        <pc:spChg chg="mod">
          <ac:chgData name="Xuhua Xia" userId="9785434e-9de8-4053-8cae-a75fe059478d" providerId="ADAL" clId="{D167B537-F579-42E6-8BC6-838EE1621F29}" dt="2022-11-24T16:50:26.497" v="1189" actId="1076"/>
          <ac:spMkLst>
            <pc:docMk/>
            <pc:sldMk cId="1414971299" sldId="387"/>
            <ac:spMk id="6" creationId="{4B49F986-BD9F-4492-AACD-4C64D7BF171F}"/>
          </ac:spMkLst>
        </pc:spChg>
        <pc:spChg chg="mod">
          <ac:chgData name="Xuhua Xia" userId="9785434e-9de8-4053-8cae-a75fe059478d" providerId="ADAL" clId="{D167B537-F579-42E6-8BC6-838EE1621F29}" dt="2022-11-24T16:50:26.497" v="1189" actId="1076"/>
          <ac:spMkLst>
            <pc:docMk/>
            <pc:sldMk cId="1414971299" sldId="387"/>
            <ac:spMk id="7" creationId="{83F09CE7-BF73-4C19-AEB6-AD1B76642016}"/>
          </ac:spMkLst>
        </pc:spChg>
        <pc:spChg chg="mod">
          <ac:chgData name="Xuhua Xia" userId="9785434e-9de8-4053-8cae-a75fe059478d" providerId="ADAL" clId="{D167B537-F579-42E6-8BC6-838EE1621F29}" dt="2022-11-24T16:50:26.497" v="1189" actId="1076"/>
          <ac:spMkLst>
            <pc:docMk/>
            <pc:sldMk cId="1414971299" sldId="387"/>
            <ac:spMk id="8" creationId="{E1A4709F-976F-4CE1-922C-DC3FF1A7B587}"/>
          </ac:spMkLst>
        </pc:spChg>
        <pc:spChg chg="mod">
          <ac:chgData name="Xuhua Xia" userId="9785434e-9de8-4053-8cae-a75fe059478d" providerId="ADAL" clId="{D167B537-F579-42E6-8BC6-838EE1621F29}" dt="2022-11-24T16:50:26.497" v="1189" actId="1076"/>
          <ac:spMkLst>
            <pc:docMk/>
            <pc:sldMk cId="1414971299" sldId="387"/>
            <ac:spMk id="9" creationId="{B0E4B8E4-8A0B-43C3-9F2C-3128CAED97F9}"/>
          </ac:spMkLst>
        </pc:spChg>
        <pc:spChg chg="mod">
          <ac:chgData name="Xuhua Xia" userId="9785434e-9de8-4053-8cae-a75fe059478d" providerId="ADAL" clId="{D167B537-F579-42E6-8BC6-838EE1621F29}" dt="2022-11-24T16:50:10.545" v="1186" actId="1076"/>
          <ac:spMkLst>
            <pc:docMk/>
            <pc:sldMk cId="1414971299" sldId="387"/>
            <ac:spMk id="10" creationId="{074AF552-1C89-421D-A44A-59FDDF0F04AD}"/>
          </ac:spMkLst>
        </pc:spChg>
        <pc:spChg chg="mod">
          <ac:chgData name="Xuhua Xia" userId="9785434e-9de8-4053-8cae-a75fe059478d" providerId="ADAL" clId="{D167B537-F579-42E6-8BC6-838EE1621F29}" dt="2022-11-24T16:50:10.545" v="1186" actId="1076"/>
          <ac:spMkLst>
            <pc:docMk/>
            <pc:sldMk cId="1414971299" sldId="387"/>
            <ac:spMk id="11" creationId="{0821865B-E6F7-473D-BF69-B8812B19B8E8}"/>
          </ac:spMkLst>
        </pc:spChg>
        <pc:spChg chg="mod">
          <ac:chgData name="Xuhua Xia" userId="9785434e-9de8-4053-8cae-a75fe059478d" providerId="ADAL" clId="{D167B537-F579-42E6-8BC6-838EE1621F29}" dt="2022-11-24T16:50:10.545" v="1186" actId="1076"/>
          <ac:spMkLst>
            <pc:docMk/>
            <pc:sldMk cId="1414971299" sldId="387"/>
            <ac:spMk id="12" creationId="{7B3400B0-A396-46F0-B0E3-3BF67D58D215}"/>
          </ac:spMkLst>
        </pc:spChg>
        <pc:spChg chg="mod">
          <ac:chgData name="Xuhua Xia" userId="9785434e-9de8-4053-8cae-a75fe059478d" providerId="ADAL" clId="{D167B537-F579-42E6-8BC6-838EE1621F29}" dt="2022-11-24T16:50:10.545" v="1186" actId="1076"/>
          <ac:spMkLst>
            <pc:docMk/>
            <pc:sldMk cId="1414971299" sldId="387"/>
            <ac:spMk id="13" creationId="{924DEFC5-FA75-4D58-A62C-4BB20EC2B9D7}"/>
          </ac:spMkLst>
        </pc:spChg>
        <pc:spChg chg="mod">
          <ac:chgData name="Xuhua Xia" userId="9785434e-9de8-4053-8cae-a75fe059478d" providerId="ADAL" clId="{D167B537-F579-42E6-8BC6-838EE1621F29}" dt="2022-11-24T16:50:10.545" v="1186" actId="1076"/>
          <ac:spMkLst>
            <pc:docMk/>
            <pc:sldMk cId="1414971299" sldId="387"/>
            <ac:spMk id="14" creationId="{BB175D42-B958-470E-8FC4-E89B1AB1E53E}"/>
          </ac:spMkLst>
        </pc:spChg>
        <pc:spChg chg="mod">
          <ac:chgData name="Xuhua Xia" userId="9785434e-9de8-4053-8cae-a75fe059478d" providerId="ADAL" clId="{D167B537-F579-42E6-8BC6-838EE1621F29}" dt="2022-11-24T16:50:10.545" v="1186" actId="1076"/>
          <ac:spMkLst>
            <pc:docMk/>
            <pc:sldMk cId="1414971299" sldId="387"/>
            <ac:spMk id="15" creationId="{6095BFF9-164B-431A-9A8C-6BC126124C33}"/>
          </ac:spMkLst>
        </pc:spChg>
        <pc:spChg chg="mod">
          <ac:chgData name="Xuhua Xia" userId="9785434e-9de8-4053-8cae-a75fe059478d" providerId="ADAL" clId="{D167B537-F579-42E6-8BC6-838EE1621F29}" dt="2022-11-24T16:50:26.497" v="1189" actId="1076"/>
          <ac:spMkLst>
            <pc:docMk/>
            <pc:sldMk cId="1414971299" sldId="387"/>
            <ac:spMk id="21" creationId="{060D0E42-7BBA-4584-BB84-F0F84FD87602}"/>
          </ac:spMkLst>
        </pc:spChg>
        <pc:spChg chg="mod">
          <ac:chgData name="Xuhua Xia" userId="9785434e-9de8-4053-8cae-a75fe059478d" providerId="ADAL" clId="{D167B537-F579-42E6-8BC6-838EE1621F29}" dt="2022-11-24T16:50:10.545" v="1186" actId="1076"/>
          <ac:spMkLst>
            <pc:docMk/>
            <pc:sldMk cId="1414971299" sldId="387"/>
            <ac:spMk id="22" creationId="{F05217C8-312B-4843-AEBC-891BAB1E46DD}"/>
          </ac:spMkLst>
        </pc:spChg>
        <pc:spChg chg="mod">
          <ac:chgData name="Xuhua Xia" userId="9785434e-9de8-4053-8cae-a75fe059478d" providerId="ADAL" clId="{D167B537-F579-42E6-8BC6-838EE1621F29}" dt="2022-11-24T16:50:26.497" v="1189" actId="1076"/>
          <ac:spMkLst>
            <pc:docMk/>
            <pc:sldMk cId="1414971299" sldId="387"/>
            <ac:spMk id="23" creationId="{5E1BE7CD-3E7E-44C3-AE89-BFBACEBB4C6D}"/>
          </ac:spMkLst>
        </pc:spChg>
        <pc:spChg chg="mod">
          <ac:chgData name="Xuhua Xia" userId="9785434e-9de8-4053-8cae-a75fe059478d" providerId="ADAL" clId="{D167B537-F579-42E6-8BC6-838EE1621F29}" dt="2022-11-24T16:50:10.545" v="1186" actId="1076"/>
          <ac:spMkLst>
            <pc:docMk/>
            <pc:sldMk cId="1414971299" sldId="387"/>
            <ac:spMk id="24" creationId="{D4448216-7AA1-4C76-A9A5-90E4ADB0F40C}"/>
          </ac:spMkLst>
        </pc:spChg>
        <pc:spChg chg="mod">
          <ac:chgData name="Xuhua Xia" userId="9785434e-9de8-4053-8cae-a75fe059478d" providerId="ADAL" clId="{D167B537-F579-42E6-8BC6-838EE1621F29}" dt="2022-11-24T16:50:28.475" v="1191" actId="20577"/>
          <ac:spMkLst>
            <pc:docMk/>
            <pc:sldMk cId="1414971299" sldId="387"/>
            <ac:spMk id="26" creationId="{3163EA62-6CF1-4E36-B553-ABCFA3D3FA39}"/>
          </ac:spMkLst>
        </pc:spChg>
        <pc:spChg chg="mod">
          <ac:chgData name="Xuhua Xia" userId="9785434e-9de8-4053-8cae-a75fe059478d" providerId="ADAL" clId="{D167B537-F579-42E6-8BC6-838EE1621F29}" dt="2022-11-24T16:50:12.826" v="1188" actId="20577"/>
          <ac:spMkLst>
            <pc:docMk/>
            <pc:sldMk cId="1414971299" sldId="387"/>
            <ac:spMk id="27" creationId="{E3C47F6D-FE78-4CB8-99D8-924454FF1662}"/>
          </ac:spMkLst>
        </pc:spChg>
        <pc:cxnChg chg="mod">
          <ac:chgData name="Xuhua Xia" userId="9785434e-9de8-4053-8cae-a75fe059478d" providerId="ADAL" clId="{D167B537-F579-42E6-8BC6-838EE1621F29}" dt="2022-11-24T16:50:26.497" v="1189" actId="1076"/>
          <ac:cxnSpMkLst>
            <pc:docMk/>
            <pc:sldMk cId="1414971299" sldId="387"/>
            <ac:cxnSpMk id="19" creationId="{90E665A6-94FB-47B5-979F-0A3F94E80295}"/>
          </ac:cxnSpMkLst>
        </pc:cxnChg>
        <pc:cxnChg chg="mod">
          <ac:chgData name="Xuhua Xia" userId="9785434e-9de8-4053-8cae-a75fe059478d" providerId="ADAL" clId="{D167B537-F579-42E6-8BC6-838EE1621F29}" dt="2022-11-24T16:50:10.545" v="1186" actId="1076"/>
          <ac:cxnSpMkLst>
            <pc:docMk/>
            <pc:sldMk cId="1414971299" sldId="387"/>
            <ac:cxnSpMk id="25" creationId="{1F4A0A9A-7CDE-4A52-A897-C78F1EC07BE5}"/>
          </ac:cxnSpMkLst>
        </pc:cxnChg>
      </pc:sldChg>
      <pc:sldChg chg="modSp mod">
        <pc:chgData name="Xuhua Xia" userId="9785434e-9de8-4053-8cae-a75fe059478d" providerId="ADAL" clId="{D167B537-F579-42E6-8BC6-838EE1621F29}" dt="2022-11-24T16:19:36.879" v="898" actId="27636"/>
        <pc:sldMkLst>
          <pc:docMk/>
          <pc:sldMk cId="2926424311" sldId="388"/>
        </pc:sldMkLst>
        <pc:spChg chg="mod">
          <ac:chgData name="Xuhua Xia" userId="9785434e-9de8-4053-8cae-a75fe059478d" providerId="ADAL" clId="{D167B537-F579-42E6-8BC6-838EE1621F29}" dt="2022-11-24T16:19:36.879" v="898" actId="27636"/>
          <ac:spMkLst>
            <pc:docMk/>
            <pc:sldMk cId="2926424311" sldId="388"/>
            <ac:spMk id="15" creationId="{00000000-0000-0000-0000-000000000000}"/>
          </ac:spMkLst>
        </pc:spChg>
      </pc:sldChg>
      <pc:sldChg chg="del">
        <pc:chgData name="Xuhua Xia" userId="9785434e-9de8-4053-8cae-a75fe059478d" providerId="ADAL" clId="{D167B537-F579-42E6-8BC6-838EE1621F29}" dt="2022-11-24T18:18:55.128" v="1289" actId="2696"/>
        <pc:sldMkLst>
          <pc:docMk/>
          <pc:sldMk cId="2697374758" sldId="389"/>
        </pc:sldMkLst>
      </pc:sldChg>
      <pc:sldChg chg="addSp modSp mod">
        <pc:chgData name="Xuhua Xia" userId="9785434e-9de8-4053-8cae-a75fe059478d" providerId="ADAL" clId="{D167B537-F579-42E6-8BC6-838EE1621F29}" dt="2022-11-24T18:20:32.692" v="1314" actId="1038"/>
        <pc:sldMkLst>
          <pc:docMk/>
          <pc:sldMk cId="3447026375" sldId="390"/>
        </pc:sldMkLst>
        <pc:spChg chg="add mod">
          <ac:chgData name="Xuhua Xia" userId="9785434e-9de8-4053-8cae-a75fe059478d" providerId="ADAL" clId="{D167B537-F579-42E6-8BC6-838EE1621F29}" dt="2022-11-24T18:20:32.692" v="1314" actId="1038"/>
          <ac:spMkLst>
            <pc:docMk/>
            <pc:sldMk cId="3447026375" sldId="390"/>
            <ac:spMk id="5" creationId="{992F48D2-AE1D-4B68-9A5E-6976EDE0FC8B}"/>
          </ac:spMkLst>
        </pc:spChg>
        <pc:spChg chg="mod">
          <ac:chgData name="Xuhua Xia" userId="9785434e-9de8-4053-8cae-a75fe059478d" providerId="ADAL" clId="{D167B537-F579-42E6-8BC6-838EE1621F29}" dt="2022-11-24T18:08:24.909" v="1205" actId="1076"/>
          <ac:spMkLst>
            <pc:docMk/>
            <pc:sldMk cId="3447026375" sldId="390"/>
            <ac:spMk id="6" creationId="{D5195CC6-0843-4AAD-ABCC-C69E907D8607}"/>
          </ac:spMkLst>
        </pc:spChg>
        <pc:spChg chg="add mod">
          <ac:chgData name="Xuhua Xia" userId="9785434e-9de8-4053-8cae-a75fe059478d" providerId="ADAL" clId="{D167B537-F579-42E6-8BC6-838EE1621F29}" dt="2022-11-24T18:13:35.860" v="1281"/>
          <ac:spMkLst>
            <pc:docMk/>
            <pc:sldMk cId="3447026375" sldId="390"/>
            <ac:spMk id="8" creationId="{490BE709-A1FF-30CE-84DF-C7BCD3840B62}"/>
          </ac:spMkLst>
        </pc:spChg>
        <pc:spChg chg="mod">
          <ac:chgData name="Xuhua Xia" userId="9785434e-9de8-4053-8cae-a75fe059478d" providerId="ADAL" clId="{D167B537-F579-42E6-8BC6-838EE1621F29}" dt="2022-11-24T18:08:24.909" v="1205" actId="1076"/>
          <ac:spMkLst>
            <pc:docMk/>
            <pc:sldMk cId="3447026375" sldId="390"/>
            <ac:spMk id="9" creationId="{C1199FFF-BD49-4ADA-B210-209770E28E09}"/>
          </ac:spMkLst>
        </pc:spChg>
        <pc:spChg chg="mod">
          <ac:chgData name="Xuhua Xia" userId="9785434e-9de8-4053-8cae-a75fe059478d" providerId="ADAL" clId="{D167B537-F579-42E6-8BC6-838EE1621F29}" dt="2022-11-24T18:09:24.474" v="1210" actId="1076"/>
          <ac:spMkLst>
            <pc:docMk/>
            <pc:sldMk cId="3447026375" sldId="390"/>
            <ac:spMk id="10" creationId="{EA21831E-3568-4DFD-BEBB-751DFE52E47B}"/>
          </ac:spMkLst>
        </pc:spChg>
        <pc:spChg chg="add mod">
          <ac:chgData name="Xuhua Xia" userId="9785434e-9de8-4053-8cae-a75fe059478d" providerId="ADAL" clId="{D167B537-F579-42E6-8BC6-838EE1621F29}" dt="2022-11-24T18:13:35.860" v="1281"/>
          <ac:spMkLst>
            <pc:docMk/>
            <pc:sldMk cId="3447026375" sldId="390"/>
            <ac:spMk id="11" creationId="{17FC410E-D5FE-8666-DCA2-7744C15E5AB6}"/>
          </ac:spMkLst>
        </pc:spChg>
        <pc:spChg chg="add mod">
          <ac:chgData name="Xuhua Xia" userId="9785434e-9de8-4053-8cae-a75fe059478d" providerId="ADAL" clId="{D167B537-F579-42E6-8BC6-838EE1621F29}" dt="2022-11-24T18:15:32.812" v="1287" actId="1076"/>
          <ac:spMkLst>
            <pc:docMk/>
            <pc:sldMk cId="3447026375" sldId="390"/>
            <ac:spMk id="14" creationId="{DA27B519-A707-E835-1BD8-3CED2A6231BD}"/>
          </ac:spMkLst>
        </pc:spChg>
        <pc:spChg chg="add mod">
          <ac:chgData name="Xuhua Xia" userId="9785434e-9de8-4053-8cae-a75fe059478d" providerId="ADAL" clId="{D167B537-F579-42E6-8BC6-838EE1621F29}" dt="2022-11-24T18:15:32.812" v="1287" actId="1076"/>
          <ac:spMkLst>
            <pc:docMk/>
            <pc:sldMk cId="3447026375" sldId="390"/>
            <ac:spMk id="15" creationId="{1763A55B-8EDE-DFA0-8C46-9BA8338C13AF}"/>
          </ac:spMkLst>
        </pc:spChg>
        <pc:spChg chg="add mod">
          <ac:chgData name="Xuhua Xia" userId="9785434e-9de8-4053-8cae-a75fe059478d" providerId="ADAL" clId="{D167B537-F579-42E6-8BC6-838EE1621F29}" dt="2022-11-24T18:14:22.093" v="1283" actId="1076"/>
          <ac:spMkLst>
            <pc:docMk/>
            <pc:sldMk cId="3447026375" sldId="390"/>
            <ac:spMk id="16" creationId="{634055BC-D4CD-3AE7-FF9B-A6777B8B2D3E}"/>
          </ac:spMkLst>
        </pc:spChg>
        <pc:picChg chg="add mod">
          <ac:chgData name="Xuhua Xia" userId="9785434e-9de8-4053-8cae-a75fe059478d" providerId="ADAL" clId="{D167B537-F579-42E6-8BC6-838EE1621F29}" dt="2022-11-24T18:13:35.860" v="1281"/>
          <ac:picMkLst>
            <pc:docMk/>
            <pc:sldMk cId="3447026375" sldId="390"/>
            <ac:picMk id="12" creationId="{69E1BFC0-3787-8D0D-1E8E-649785C8E5D1}"/>
          </ac:picMkLst>
        </pc:picChg>
        <pc:picChg chg="add mod">
          <ac:chgData name="Xuhua Xia" userId="9785434e-9de8-4053-8cae-a75fe059478d" providerId="ADAL" clId="{D167B537-F579-42E6-8BC6-838EE1621F29}" dt="2022-11-24T18:13:35.860" v="1281"/>
          <ac:picMkLst>
            <pc:docMk/>
            <pc:sldMk cId="3447026375" sldId="390"/>
            <ac:picMk id="13" creationId="{F21F0F11-B1E5-6B62-F9FB-FB369B619577}"/>
          </ac:picMkLst>
        </pc:picChg>
        <pc:picChg chg="mod">
          <ac:chgData name="Xuhua Xia" userId="9785434e-9de8-4053-8cae-a75fe059478d" providerId="ADAL" clId="{D167B537-F579-42E6-8BC6-838EE1621F29}" dt="2022-11-24T18:08:17.661" v="1204" actId="1076"/>
          <ac:picMkLst>
            <pc:docMk/>
            <pc:sldMk cId="3447026375" sldId="390"/>
            <ac:picMk id="2052" creationId="{7FAB7925-D4F5-428D-B1C7-48B1FB01A3BD}"/>
          </ac:picMkLst>
        </pc:picChg>
        <pc:picChg chg="mod">
          <ac:chgData name="Xuhua Xia" userId="9785434e-9de8-4053-8cae-a75fe059478d" providerId="ADAL" clId="{D167B537-F579-42E6-8BC6-838EE1621F29}" dt="2022-11-24T18:09:26.551" v="1211" actId="1076"/>
          <ac:picMkLst>
            <pc:docMk/>
            <pc:sldMk cId="3447026375" sldId="390"/>
            <ac:picMk id="2054" creationId="{171507D9-D580-47DF-A8A0-C5E299682996}"/>
          </ac:picMkLst>
        </pc:picChg>
        <pc:picChg chg="mod">
          <ac:chgData name="Xuhua Xia" userId="9785434e-9de8-4053-8cae-a75fe059478d" providerId="ADAL" clId="{D167B537-F579-42E6-8BC6-838EE1621F29}" dt="2022-11-24T18:08:17.661" v="1204" actId="1076"/>
          <ac:picMkLst>
            <pc:docMk/>
            <pc:sldMk cId="3447026375" sldId="390"/>
            <ac:picMk id="2056" creationId="{EAA6621F-6073-49B3-AB50-98F4E3919FB5}"/>
          </ac:picMkLst>
        </pc:picChg>
      </pc:sldChg>
      <pc:sldChg chg="del">
        <pc:chgData name="Xuhua Xia" userId="9785434e-9de8-4053-8cae-a75fe059478d" providerId="ADAL" clId="{D167B537-F579-42E6-8BC6-838EE1621F29}" dt="2022-11-24T18:14:37.449" v="1284" actId="2696"/>
        <pc:sldMkLst>
          <pc:docMk/>
          <pc:sldMk cId="2327787784" sldId="393"/>
        </pc:sldMkLst>
      </pc:sldChg>
      <pc:sldChg chg="del">
        <pc:chgData name="Xuhua Xia" userId="9785434e-9de8-4053-8cae-a75fe059478d" providerId="ADAL" clId="{D167B537-F579-42E6-8BC6-838EE1621F29}" dt="2022-11-24T18:17:59.780" v="1288" actId="2696"/>
        <pc:sldMkLst>
          <pc:docMk/>
          <pc:sldMk cId="2433245270" sldId="467"/>
        </pc:sldMkLst>
      </pc:sldChg>
      <pc:sldChg chg="modSp mod">
        <pc:chgData name="Xuhua Xia" userId="9785434e-9de8-4053-8cae-a75fe059478d" providerId="ADAL" clId="{D167B537-F579-42E6-8BC6-838EE1621F29}" dt="2022-11-24T18:47:24.496" v="1587" actId="20577"/>
        <pc:sldMkLst>
          <pc:docMk/>
          <pc:sldMk cId="3493491707" sldId="468"/>
        </pc:sldMkLst>
        <pc:spChg chg="mod">
          <ac:chgData name="Xuhua Xia" userId="9785434e-9de8-4053-8cae-a75fe059478d" providerId="ADAL" clId="{D167B537-F579-42E6-8BC6-838EE1621F29}" dt="2022-11-24T18:47:24.496" v="1587" actId="20577"/>
          <ac:spMkLst>
            <pc:docMk/>
            <pc:sldMk cId="3493491707" sldId="468"/>
            <ac:spMk id="2" creationId="{3DF56F94-798C-4DAB-8791-B7A12F224D2C}"/>
          </ac:spMkLst>
        </pc:spChg>
        <pc:spChg chg="mod">
          <ac:chgData name="Xuhua Xia" userId="9785434e-9de8-4053-8cae-a75fe059478d" providerId="ADAL" clId="{D167B537-F579-42E6-8BC6-838EE1621F29}" dt="2022-11-24T18:31:41.796" v="1573" actId="20577"/>
          <ac:spMkLst>
            <pc:docMk/>
            <pc:sldMk cId="3493491707" sldId="468"/>
            <ac:spMk id="9" creationId="{8D4BA4A4-92CB-4918-88BA-BBC2A3C0FD4E}"/>
          </ac:spMkLst>
        </pc:spChg>
      </pc:sldChg>
      <pc:sldChg chg="addSp modSp add mod">
        <pc:chgData name="Xuhua Xia" userId="9785434e-9de8-4053-8cae-a75fe059478d" providerId="ADAL" clId="{D167B537-F579-42E6-8BC6-838EE1621F29}" dt="2022-11-24T16:04:29.110" v="715" actId="1076"/>
        <pc:sldMkLst>
          <pc:docMk/>
          <pc:sldMk cId="652077316" sldId="471"/>
        </pc:sldMkLst>
        <pc:spChg chg="add mod">
          <ac:chgData name="Xuhua Xia" userId="9785434e-9de8-4053-8cae-a75fe059478d" providerId="ADAL" clId="{D167B537-F579-42E6-8BC6-838EE1621F29}" dt="2022-11-24T16:04:29.110" v="715" actId="1076"/>
          <ac:spMkLst>
            <pc:docMk/>
            <pc:sldMk cId="652077316" sldId="471"/>
            <ac:spMk id="2" creationId="{6C36E5AB-EAB7-3B70-0717-7EA873B3877E}"/>
          </ac:spMkLst>
        </pc:spChg>
      </pc:sldChg>
      <pc:sldChg chg="addSp delSp modSp new mod">
        <pc:chgData name="Xuhua Xia" userId="9785434e-9de8-4053-8cae-a75fe059478d" providerId="ADAL" clId="{D167B537-F579-42E6-8BC6-838EE1621F29}" dt="2022-11-24T16:39:28" v="1135" actId="1076"/>
        <pc:sldMkLst>
          <pc:docMk/>
          <pc:sldMk cId="4060890963" sldId="472"/>
        </pc:sldMkLst>
        <pc:spChg chg="add mod">
          <ac:chgData name="Xuhua Xia" userId="9785434e-9de8-4053-8cae-a75fe059478d" providerId="ADAL" clId="{D167B537-F579-42E6-8BC6-838EE1621F29}" dt="2022-11-24T16:27:58.937" v="1086" actId="1076"/>
          <ac:spMkLst>
            <pc:docMk/>
            <pc:sldMk cId="4060890963" sldId="472"/>
            <ac:spMk id="8" creationId="{6698259A-7113-1E0A-FFC7-D1EBCF0B15EF}"/>
          </ac:spMkLst>
        </pc:spChg>
        <pc:spChg chg="add mod">
          <ac:chgData name="Xuhua Xia" userId="9785434e-9de8-4053-8cae-a75fe059478d" providerId="ADAL" clId="{D167B537-F579-42E6-8BC6-838EE1621F29}" dt="2022-11-24T16:28:04.151" v="1087" actId="1076"/>
          <ac:spMkLst>
            <pc:docMk/>
            <pc:sldMk cId="4060890963" sldId="472"/>
            <ac:spMk id="10" creationId="{D6F85140-12E0-652C-9F0B-9748D0173207}"/>
          </ac:spMkLst>
        </pc:spChg>
        <pc:spChg chg="add mod">
          <ac:chgData name="Xuhua Xia" userId="9785434e-9de8-4053-8cae-a75fe059478d" providerId="ADAL" clId="{D167B537-F579-42E6-8BC6-838EE1621F29}" dt="2022-11-24T16:29:59.128" v="1091" actId="207"/>
          <ac:spMkLst>
            <pc:docMk/>
            <pc:sldMk cId="4060890963" sldId="472"/>
            <ac:spMk id="11" creationId="{6564F793-2898-9E51-DF34-F9EA5FDE6F16}"/>
          </ac:spMkLst>
        </pc:spChg>
        <pc:spChg chg="add mod">
          <ac:chgData name="Xuhua Xia" userId="9785434e-9de8-4053-8cae-a75fe059478d" providerId="ADAL" clId="{D167B537-F579-42E6-8BC6-838EE1621F29}" dt="2022-11-24T16:30:17.927" v="1095" actId="14100"/>
          <ac:spMkLst>
            <pc:docMk/>
            <pc:sldMk cId="4060890963" sldId="472"/>
            <ac:spMk id="12" creationId="{12705A04-587C-AE8C-C103-320410E973C9}"/>
          </ac:spMkLst>
        </pc:spChg>
        <pc:picChg chg="add del mod">
          <ac:chgData name="Xuhua Xia" userId="9785434e-9de8-4053-8cae-a75fe059478d" providerId="ADAL" clId="{D167B537-F579-42E6-8BC6-838EE1621F29}" dt="2022-11-24T16:38:24.723" v="1125" actId="478"/>
          <ac:picMkLst>
            <pc:docMk/>
            <pc:sldMk cId="4060890963" sldId="472"/>
            <ac:picMk id="4" creationId="{552E8C09-CB4B-16C3-5212-2951B6CC1419}"/>
          </ac:picMkLst>
        </pc:picChg>
        <pc:picChg chg="add del mod">
          <ac:chgData name="Xuhua Xia" userId="9785434e-9de8-4053-8cae-a75fe059478d" providerId="ADAL" clId="{D167B537-F579-42E6-8BC6-838EE1621F29}" dt="2022-11-24T16:38:53.554" v="1130" actId="478"/>
          <ac:picMkLst>
            <pc:docMk/>
            <pc:sldMk cId="4060890963" sldId="472"/>
            <ac:picMk id="6" creationId="{9ECDA577-8BFF-BB3B-EA4C-DB2E13998B0F}"/>
          </ac:picMkLst>
        </pc:picChg>
        <pc:picChg chg="add mod ord">
          <ac:chgData name="Xuhua Xia" userId="9785434e-9de8-4053-8cae-a75fe059478d" providerId="ADAL" clId="{D167B537-F579-42E6-8BC6-838EE1621F29}" dt="2022-11-24T16:38:37.480" v="1129" actId="1076"/>
          <ac:picMkLst>
            <pc:docMk/>
            <pc:sldMk cId="4060890963" sldId="472"/>
            <ac:picMk id="14" creationId="{CE6D9DB9-D1ED-7EE7-D70E-4AA297EC630C}"/>
          </ac:picMkLst>
        </pc:picChg>
        <pc:picChg chg="add mod ord">
          <ac:chgData name="Xuhua Xia" userId="9785434e-9de8-4053-8cae-a75fe059478d" providerId="ADAL" clId="{D167B537-F579-42E6-8BC6-838EE1621F29}" dt="2022-11-24T16:39:28" v="1135" actId="1076"/>
          <ac:picMkLst>
            <pc:docMk/>
            <pc:sldMk cId="4060890963" sldId="472"/>
            <ac:picMk id="16" creationId="{CC4128B8-69D7-B4DF-C850-0EFE333F93D9}"/>
          </ac:picMkLst>
        </pc:picChg>
        <pc:cxnChg chg="add mod">
          <ac:chgData name="Xuhua Xia" userId="9785434e-9de8-4053-8cae-a75fe059478d" providerId="ADAL" clId="{D167B537-F579-42E6-8BC6-838EE1621F29}" dt="2022-11-24T16:27:58.937" v="1086" actId="1076"/>
          <ac:cxnSpMkLst>
            <pc:docMk/>
            <pc:sldMk cId="4060890963" sldId="472"/>
            <ac:cxnSpMk id="7" creationId="{7BA3C0E4-E95D-91C7-0CE7-3541DCB4F418}"/>
          </ac:cxnSpMkLst>
        </pc:cxnChg>
        <pc:cxnChg chg="add mod">
          <ac:chgData name="Xuhua Xia" userId="9785434e-9de8-4053-8cae-a75fe059478d" providerId="ADAL" clId="{D167B537-F579-42E6-8BC6-838EE1621F29}" dt="2022-11-24T16:28:04.151" v="1087" actId="1076"/>
          <ac:cxnSpMkLst>
            <pc:docMk/>
            <pc:sldMk cId="4060890963" sldId="472"/>
            <ac:cxnSpMk id="9" creationId="{C7CAA379-C491-6D82-BB52-D1A6396E408A}"/>
          </ac:cxnSpMkLst>
        </pc:cxnChg>
      </pc:sldChg>
      <pc:sldChg chg="addSp delSp modSp new mod modClrScheme chgLayout">
        <pc:chgData name="Xuhua Xia" userId="9785434e-9de8-4053-8cae-a75fe059478d" providerId="ADAL" clId="{D167B537-F579-42E6-8BC6-838EE1621F29}" dt="2022-11-24T19:04:09.199" v="1953" actId="1076"/>
        <pc:sldMkLst>
          <pc:docMk/>
          <pc:sldMk cId="1598936809" sldId="473"/>
        </pc:sldMkLst>
        <pc:spChg chg="del mod ord">
          <ac:chgData name="Xuhua Xia" userId="9785434e-9de8-4053-8cae-a75fe059478d" providerId="ADAL" clId="{D167B537-F579-42E6-8BC6-838EE1621F29}" dt="2022-11-24T19:02:30.600" v="1840" actId="700"/>
          <ac:spMkLst>
            <pc:docMk/>
            <pc:sldMk cId="1598936809" sldId="473"/>
            <ac:spMk id="2" creationId="{DEEAE262-BEF9-B89F-6F9D-68E2DAAF66C9}"/>
          </ac:spMkLst>
        </pc:spChg>
        <pc:spChg chg="del">
          <ac:chgData name="Xuhua Xia" userId="9785434e-9de8-4053-8cae-a75fe059478d" providerId="ADAL" clId="{D167B537-F579-42E6-8BC6-838EE1621F29}" dt="2022-11-24T19:02:30.600" v="1840" actId="700"/>
          <ac:spMkLst>
            <pc:docMk/>
            <pc:sldMk cId="1598936809" sldId="473"/>
            <ac:spMk id="3" creationId="{A9C5BDD3-0C05-36BE-EA26-96552BEC8DF4}"/>
          </ac:spMkLst>
        </pc:spChg>
        <pc:spChg chg="mod ord">
          <ac:chgData name="Xuhua Xia" userId="9785434e-9de8-4053-8cae-a75fe059478d" providerId="ADAL" clId="{D167B537-F579-42E6-8BC6-838EE1621F29}" dt="2022-11-24T19:02:30.600" v="1840" actId="700"/>
          <ac:spMkLst>
            <pc:docMk/>
            <pc:sldMk cId="1598936809" sldId="473"/>
            <ac:spMk id="4" creationId="{2F8F9111-2F43-7B50-E5F2-D3998BA49B15}"/>
          </ac:spMkLst>
        </pc:spChg>
        <pc:spChg chg="add mod ord">
          <ac:chgData name="Xuhua Xia" userId="9785434e-9de8-4053-8cae-a75fe059478d" providerId="ADAL" clId="{D167B537-F579-42E6-8BC6-838EE1621F29}" dt="2022-11-24T19:02:54.815" v="1880" actId="20577"/>
          <ac:spMkLst>
            <pc:docMk/>
            <pc:sldMk cId="1598936809" sldId="473"/>
            <ac:spMk id="5" creationId="{CCAD86F1-8E63-E9AD-AB3D-356B6B1A3DCA}"/>
          </ac:spMkLst>
        </pc:spChg>
        <pc:spChg chg="add mod">
          <ac:chgData name="Xuhua Xia" userId="9785434e-9de8-4053-8cae-a75fe059478d" providerId="ADAL" clId="{D167B537-F579-42E6-8BC6-838EE1621F29}" dt="2022-11-24T19:04:09.199" v="1953" actId="1076"/>
          <ac:spMkLst>
            <pc:docMk/>
            <pc:sldMk cId="1598936809" sldId="473"/>
            <ac:spMk id="8" creationId="{A5B4DD07-7A63-DA14-2266-35139463F3BA}"/>
          </ac:spMkLst>
        </pc:spChg>
        <pc:picChg chg="add mod">
          <ac:chgData name="Xuhua Xia" userId="9785434e-9de8-4053-8cae-a75fe059478d" providerId="ADAL" clId="{D167B537-F579-42E6-8BC6-838EE1621F29}" dt="2022-11-24T19:03:03.214" v="1881" actId="1076"/>
          <ac:picMkLst>
            <pc:docMk/>
            <pc:sldMk cId="1598936809" sldId="473"/>
            <ac:picMk id="7" creationId="{D0079901-B2E7-CEDB-00EE-442360785E4C}"/>
          </ac:picMkLst>
        </pc:picChg>
      </pc:sldChg>
      <pc:sldChg chg="new del">
        <pc:chgData name="Xuhua Xia" userId="9785434e-9de8-4053-8cae-a75fe059478d" providerId="ADAL" clId="{D167B537-F579-42E6-8BC6-838EE1621F29}" dt="2022-11-24T18:30:51.869" v="1541" actId="2696"/>
        <pc:sldMkLst>
          <pc:docMk/>
          <pc:sldMk cId="4242302013" sldId="47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emp\teach\BIO3119\Illustration_Lec22_Mutation_Selection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Sheet1!$A$2:$A$28</c:f>
              <c:numCache>
                <c:formatCode>General</c:formatCode>
                <c:ptCount val="27"/>
                <c:pt idx="0">
                  <c:v>0</c:v>
                </c:pt>
                <c:pt idx="1">
                  <c:v>2000</c:v>
                </c:pt>
                <c:pt idx="2">
                  <c:v>4000</c:v>
                </c:pt>
                <c:pt idx="3">
                  <c:v>6000</c:v>
                </c:pt>
                <c:pt idx="4">
                  <c:v>8000</c:v>
                </c:pt>
                <c:pt idx="5">
                  <c:v>10000</c:v>
                </c:pt>
                <c:pt idx="6">
                  <c:v>12000</c:v>
                </c:pt>
                <c:pt idx="7">
                  <c:v>14000</c:v>
                </c:pt>
                <c:pt idx="8">
                  <c:v>16000</c:v>
                </c:pt>
                <c:pt idx="9">
                  <c:v>18000</c:v>
                </c:pt>
                <c:pt idx="10">
                  <c:v>20000</c:v>
                </c:pt>
                <c:pt idx="11">
                  <c:v>22000</c:v>
                </c:pt>
                <c:pt idx="12">
                  <c:v>24000</c:v>
                </c:pt>
                <c:pt idx="13">
                  <c:v>26000</c:v>
                </c:pt>
                <c:pt idx="14">
                  <c:v>28000</c:v>
                </c:pt>
                <c:pt idx="15">
                  <c:v>30000</c:v>
                </c:pt>
                <c:pt idx="16">
                  <c:v>32000</c:v>
                </c:pt>
                <c:pt idx="17">
                  <c:v>34000</c:v>
                </c:pt>
                <c:pt idx="18">
                  <c:v>36000</c:v>
                </c:pt>
                <c:pt idx="19">
                  <c:v>38000</c:v>
                </c:pt>
                <c:pt idx="20">
                  <c:v>40000</c:v>
                </c:pt>
                <c:pt idx="21">
                  <c:v>42000</c:v>
                </c:pt>
                <c:pt idx="22">
                  <c:v>44000</c:v>
                </c:pt>
                <c:pt idx="23">
                  <c:v>46000</c:v>
                </c:pt>
                <c:pt idx="24">
                  <c:v>48000</c:v>
                </c:pt>
                <c:pt idx="25">
                  <c:v>50000</c:v>
                </c:pt>
                <c:pt idx="26">
                  <c:v>52000</c:v>
                </c:pt>
              </c:numCache>
            </c:numRef>
          </c:xVal>
          <c:yVal>
            <c:numRef>
              <c:f>Sheet1!$B$2:$B$28</c:f>
              <c:numCache>
                <c:formatCode>General</c:formatCode>
                <c:ptCount val="27"/>
                <c:pt idx="0">
                  <c:v>1</c:v>
                </c:pt>
                <c:pt idx="1">
                  <c:v>0.81872256526557341</c:v>
                </c:pt>
                <c:pt idx="2">
                  <c:v>0.67030663887504116</c:v>
                </c:pt>
                <c:pt idx="3">
                  <c:v>0.54879517089431806</c:v>
                </c:pt>
                <c:pt idx="4">
                  <c:v>0.44931099011995485</c:v>
                </c:pt>
                <c:pt idx="5">
                  <c:v>0.36786104643302414</c:v>
                </c:pt>
                <c:pt idx="6">
                  <c:v>0.30117613959692374</c:v>
                </c:pt>
                <c:pt idx="7">
                  <c:v>0.24657970160757586</c:v>
                </c:pt>
                <c:pt idx="8">
                  <c:v>0.20188036584257413</c:v>
                </c:pt>
                <c:pt idx="9">
                  <c:v>0.16528401099938478</c:v>
                </c:pt>
                <c:pt idx="10">
                  <c:v>0.13532174948279954</c:v>
                </c:pt>
                <c:pt idx="11">
                  <c:v>0.11079096987278293</c:v>
                </c:pt>
                <c:pt idx="12">
                  <c:v>9.0707067062505697E-2</c:v>
                </c:pt>
                <c:pt idx="13">
                  <c:v>7.4263922633131085E-2</c:v>
                </c:pt>
                <c:pt idx="14">
                  <c:v>6.0801549244881146E-2</c:v>
                </c:pt>
                <c:pt idx="15">
                  <c:v>4.9779600369890195E-2</c:v>
                </c:pt>
                <c:pt idx="16">
                  <c:v>4.0755682112731582E-2</c:v>
                </c:pt>
                <c:pt idx="17">
                  <c:v>3.3367596608483846E-2</c:v>
                </c:pt>
                <c:pt idx="18">
                  <c:v>2.7318804292044741E-2</c:v>
                </c:pt>
                <c:pt idx="19">
                  <c:v>2.2366521529971033E-2</c:v>
                </c:pt>
                <c:pt idx="20">
                  <c:v>1.8311975883085557E-2</c:v>
                </c:pt>
                <c:pt idx="21">
                  <c:v>1.4992427870081124E-2</c:v>
                </c:pt>
                <c:pt idx="22">
                  <c:v>1.2274639005351895E-2</c:v>
                </c:pt>
                <c:pt idx="23">
                  <c:v>1.0049523934170574E-2</c:v>
                </c:pt>
                <c:pt idx="24">
                  <c:v>8.2277720150819075E-3</c:v>
                </c:pt>
                <c:pt idx="25">
                  <c:v>6.736262610608155E-3</c:v>
                </c:pt>
                <c:pt idx="26">
                  <c:v>5.5151302048596779E-3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6CF-4BD3-8A29-21A1ED24B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9898264"/>
        <c:axId val="509894984"/>
      </c:scatterChart>
      <c:valAx>
        <c:axId val="509898264"/>
        <c:scaling>
          <c:orientation val="minMax"/>
          <c:max val="500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(generations)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894984"/>
        <c:crosses val="autoZero"/>
        <c:crossBetween val="midCat"/>
      </c:valAx>
      <c:valAx>
        <c:axId val="509894984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Allele frequency (p</a:t>
                </a:r>
                <a:r>
                  <a:rPr lang="en-US" baseline="-25000"/>
                  <a:t>t</a:t>
                </a:r>
                <a:r>
                  <a:rPr lang="en-US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8982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pt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Sheet1!$G$2:$G$12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</c:numCache>
            </c:numRef>
          </c:xVal>
          <c:yVal>
            <c:numRef>
              <c:f>Sheet1!$H$2:$H$12</c:f>
              <c:numCache>
                <c:formatCode>General</c:formatCode>
                <c:ptCount val="11"/>
                <c:pt idx="0">
                  <c:v>1</c:v>
                </c:pt>
                <c:pt idx="1">
                  <c:v>0.60500606713753613</c:v>
                </c:pt>
                <c:pt idx="2">
                  <c:v>0.36603234127322892</c:v>
                </c:pt>
                <c:pt idx="3">
                  <c:v>0.22145178723886064</c:v>
                </c:pt>
                <c:pt idx="4">
                  <c:v>0.13397967485796147</c:v>
                </c:pt>
                <c:pt idx="5">
                  <c:v>8.1058516162181127E-2</c:v>
                </c:pt>
                <c:pt idx="6">
                  <c:v>4.9040894071285611E-2</c:v>
                </c:pt>
                <c:pt idx="7">
                  <c:v>2.9670038450977015E-2</c:v>
                </c:pt>
                <c:pt idx="8">
                  <c:v>1.7950553275045078E-2</c:v>
                </c:pt>
                <c:pt idx="9">
                  <c:v>1.0860193639877842E-2</c:v>
                </c:pt>
                <c:pt idx="10">
                  <c:v>6.5704830424145773E-3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F96-4E2A-97AC-823BBF2CAD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8691616"/>
        <c:axId val="518691944"/>
      </c:scatterChart>
      <c:valAx>
        <c:axId val="518691616"/>
        <c:scaling>
          <c:orientation val="minMax"/>
          <c:max val="5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(generations)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8691944"/>
        <c:crosses val="autoZero"/>
        <c:crossBetween val="midCat"/>
      </c:valAx>
      <c:valAx>
        <c:axId val="518691944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Allele frequency (p</a:t>
                </a:r>
                <a:r>
                  <a:rPr lang="en-US" baseline="-25000"/>
                  <a:t>t</a:t>
                </a:r>
                <a:r>
                  <a:rPr lang="en-US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86916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40337318946243"/>
          <c:y val="4.4955284696105428E-2"/>
          <c:w val="0.84350563818411584"/>
          <c:h val="0.7580008184759804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pt (u,v)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Sheet1!$A$2:$A$27</c:f>
              <c:numCache>
                <c:formatCode>General</c:formatCode>
                <c:ptCount val="26"/>
                <c:pt idx="0">
                  <c:v>0</c:v>
                </c:pt>
                <c:pt idx="1">
                  <c:v>2000</c:v>
                </c:pt>
                <c:pt idx="2">
                  <c:v>4000</c:v>
                </c:pt>
                <c:pt idx="3">
                  <c:v>6000</c:v>
                </c:pt>
                <c:pt idx="4">
                  <c:v>8000</c:v>
                </c:pt>
                <c:pt idx="5">
                  <c:v>10000</c:v>
                </c:pt>
                <c:pt idx="6">
                  <c:v>12000</c:v>
                </c:pt>
                <c:pt idx="7">
                  <c:v>14000</c:v>
                </c:pt>
                <c:pt idx="8">
                  <c:v>16000</c:v>
                </c:pt>
                <c:pt idx="9">
                  <c:v>18000</c:v>
                </c:pt>
                <c:pt idx="10">
                  <c:v>20000</c:v>
                </c:pt>
                <c:pt idx="11">
                  <c:v>22000</c:v>
                </c:pt>
                <c:pt idx="12">
                  <c:v>24000</c:v>
                </c:pt>
                <c:pt idx="13">
                  <c:v>26000</c:v>
                </c:pt>
                <c:pt idx="14">
                  <c:v>28000</c:v>
                </c:pt>
                <c:pt idx="15">
                  <c:v>30000</c:v>
                </c:pt>
                <c:pt idx="16">
                  <c:v>32000</c:v>
                </c:pt>
                <c:pt idx="17">
                  <c:v>34000</c:v>
                </c:pt>
                <c:pt idx="18">
                  <c:v>36000</c:v>
                </c:pt>
                <c:pt idx="19">
                  <c:v>38000</c:v>
                </c:pt>
                <c:pt idx="20">
                  <c:v>40000</c:v>
                </c:pt>
                <c:pt idx="21">
                  <c:v>42000</c:v>
                </c:pt>
                <c:pt idx="22">
                  <c:v>44000</c:v>
                </c:pt>
                <c:pt idx="23">
                  <c:v>46000</c:v>
                </c:pt>
                <c:pt idx="24">
                  <c:v>48000</c:v>
                </c:pt>
                <c:pt idx="25">
                  <c:v>50000</c:v>
                </c:pt>
              </c:numCache>
            </c:numRef>
          </c:xVal>
          <c:yVal>
            <c:numRef>
              <c:f>Sheet1!$C$2:$C$27</c:f>
              <c:numCache>
                <c:formatCode>General</c:formatCode>
                <c:ptCount val="26"/>
                <c:pt idx="0">
                  <c:v>1</c:v>
                </c:pt>
                <c:pt idx="1">
                  <c:v>0.82046280621064427</c:v>
                </c:pt>
                <c:pt idx="2">
                  <c:v>0.67638257677042091</c:v>
                </c:pt>
                <c:pt idx="3">
                  <c:v>0.56075688341184415</c:v>
                </c:pt>
                <c:pt idx="4">
                  <c:v>0.46796621382036951</c:v>
                </c:pt>
                <c:pt idx="5">
                  <c:v>0.39350085830001225</c:v>
                </c:pt>
                <c:pt idx="6">
                  <c:v>0.3337417338407721</c:v>
                </c:pt>
                <c:pt idx="7">
                  <c:v>0.28578449344112467</c:v>
                </c:pt>
                <c:pt idx="8">
                  <c:v>0.24729837224103499</c:v>
                </c:pt>
                <c:pt idx="9">
                  <c:v>0.21641291026105655</c:v>
                </c:pt>
                <c:pt idx="10">
                  <c:v>0.19162704637112857</c:v>
                </c:pt>
                <c:pt idx="11">
                  <c:v>0.17173616537448744</c:v>
                </c:pt>
                <c:pt idx="12">
                  <c:v>0.1557735526295948</c:v>
                </c:pt>
                <c:pt idx="13">
                  <c:v>0.14296341085224282</c:v>
                </c:pt>
                <c:pt idx="14">
                  <c:v>0.13268315567231534</c:v>
                </c:pt>
                <c:pt idx="15">
                  <c:v>0.1244331574754748</c:v>
                </c:pt>
                <c:pt idx="16">
                  <c:v>0.11781245895616506</c:v>
                </c:pt>
                <c:pt idx="17">
                  <c:v>0.11249928823324576</c:v>
                </c:pt>
                <c:pt idx="18">
                  <c:v>0.10823542044821481</c:v>
                </c:pt>
                <c:pt idx="19">
                  <c:v>0.10481362780567849</c:v>
                </c:pt>
                <c:pt idx="20">
                  <c:v>0.10206760811678921</c:v>
                </c:pt>
                <c:pt idx="21">
                  <c:v>9.9863902363836785E-2</c:v>
                </c:pt>
                <c:pt idx="22">
                  <c:v>9.8095408472389137E-2</c:v>
                </c:pt>
                <c:pt idx="23">
                  <c:v>9.6676176054496049E-2</c:v>
                </c:pt>
                <c:pt idx="24">
                  <c:v>9.5537229142810695E-2</c:v>
                </c:pt>
                <c:pt idx="25">
                  <c:v>9.4623213896764299E-2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101-4F4B-9783-125CD1FD2555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pt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Sheet1!$A$2:$A$27</c:f>
              <c:numCache>
                <c:formatCode>General</c:formatCode>
                <c:ptCount val="26"/>
                <c:pt idx="0">
                  <c:v>0</c:v>
                </c:pt>
                <c:pt idx="1">
                  <c:v>2000</c:v>
                </c:pt>
                <c:pt idx="2">
                  <c:v>4000</c:v>
                </c:pt>
                <c:pt idx="3">
                  <c:v>6000</c:v>
                </c:pt>
                <c:pt idx="4">
                  <c:v>8000</c:v>
                </c:pt>
                <c:pt idx="5">
                  <c:v>10000</c:v>
                </c:pt>
                <c:pt idx="6">
                  <c:v>12000</c:v>
                </c:pt>
                <c:pt idx="7">
                  <c:v>14000</c:v>
                </c:pt>
                <c:pt idx="8">
                  <c:v>16000</c:v>
                </c:pt>
                <c:pt idx="9">
                  <c:v>18000</c:v>
                </c:pt>
                <c:pt idx="10">
                  <c:v>20000</c:v>
                </c:pt>
                <c:pt idx="11">
                  <c:v>22000</c:v>
                </c:pt>
                <c:pt idx="12">
                  <c:v>24000</c:v>
                </c:pt>
                <c:pt idx="13">
                  <c:v>26000</c:v>
                </c:pt>
                <c:pt idx="14">
                  <c:v>28000</c:v>
                </c:pt>
                <c:pt idx="15">
                  <c:v>30000</c:v>
                </c:pt>
                <c:pt idx="16">
                  <c:v>32000</c:v>
                </c:pt>
                <c:pt idx="17">
                  <c:v>34000</c:v>
                </c:pt>
                <c:pt idx="18">
                  <c:v>36000</c:v>
                </c:pt>
                <c:pt idx="19">
                  <c:v>38000</c:v>
                </c:pt>
                <c:pt idx="20">
                  <c:v>40000</c:v>
                </c:pt>
                <c:pt idx="21">
                  <c:v>42000</c:v>
                </c:pt>
                <c:pt idx="22">
                  <c:v>44000</c:v>
                </c:pt>
                <c:pt idx="23">
                  <c:v>46000</c:v>
                </c:pt>
                <c:pt idx="24">
                  <c:v>48000</c:v>
                </c:pt>
                <c:pt idx="25">
                  <c:v>50000</c:v>
                </c:pt>
              </c:numCache>
            </c:numRef>
          </c:xVal>
          <c:yVal>
            <c:numRef>
              <c:f>Sheet1!$D$2:$D$27</c:f>
              <c:numCache>
                <c:formatCode>General</c:formatCode>
                <c:ptCount val="26"/>
                <c:pt idx="0">
                  <c:v>0</c:v>
                </c:pt>
                <c:pt idx="1">
                  <c:v>1.795371937893557E-2</c:v>
                </c:pt>
                <c:pt idx="2">
                  <c:v>3.2361742322957916E-2</c:v>
                </c:pt>
                <c:pt idx="3">
                  <c:v>4.3924311658815586E-2</c:v>
                </c:pt>
                <c:pt idx="4">
                  <c:v>5.3203378617963051E-2</c:v>
                </c:pt>
                <c:pt idx="5">
                  <c:v>6.0649914169998771E-2</c:v>
                </c:pt>
                <c:pt idx="6">
                  <c:v>6.6625826615922798E-2</c:v>
                </c:pt>
                <c:pt idx="7">
                  <c:v>7.1421550655887539E-2</c:v>
                </c:pt>
                <c:pt idx="8">
                  <c:v>7.5270162775896501E-2</c:v>
                </c:pt>
                <c:pt idx="9">
                  <c:v>7.8358708973894353E-2</c:v>
                </c:pt>
                <c:pt idx="10">
                  <c:v>8.083729536288714E-2</c:v>
                </c:pt>
                <c:pt idx="11">
                  <c:v>8.2826383462551251E-2</c:v>
                </c:pt>
                <c:pt idx="12">
                  <c:v>8.4422644737040517E-2</c:v>
                </c:pt>
                <c:pt idx="13">
                  <c:v>8.5703658914775716E-2</c:v>
                </c:pt>
                <c:pt idx="14">
                  <c:v>8.6731684432768463E-2</c:v>
                </c:pt>
                <c:pt idx="15">
                  <c:v>8.7556684252452527E-2</c:v>
                </c:pt>
                <c:pt idx="16">
                  <c:v>8.8218754104383498E-2</c:v>
                </c:pt>
                <c:pt idx="17">
                  <c:v>8.8750071176675424E-2</c:v>
                </c:pt>
                <c:pt idx="18">
                  <c:v>8.917645795517852E-2</c:v>
                </c:pt>
                <c:pt idx="19">
                  <c:v>8.9518637219432151E-2</c:v>
                </c:pt>
                <c:pt idx="20">
                  <c:v>8.9793239188321078E-2</c:v>
                </c:pt>
                <c:pt idx="21">
                  <c:v>9.0013609763616331E-2</c:v>
                </c:pt>
                <c:pt idx="22">
                  <c:v>9.0190459152761082E-2</c:v>
                </c:pt>
                <c:pt idx="23">
                  <c:v>9.0332382394550395E-2</c:v>
                </c:pt>
                <c:pt idx="24">
                  <c:v>9.0446277085718937E-2</c:v>
                </c:pt>
                <c:pt idx="25">
                  <c:v>9.053767861032358E-2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101-4F4B-9783-125CD1FD2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9883176"/>
        <c:axId val="509891048"/>
      </c:scatterChart>
      <c:valAx>
        <c:axId val="509883176"/>
        <c:scaling>
          <c:orientation val="minMax"/>
          <c:max val="500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(generations)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891048"/>
        <c:crosses val="autoZero"/>
        <c:crossBetween val="midCat"/>
      </c:valAx>
      <c:valAx>
        <c:axId val="509891048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Allele frequency (pt)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8831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'drift-continent_island_f0=0'!$E$1</c:f>
              <c:strCache>
                <c:ptCount val="1"/>
                <c:pt idx="0">
                  <c:v>f(t) N2,m1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'drift-continent_island_f0=0'!$A$2:$A$4002</c:f>
              <c:numCache>
                <c:formatCode>General</c:formatCode>
                <c:ptCount val="400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1010</c:v>
                </c:pt>
                <c:pt idx="102">
                  <c:v>1020</c:v>
                </c:pt>
                <c:pt idx="103">
                  <c:v>1030</c:v>
                </c:pt>
                <c:pt idx="104">
                  <c:v>1040</c:v>
                </c:pt>
                <c:pt idx="105">
                  <c:v>1050</c:v>
                </c:pt>
                <c:pt idx="106">
                  <c:v>1060</c:v>
                </c:pt>
                <c:pt idx="107">
                  <c:v>1070</c:v>
                </c:pt>
                <c:pt idx="108">
                  <c:v>1080</c:v>
                </c:pt>
                <c:pt idx="109">
                  <c:v>1090</c:v>
                </c:pt>
                <c:pt idx="110">
                  <c:v>1100</c:v>
                </c:pt>
                <c:pt idx="111">
                  <c:v>1110</c:v>
                </c:pt>
                <c:pt idx="112">
                  <c:v>1120</c:v>
                </c:pt>
                <c:pt idx="113">
                  <c:v>1130</c:v>
                </c:pt>
                <c:pt idx="114">
                  <c:v>1140</c:v>
                </c:pt>
                <c:pt idx="115">
                  <c:v>1150</c:v>
                </c:pt>
                <c:pt idx="116">
                  <c:v>1160</c:v>
                </c:pt>
                <c:pt idx="117">
                  <c:v>1170</c:v>
                </c:pt>
                <c:pt idx="118">
                  <c:v>1180</c:v>
                </c:pt>
                <c:pt idx="119">
                  <c:v>1190</c:v>
                </c:pt>
                <c:pt idx="120">
                  <c:v>1200</c:v>
                </c:pt>
                <c:pt idx="121">
                  <c:v>1210</c:v>
                </c:pt>
                <c:pt idx="122">
                  <c:v>1220</c:v>
                </c:pt>
                <c:pt idx="123">
                  <c:v>1230</c:v>
                </c:pt>
                <c:pt idx="124">
                  <c:v>1240</c:v>
                </c:pt>
                <c:pt idx="125">
                  <c:v>1250</c:v>
                </c:pt>
                <c:pt idx="126">
                  <c:v>1260</c:v>
                </c:pt>
                <c:pt idx="127">
                  <c:v>1270</c:v>
                </c:pt>
                <c:pt idx="128">
                  <c:v>1280</c:v>
                </c:pt>
                <c:pt idx="129">
                  <c:v>1290</c:v>
                </c:pt>
                <c:pt idx="130">
                  <c:v>1300</c:v>
                </c:pt>
                <c:pt idx="131">
                  <c:v>1310</c:v>
                </c:pt>
                <c:pt idx="132">
                  <c:v>1320</c:v>
                </c:pt>
                <c:pt idx="133">
                  <c:v>1330</c:v>
                </c:pt>
                <c:pt idx="134">
                  <c:v>1340</c:v>
                </c:pt>
                <c:pt idx="135">
                  <c:v>1350</c:v>
                </c:pt>
                <c:pt idx="136">
                  <c:v>1360</c:v>
                </c:pt>
                <c:pt idx="137">
                  <c:v>1370</c:v>
                </c:pt>
                <c:pt idx="138">
                  <c:v>1380</c:v>
                </c:pt>
                <c:pt idx="139">
                  <c:v>1390</c:v>
                </c:pt>
                <c:pt idx="140">
                  <c:v>1400</c:v>
                </c:pt>
                <c:pt idx="141">
                  <c:v>1410</c:v>
                </c:pt>
                <c:pt idx="142">
                  <c:v>1420</c:v>
                </c:pt>
                <c:pt idx="143">
                  <c:v>1430</c:v>
                </c:pt>
                <c:pt idx="144">
                  <c:v>1440</c:v>
                </c:pt>
                <c:pt idx="145">
                  <c:v>1450</c:v>
                </c:pt>
                <c:pt idx="146">
                  <c:v>1460</c:v>
                </c:pt>
                <c:pt idx="147">
                  <c:v>1470</c:v>
                </c:pt>
                <c:pt idx="148">
                  <c:v>1480</c:v>
                </c:pt>
                <c:pt idx="149">
                  <c:v>1490</c:v>
                </c:pt>
                <c:pt idx="150">
                  <c:v>1500</c:v>
                </c:pt>
                <c:pt idx="151">
                  <c:v>1510</c:v>
                </c:pt>
                <c:pt idx="152">
                  <c:v>1520</c:v>
                </c:pt>
                <c:pt idx="153">
                  <c:v>1530</c:v>
                </c:pt>
                <c:pt idx="154">
                  <c:v>1540</c:v>
                </c:pt>
                <c:pt idx="155">
                  <c:v>1550</c:v>
                </c:pt>
                <c:pt idx="156">
                  <c:v>1560</c:v>
                </c:pt>
                <c:pt idx="157">
                  <c:v>1570</c:v>
                </c:pt>
                <c:pt idx="158">
                  <c:v>1580</c:v>
                </c:pt>
                <c:pt idx="159">
                  <c:v>1590</c:v>
                </c:pt>
                <c:pt idx="160">
                  <c:v>1600</c:v>
                </c:pt>
                <c:pt idx="161">
                  <c:v>1610</c:v>
                </c:pt>
                <c:pt idx="162">
                  <c:v>1620</c:v>
                </c:pt>
                <c:pt idx="163">
                  <c:v>1630</c:v>
                </c:pt>
                <c:pt idx="164">
                  <c:v>1640</c:v>
                </c:pt>
                <c:pt idx="165">
                  <c:v>1650</c:v>
                </c:pt>
                <c:pt idx="166">
                  <c:v>1660</c:v>
                </c:pt>
                <c:pt idx="167">
                  <c:v>1670</c:v>
                </c:pt>
                <c:pt idx="168">
                  <c:v>1680</c:v>
                </c:pt>
                <c:pt idx="169">
                  <c:v>1690</c:v>
                </c:pt>
                <c:pt idx="170">
                  <c:v>1700</c:v>
                </c:pt>
                <c:pt idx="171">
                  <c:v>1710</c:v>
                </c:pt>
                <c:pt idx="172">
                  <c:v>1720</c:v>
                </c:pt>
                <c:pt idx="173">
                  <c:v>1730</c:v>
                </c:pt>
                <c:pt idx="174">
                  <c:v>1740</c:v>
                </c:pt>
                <c:pt idx="175">
                  <c:v>1750</c:v>
                </c:pt>
                <c:pt idx="176">
                  <c:v>1760</c:v>
                </c:pt>
                <c:pt idx="177">
                  <c:v>1770</c:v>
                </c:pt>
                <c:pt idx="178">
                  <c:v>1780</c:v>
                </c:pt>
                <c:pt idx="179">
                  <c:v>1790</c:v>
                </c:pt>
                <c:pt idx="180">
                  <c:v>1800</c:v>
                </c:pt>
                <c:pt idx="181">
                  <c:v>1810</c:v>
                </c:pt>
                <c:pt idx="182">
                  <c:v>1820</c:v>
                </c:pt>
                <c:pt idx="183">
                  <c:v>1830</c:v>
                </c:pt>
                <c:pt idx="184">
                  <c:v>1840</c:v>
                </c:pt>
                <c:pt idx="185">
                  <c:v>1850</c:v>
                </c:pt>
                <c:pt idx="186">
                  <c:v>1860</c:v>
                </c:pt>
                <c:pt idx="187">
                  <c:v>1870</c:v>
                </c:pt>
                <c:pt idx="188">
                  <c:v>1880</c:v>
                </c:pt>
                <c:pt idx="189">
                  <c:v>1890</c:v>
                </c:pt>
                <c:pt idx="190">
                  <c:v>1900</c:v>
                </c:pt>
                <c:pt idx="191">
                  <c:v>1910</c:v>
                </c:pt>
                <c:pt idx="192">
                  <c:v>1920</c:v>
                </c:pt>
                <c:pt idx="193">
                  <c:v>1930</c:v>
                </c:pt>
                <c:pt idx="194">
                  <c:v>1940</c:v>
                </c:pt>
                <c:pt idx="195">
                  <c:v>1950</c:v>
                </c:pt>
                <c:pt idx="196">
                  <c:v>1960</c:v>
                </c:pt>
                <c:pt idx="197">
                  <c:v>1970</c:v>
                </c:pt>
                <c:pt idx="198">
                  <c:v>1980</c:v>
                </c:pt>
                <c:pt idx="199">
                  <c:v>1990</c:v>
                </c:pt>
                <c:pt idx="200">
                  <c:v>2000</c:v>
                </c:pt>
                <c:pt idx="201">
                  <c:v>2010</c:v>
                </c:pt>
                <c:pt idx="202">
                  <c:v>2020</c:v>
                </c:pt>
                <c:pt idx="203">
                  <c:v>2030</c:v>
                </c:pt>
                <c:pt idx="204">
                  <c:v>2040</c:v>
                </c:pt>
                <c:pt idx="205">
                  <c:v>2050</c:v>
                </c:pt>
                <c:pt idx="206">
                  <c:v>2060</c:v>
                </c:pt>
                <c:pt idx="207">
                  <c:v>2070</c:v>
                </c:pt>
                <c:pt idx="208">
                  <c:v>2080</c:v>
                </c:pt>
                <c:pt idx="209">
                  <c:v>2090</c:v>
                </c:pt>
                <c:pt idx="210">
                  <c:v>2100</c:v>
                </c:pt>
                <c:pt idx="211">
                  <c:v>2110</c:v>
                </c:pt>
                <c:pt idx="212">
                  <c:v>2120</c:v>
                </c:pt>
                <c:pt idx="213">
                  <c:v>2130</c:v>
                </c:pt>
                <c:pt idx="214">
                  <c:v>2140</c:v>
                </c:pt>
                <c:pt idx="215">
                  <c:v>2150</c:v>
                </c:pt>
                <c:pt idx="216">
                  <c:v>2160</c:v>
                </c:pt>
                <c:pt idx="217">
                  <c:v>2170</c:v>
                </c:pt>
                <c:pt idx="218">
                  <c:v>2180</c:v>
                </c:pt>
                <c:pt idx="219">
                  <c:v>2190</c:v>
                </c:pt>
                <c:pt idx="220">
                  <c:v>2200</c:v>
                </c:pt>
                <c:pt idx="221">
                  <c:v>2210</c:v>
                </c:pt>
                <c:pt idx="222">
                  <c:v>2220</c:v>
                </c:pt>
                <c:pt idx="223">
                  <c:v>2230</c:v>
                </c:pt>
                <c:pt idx="224">
                  <c:v>2240</c:v>
                </c:pt>
                <c:pt idx="225">
                  <c:v>2250</c:v>
                </c:pt>
                <c:pt idx="226">
                  <c:v>2260</c:v>
                </c:pt>
                <c:pt idx="227">
                  <c:v>2270</c:v>
                </c:pt>
                <c:pt idx="228">
                  <c:v>2280</c:v>
                </c:pt>
                <c:pt idx="229">
                  <c:v>2290</c:v>
                </c:pt>
                <c:pt idx="230">
                  <c:v>2300</c:v>
                </c:pt>
                <c:pt idx="231">
                  <c:v>2310</c:v>
                </c:pt>
                <c:pt idx="232">
                  <c:v>2320</c:v>
                </c:pt>
                <c:pt idx="233">
                  <c:v>2330</c:v>
                </c:pt>
                <c:pt idx="234">
                  <c:v>2340</c:v>
                </c:pt>
                <c:pt idx="235">
                  <c:v>2350</c:v>
                </c:pt>
                <c:pt idx="236">
                  <c:v>2360</c:v>
                </c:pt>
                <c:pt idx="237">
                  <c:v>2370</c:v>
                </c:pt>
                <c:pt idx="238">
                  <c:v>2380</c:v>
                </c:pt>
                <c:pt idx="239">
                  <c:v>2390</c:v>
                </c:pt>
                <c:pt idx="240">
                  <c:v>2400</c:v>
                </c:pt>
                <c:pt idx="241">
                  <c:v>2410</c:v>
                </c:pt>
                <c:pt idx="242">
                  <c:v>2420</c:v>
                </c:pt>
                <c:pt idx="243">
                  <c:v>2430</c:v>
                </c:pt>
                <c:pt idx="244">
                  <c:v>2440</c:v>
                </c:pt>
                <c:pt idx="245">
                  <c:v>2450</c:v>
                </c:pt>
                <c:pt idx="246">
                  <c:v>2460</c:v>
                </c:pt>
                <c:pt idx="247">
                  <c:v>2470</c:v>
                </c:pt>
                <c:pt idx="248">
                  <c:v>2480</c:v>
                </c:pt>
                <c:pt idx="249">
                  <c:v>2490</c:v>
                </c:pt>
                <c:pt idx="250">
                  <c:v>2500</c:v>
                </c:pt>
                <c:pt idx="251">
                  <c:v>2510</c:v>
                </c:pt>
                <c:pt idx="252">
                  <c:v>2520</c:v>
                </c:pt>
                <c:pt idx="253">
                  <c:v>2530</c:v>
                </c:pt>
                <c:pt idx="254">
                  <c:v>2540</c:v>
                </c:pt>
                <c:pt idx="255">
                  <c:v>2550</c:v>
                </c:pt>
                <c:pt idx="256">
                  <c:v>2560</c:v>
                </c:pt>
                <c:pt idx="257">
                  <c:v>2570</c:v>
                </c:pt>
                <c:pt idx="258">
                  <c:v>2580</c:v>
                </c:pt>
                <c:pt idx="259">
                  <c:v>2590</c:v>
                </c:pt>
                <c:pt idx="260">
                  <c:v>2600</c:v>
                </c:pt>
                <c:pt idx="261">
                  <c:v>2610</c:v>
                </c:pt>
                <c:pt idx="262">
                  <c:v>2620</c:v>
                </c:pt>
                <c:pt idx="263">
                  <c:v>2630</c:v>
                </c:pt>
                <c:pt idx="264">
                  <c:v>2640</c:v>
                </c:pt>
                <c:pt idx="265">
                  <c:v>2650</c:v>
                </c:pt>
                <c:pt idx="266">
                  <c:v>2660</c:v>
                </c:pt>
                <c:pt idx="267">
                  <c:v>2670</c:v>
                </c:pt>
                <c:pt idx="268">
                  <c:v>2680</c:v>
                </c:pt>
                <c:pt idx="269">
                  <c:v>2690</c:v>
                </c:pt>
                <c:pt idx="270">
                  <c:v>2700</c:v>
                </c:pt>
                <c:pt idx="271">
                  <c:v>2710</c:v>
                </c:pt>
                <c:pt idx="272">
                  <c:v>2720</c:v>
                </c:pt>
                <c:pt idx="273">
                  <c:v>2730</c:v>
                </c:pt>
                <c:pt idx="274">
                  <c:v>2740</c:v>
                </c:pt>
                <c:pt idx="275">
                  <c:v>2750</c:v>
                </c:pt>
                <c:pt idx="276">
                  <c:v>2760</c:v>
                </c:pt>
                <c:pt idx="277">
                  <c:v>2770</c:v>
                </c:pt>
                <c:pt idx="278">
                  <c:v>2780</c:v>
                </c:pt>
                <c:pt idx="279">
                  <c:v>2790</c:v>
                </c:pt>
                <c:pt idx="280">
                  <c:v>2800</c:v>
                </c:pt>
                <c:pt idx="281">
                  <c:v>2810</c:v>
                </c:pt>
                <c:pt idx="282">
                  <c:v>2820</c:v>
                </c:pt>
                <c:pt idx="283">
                  <c:v>2830</c:v>
                </c:pt>
                <c:pt idx="284">
                  <c:v>2840</c:v>
                </c:pt>
                <c:pt idx="285">
                  <c:v>2850</c:v>
                </c:pt>
                <c:pt idx="286">
                  <c:v>2860</c:v>
                </c:pt>
                <c:pt idx="287">
                  <c:v>2870</c:v>
                </c:pt>
                <c:pt idx="288">
                  <c:v>2880</c:v>
                </c:pt>
                <c:pt idx="289">
                  <c:v>2890</c:v>
                </c:pt>
                <c:pt idx="290">
                  <c:v>2900</c:v>
                </c:pt>
                <c:pt idx="291">
                  <c:v>2910</c:v>
                </c:pt>
                <c:pt idx="292">
                  <c:v>2920</c:v>
                </c:pt>
                <c:pt idx="293">
                  <c:v>2930</c:v>
                </c:pt>
                <c:pt idx="294">
                  <c:v>2940</c:v>
                </c:pt>
                <c:pt idx="295">
                  <c:v>2950</c:v>
                </c:pt>
                <c:pt idx="296">
                  <c:v>2960</c:v>
                </c:pt>
                <c:pt idx="297">
                  <c:v>2970</c:v>
                </c:pt>
                <c:pt idx="298">
                  <c:v>2980</c:v>
                </c:pt>
                <c:pt idx="299">
                  <c:v>2990</c:v>
                </c:pt>
                <c:pt idx="300">
                  <c:v>3000</c:v>
                </c:pt>
                <c:pt idx="301">
                  <c:v>3010</c:v>
                </c:pt>
                <c:pt idx="302">
                  <c:v>3020</c:v>
                </c:pt>
                <c:pt idx="303">
                  <c:v>3030</c:v>
                </c:pt>
                <c:pt idx="304">
                  <c:v>3040</c:v>
                </c:pt>
                <c:pt idx="305">
                  <c:v>3050</c:v>
                </c:pt>
                <c:pt idx="306">
                  <c:v>3060</c:v>
                </c:pt>
                <c:pt idx="307">
                  <c:v>3070</c:v>
                </c:pt>
                <c:pt idx="308">
                  <c:v>3080</c:v>
                </c:pt>
                <c:pt idx="309">
                  <c:v>3090</c:v>
                </c:pt>
                <c:pt idx="310">
                  <c:v>3100</c:v>
                </c:pt>
                <c:pt idx="311">
                  <c:v>3110</c:v>
                </c:pt>
                <c:pt idx="312">
                  <c:v>3120</c:v>
                </c:pt>
                <c:pt idx="313">
                  <c:v>3130</c:v>
                </c:pt>
                <c:pt idx="314">
                  <c:v>3140</c:v>
                </c:pt>
                <c:pt idx="315">
                  <c:v>3150</c:v>
                </c:pt>
                <c:pt idx="316">
                  <c:v>3160</c:v>
                </c:pt>
                <c:pt idx="317">
                  <c:v>3170</c:v>
                </c:pt>
                <c:pt idx="318">
                  <c:v>3180</c:v>
                </c:pt>
                <c:pt idx="319">
                  <c:v>3190</c:v>
                </c:pt>
                <c:pt idx="320">
                  <c:v>3200</c:v>
                </c:pt>
                <c:pt idx="321">
                  <c:v>3210</c:v>
                </c:pt>
                <c:pt idx="322">
                  <c:v>3220</c:v>
                </c:pt>
                <c:pt idx="323">
                  <c:v>3230</c:v>
                </c:pt>
                <c:pt idx="324">
                  <c:v>3240</c:v>
                </c:pt>
                <c:pt idx="325">
                  <c:v>3250</c:v>
                </c:pt>
                <c:pt idx="326">
                  <c:v>3260</c:v>
                </c:pt>
                <c:pt idx="327">
                  <c:v>3270</c:v>
                </c:pt>
                <c:pt idx="328">
                  <c:v>3280</c:v>
                </c:pt>
                <c:pt idx="329">
                  <c:v>3290</c:v>
                </c:pt>
                <c:pt idx="330">
                  <c:v>3300</c:v>
                </c:pt>
                <c:pt idx="331">
                  <c:v>3310</c:v>
                </c:pt>
                <c:pt idx="332">
                  <c:v>3320</c:v>
                </c:pt>
                <c:pt idx="333">
                  <c:v>3330</c:v>
                </c:pt>
                <c:pt idx="334">
                  <c:v>3340</c:v>
                </c:pt>
                <c:pt idx="335">
                  <c:v>3350</c:v>
                </c:pt>
                <c:pt idx="336">
                  <c:v>3360</c:v>
                </c:pt>
                <c:pt idx="337">
                  <c:v>3370</c:v>
                </c:pt>
                <c:pt idx="338">
                  <c:v>3380</c:v>
                </c:pt>
                <c:pt idx="339">
                  <c:v>3390</c:v>
                </c:pt>
                <c:pt idx="340">
                  <c:v>3400</c:v>
                </c:pt>
                <c:pt idx="341">
                  <c:v>3410</c:v>
                </c:pt>
                <c:pt idx="342">
                  <c:v>3420</c:v>
                </c:pt>
                <c:pt idx="343">
                  <c:v>3430</c:v>
                </c:pt>
                <c:pt idx="344">
                  <c:v>3440</c:v>
                </c:pt>
                <c:pt idx="345">
                  <c:v>3450</c:v>
                </c:pt>
                <c:pt idx="346">
                  <c:v>3460</c:v>
                </c:pt>
                <c:pt idx="347">
                  <c:v>3470</c:v>
                </c:pt>
                <c:pt idx="348">
                  <c:v>3480</c:v>
                </c:pt>
                <c:pt idx="349">
                  <c:v>3490</c:v>
                </c:pt>
                <c:pt idx="350">
                  <c:v>3500</c:v>
                </c:pt>
                <c:pt idx="351">
                  <c:v>3510</c:v>
                </c:pt>
                <c:pt idx="352">
                  <c:v>3520</c:v>
                </c:pt>
                <c:pt idx="353">
                  <c:v>3530</c:v>
                </c:pt>
                <c:pt idx="354">
                  <c:v>3540</c:v>
                </c:pt>
                <c:pt idx="355">
                  <c:v>3550</c:v>
                </c:pt>
                <c:pt idx="356">
                  <c:v>3560</c:v>
                </c:pt>
                <c:pt idx="357">
                  <c:v>3570</c:v>
                </c:pt>
                <c:pt idx="358">
                  <c:v>3580</c:v>
                </c:pt>
                <c:pt idx="359">
                  <c:v>3590</c:v>
                </c:pt>
                <c:pt idx="360">
                  <c:v>3600</c:v>
                </c:pt>
                <c:pt idx="361">
                  <c:v>3610</c:v>
                </c:pt>
                <c:pt idx="362">
                  <c:v>3620</c:v>
                </c:pt>
                <c:pt idx="363">
                  <c:v>3630</c:v>
                </c:pt>
                <c:pt idx="364">
                  <c:v>3640</c:v>
                </c:pt>
                <c:pt idx="365">
                  <c:v>3650</c:v>
                </c:pt>
                <c:pt idx="366">
                  <c:v>3660</c:v>
                </c:pt>
                <c:pt idx="367">
                  <c:v>3670</c:v>
                </c:pt>
                <c:pt idx="368">
                  <c:v>3680</c:v>
                </c:pt>
                <c:pt idx="369">
                  <c:v>3690</c:v>
                </c:pt>
                <c:pt idx="370">
                  <c:v>3700</c:v>
                </c:pt>
                <c:pt idx="371">
                  <c:v>3710</c:v>
                </c:pt>
                <c:pt idx="372">
                  <c:v>3720</c:v>
                </c:pt>
                <c:pt idx="373">
                  <c:v>3730</c:v>
                </c:pt>
                <c:pt idx="374">
                  <c:v>3740</c:v>
                </c:pt>
                <c:pt idx="375">
                  <c:v>3750</c:v>
                </c:pt>
                <c:pt idx="376">
                  <c:v>3760</c:v>
                </c:pt>
                <c:pt idx="377">
                  <c:v>3770</c:v>
                </c:pt>
                <c:pt idx="378">
                  <c:v>3780</c:v>
                </c:pt>
                <c:pt idx="379">
                  <c:v>3790</c:v>
                </c:pt>
                <c:pt idx="380">
                  <c:v>3800</c:v>
                </c:pt>
                <c:pt idx="381">
                  <c:v>3810</c:v>
                </c:pt>
                <c:pt idx="382">
                  <c:v>3820</c:v>
                </c:pt>
                <c:pt idx="383">
                  <c:v>3830</c:v>
                </c:pt>
                <c:pt idx="384">
                  <c:v>3840</c:v>
                </c:pt>
                <c:pt idx="385">
                  <c:v>3850</c:v>
                </c:pt>
                <c:pt idx="386">
                  <c:v>3860</c:v>
                </c:pt>
                <c:pt idx="387">
                  <c:v>3870</c:v>
                </c:pt>
                <c:pt idx="388">
                  <c:v>3880</c:v>
                </c:pt>
                <c:pt idx="389">
                  <c:v>3890</c:v>
                </c:pt>
                <c:pt idx="390">
                  <c:v>3900</c:v>
                </c:pt>
                <c:pt idx="391">
                  <c:v>3910</c:v>
                </c:pt>
                <c:pt idx="392">
                  <c:v>3920</c:v>
                </c:pt>
                <c:pt idx="393">
                  <c:v>3930</c:v>
                </c:pt>
                <c:pt idx="394">
                  <c:v>3940</c:v>
                </c:pt>
                <c:pt idx="395">
                  <c:v>3950</c:v>
                </c:pt>
                <c:pt idx="396">
                  <c:v>3960</c:v>
                </c:pt>
                <c:pt idx="397">
                  <c:v>3970</c:v>
                </c:pt>
                <c:pt idx="398">
                  <c:v>3980</c:v>
                </c:pt>
                <c:pt idx="399">
                  <c:v>3990</c:v>
                </c:pt>
                <c:pt idx="400">
                  <c:v>4000</c:v>
                </c:pt>
                <c:pt idx="401">
                  <c:v>4010</c:v>
                </c:pt>
                <c:pt idx="402">
                  <c:v>4020</c:v>
                </c:pt>
                <c:pt idx="403">
                  <c:v>4030</c:v>
                </c:pt>
                <c:pt idx="404">
                  <c:v>4040</c:v>
                </c:pt>
                <c:pt idx="405">
                  <c:v>4050</c:v>
                </c:pt>
                <c:pt idx="406">
                  <c:v>4060</c:v>
                </c:pt>
                <c:pt idx="407">
                  <c:v>4070</c:v>
                </c:pt>
                <c:pt idx="408">
                  <c:v>4080</c:v>
                </c:pt>
                <c:pt idx="409">
                  <c:v>4090</c:v>
                </c:pt>
                <c:pt idx="410">
                  <c:v>4100</c:v>
                </c:pt>
                <c:pt idx="411">
                  <c:v>4110</c:v>
                </c:pt>
                <c:pt idx="412">
                  <c:v>4120</c:v>
                </c:pt>
                <c:pt idx="413">
                  <c:v>4130</c:v>
                </c:pt>
                <c:pt idx="414">
                  <c:v>4140</c:v>
                </c:pt>
                <c:pt idx="415">
                  <c:v>4150</c:v>
                </c:pt>
                <c:pt idx="416">
                  <c:v>4160</c:v>
                </c:pt>
                <c:pt idx="417">
                  <c:v>4170</c:v>
                </c:pt>
                <c:pt idx="418">
                  <c:v>4180</c:v>
                </c:pt>
                <c:pt idx="419">
                  <c:v>4190</c:v>
                </c:pt>
                <c:pt idx="420">
                  <c:v>4200</c:v>
                </c:pt>
                <c:pt idx="421">
                  <c:v>4210</c:v>
                </c:pt>
                <c:pt idx="422">
                  <c:v>4220</c:v>
                </c:pt>
                <c:pt idx="423">
                  <c:v>4230</c:v>
                </c:pt>
                <c:pt idx="424">
                  <c:v>4240</c:v>
                </c:pt>
                <c:pt idx="425">
                  <c:v>4250</c:v>
                </c:pt>
                <c:pt idx="426">
                  <c:v>4260</c:v>
                </c:pt>
                <c:pt idx="427">
                  <c:v>4270</c:v>
                </c:pt>
                <c:pt idx="428">
                  <c:v>4280</c:v>
                </c:pt>
                <c:pt idx="429">
                  <c:v>4290</c:v>
                </c:pt>
                <c:pt idx="430">
                  <c:v>4300</c:v>
                </c:pt>
                <c:pt idx="431">
                  <c:v>4310</c:v>
                </c:pt>
                <c:pt idx="432">
                  <c:v>4320</c:v>
                </c:pt>
                <c:pt idx="433">
                  <c:v>4330</c:v>
                </c:pt>
                <c:pt idx="434">
                  <c:v>4340</c:v>
                </c:pt>
                <c:pt idx="435">
                  <c:v>4350</c:v>
                </c:pt>
                <c:pt idx="436">
                  <c:v>4360</c:v>
                </c:pt>
                <c:pt idx="437">
                  <c:v>4370</c:v>
                </c:pt>
                <c:pt idx="438">
                  <c:v>4380</c:v>
                </c:pt>
                <c:pt idx="439">
                  <c:v>4390</c:v>
                </c:pt>
                <c:pt idx="440">
                  <c:v>4400</c:v>
                </c:pt>
                <c:pt idx="441">
                  <c:v>4410</c:v>
                </c:pt>
                <c:pt idx="442">
                  <c:v>4420</c:v>
                </c:pt>
                <c:pt idx="443">
                  <c:v>4430</c:v>
                </c:pt>
                <c:pt idx="444">
                  <c:v>4440</c:v>
                </c:pt>
                <c:pt idx="445">
                  <c:v>4450</c:v>
                </c:pt>
                <c:pt idx="446">
                  <c:v>4460</c:v>
                </c:pt>
                <c:pt idx="447">
                  <c:v>4470</c:v>
                </c:pt>
                <c:pt idx="448">
                  <c:v>4480</c:v>
                </c:pt>
                <c:pt idx="449">
                  <c:v>4490</c:v>
                </c:pt>
                <c:pt idx="450">
                  <c:v>4500</c:v>
                </c:pt>
                <c:pt idx="451">
                  <c:v>4510</c:v>
                </c:pt>
                <c:pt idx="452">
                  <c:v>4520</c:v>
                </c:pt>
                <c:pt idx="453">
                  <c:v>4530</c:v>
                </c:pt>
                <c:pt idx="454">
                  <c:v>4540</c:v>
                </c:pt>
                <c:pt idx="455">
                  <c:v>4550</c:v>
                </c:pt>
                <c:pt idx="456">
                  <c:v>4560</c:v>
                </c:pt>
                <c:pt idx="457">
                  <c:v>4570</c:v>
                </c:pt>
                <c:pt idx="458">
                  <c:v>4580</c:v>
                </c:pt>
                <c:pt idx="459">
                  <c:v>4590</c:v>
                </c:pt>
                <c:pt idx="460">
                  <c:v>4600</c:v>
                </c:pt>
                <c:pt idx="461">
                  <c:v>4610</c:v>
                </c:pt>
                <c:pt idx="462">
                  <c:v>4620</c:v>
                </c:pt>
                <c:pt idx="463">
                  <c:v>4630</c:v>
                </c:pt>
                <c:pt idx="464">
                  <c:v>4640</c:v>
                </c:pt>
                <c:pt idx="465">
                  <c:v>4650</c:v>
                </c:pt>
                <c:pt idx="466">
                  <c:v>4660</c:v>
                </c:pt>
                <c:pt idx="467">
                  <c:v>4670</c:v>
                </c:pt>
                <c:pt idx="468">
                  <c:v>4680</c:v>
                </c:pt>
                <c:pt idx="469">
                  <c:v>4690</c:v>
                </c:pt>
                <c:pt idx="470">
                  <c:v>4700</c:v>
                </c:pt>
                <c:pt idx="471">
                  <c:v>4710</c:v>
                </c:pt>
                <c:pt idx="472">
                  <c:v>4720</c:v>
                </c:pt>
                <c:pt idx="473">
                  <c:v>4730</c:v>
                </c:pt>
                <c:pt idx="474">
                  <c:v>4740</c:v>
                </c:pt>
                <c:pt idx="475">
                  <c:v>4750</c:v>
                </c:pt>
                <c:pt idx="476">
                  <c:v>4760</c:v>
                </c:pt>
                <c:pt idx="477">
                  <c:v>4770</c:v>
                </c:pt>
                <c:pt idx="478">
                  <c:v>4780</c:v>
                </c:pt>
                <c:pt idx="479">
                  <c:v>4790</c:v>
                </c:pt>
                <c:pt idx="480">
                  <c:v>4800</c:v>
                </c:pt>
                <c:pt idx="481">
                  <c:v>4810</c:v>
                </c:pt>
                <c:pt idx="482">
                  <c:v>4820</c:v>
                </c:pt>
                <c:pt idx="483">
                  <c:v>4830</c:v>
                </c:pt>
                <c:pt idx="484">
                  <c:v>4840</c:v>
                </c:pt>
                <c:pt idx="485">
                  <c:v>4850</c:v>
                </c:pt>
                <c:pt idx="486">
                  <c:v>4860</c:v>
                </c:pt>
                <c:pt idx="487">
                  <c:v>4870</c:v>
                </c:pt>
                <c:pt idx="488">
                  <c:v>4880</c:v>
                </c:pt>
                <c:pt idx="489">
                  <c:v>4890</c:v>
                </c:pt>
                <c:pt idx="490">
                  <c:v>4900</c:v>
                </c:pt>
                <c:pt idx="491">
                  <c:v>4910</c:v>
                </c:pt>
                <c:pt idx="492">
                  <c:v>4920</c:v>
                </c:pt>
                <c:pt idx="493">
                  <c:v>4930</c:v>
                </c:pt>
                <c:pt idx="494">
                  <c:v>4940</c:v>
                </c:pt>
                <c:pt idx="495">
                  <c:v>4950</c:v>
                </c:pt>
                <c:pt idx="496">
                  <c:v>4960</c:v>
                </c:pt>
                <c:pt idx="497">
                  <c:v>4970</c:v>
                </c:pt>
                <c:pt idx="498">
                  <c:v>4980</c:v>
                </c:pt>
                <c:pt idx="499">
                  <c:v>4990</c:v>
                </c:pt>
                <c:pt idx="500">
                  <c:v>5000</c:v>
                </c:pt>
                <c:pt idx="501">
                  <c:v>5010</c:v>
                </c:pt>
                <c:pt idx="502">
                  <c:v>5020</c:v>
                </c:pt>
                <c:pt idx="503">
                  <c:v>5030</c:v>
                </c:pt>
                <c:pt idx="504">
                  <c:v>5040</c:v>
                </c:pt>
                <c:pt idx="505">
                  <c:v>5050</c:v>
                </c:pt>
                <c:pt idx="506">
                  <c:v>5060</c:v>
                </c:pt>
                <c:pt idx="507">
                  <c:v>5070</c:v>
                </c:pt>
                <c:pt idx="508">
                  <c:v>5080</c:v>
                </c:pt>
                <c:pt idx="509">
                  <c:v>5090</c:v>
                </c:pt>
                <c:pt idx="510">
                  <c:v>5100</c:v>
                </c:pt>
                <c:pt idx="511">
                  <c:v>5110</c:v>
                </c:pt>
                <c:pt idx="512">
                  <c:v>5120</c:v>
                </c:pt>
                <c:pt idx="513">
                  <c:v>5130</c:v>
                </c:pt>
                <c:pt idx="514">
                  <c:v>5140</c:v>
                </c:pt>
                <c:pt idx="515">
                  <c:v>5150</c:v>
                </c:pt>
                <c:pt idx="516">
                  <c:v>5160</c:v>
                </c:pt>
                <c:pt idx="517">
                  <c:v>5170</c:v>
                </c:pt>
                <c:pt idx="518">
                  <c:v>5180</c:v>
                </c:pt>
                <c:pt idx="519">
                  <c:v>5190</c:v>
                </c:pt>
                <c:pt idx="520">
                  <c:v>5200</c:v>
                </c:pt>
                <c:pt idx="521">
                  <c:v>5210</c:v>
                </c:pt>
                <c:pt idx="522">
                  <c:v>5220</c:v>
                </c:pt>
                <c:pt idx="523">
                  <c:v>5230</c:v>
                </c:pt>
                <c:pt idx="524">
                  <c:v>5240</c:v>
                </c:pt>
                <c:pt idx="525">
                  <c:v>5250</c:v>
                </c:pt>
                <c:pt idx="526">
                  <c:v>5260</c:v>
                </c:pt>
                <c:pt idx="527">
                  <c:v>5270</c:v>
                </c:pt>
                <c:pt idx="528">
                  <c:v>5280</c:v>
                </c:pt>
                <c:pt idx="529">
                  <c:v>5290</c:v>
                </c:pt>
                <c:pt idx="530">
                  <c:v>5300</c:v>
                </c:pt>
                <c:pt idx="531">
                  <c:v>5310</c:v>
                </c:pt>
                <c:pt idx="532">
                  <c:v>5320</c:v>
                </c:pt>
                <c:pt idx="533">
                  <c:v>5330</c:v>
                </c:pt>
                <c:pt idx="534">
                  <c:v>5340</c:v>
                </c:pt>
                <c:pt idx="535">
                  <c:v>5350</c:v>
                </c:pt>
                <c:pt idx="536">
                  <c:v>5360</c:v>
                </c:pt>
                <c:pt idx="537">
                  <c:v>5370</c:v>
                </c:pt>
                <c:pt idx="538">
                  <c:v>5380</c:v>
                </c:pt>
                <c:pt idx="539">
                  <c:v>5390</c:v>
                </c:pt>
                <c:pt idx="540">
                  <c:v>5400</c:v>
                </c:pt>
                <c:pt idx="541">
                  <c:v>5410</c:v>
                </c:pt>
                <c:pt idx="542">
                  <c:v>5420</c:v>
                </c:pt>
                <c:pt idx="543">
                  <c:v>5430</c:v>
                </c:pt>
                <c:pt idx="544">
                  <c:v>5440</c:v>
                </c:pt>
                <c:pt idx="545">
                  <c:v>5450</c:v>
                </c:pt>
                <c:pt idx="546">
                  <c:v>5460</c:v>
                </c:pt>
                <c:pt idx="547">
                  <c:v>5470</c:v>
                </c:pt>
                <c:pt idx="548">
                  <c:v>5480</c:v>
                </c:pt>
                <c:pt idx="549">
                  <c:v>5490</c:v>
                </c:pt>
                <c:pt idx="550">
                  <c:v>5500</c:v>
                </c:pt>
                <c:pt idx="551">
                  <c:v>5510</c:v>
                </c:pt>
                <c:pt idx="552">
                  <c:v>5520</c:v>
                </c:pt>
                <c:pt idx="553">
                  <c:v>5530</c:v>
                </c:pt>
                <c:pt idx="554">
                  <c:v>5540</c:v>
                </c:pt>
                <c:pt idx="555">
                  <c:v>5550</c:v>
                </c:pt>
                <c:pt idx="556">
                  <c:v>5560</c:v>
                </c:pt>
                <c:pt idx="557">
                  <c:v>5570</c:v>
                </c:pt>
                <c:pt idx="558">
                  <c:v>5580</c:v>
                </c:pt>
                <c:pt idx="559">
                  <c:v>5590</c:v>
                </c:pt>
                <c:pt idx="560">
                  <c:v>5600</c:v>
                </c:pt>
                <c:pt idx="561">
                  <c:v>5610</c:v>
                </c:pt>
                <c:pt idx="562">
                  <c:v>5620</c:v>
                </c:pt>
                <c:pt idx="563">
                  <c:v>5630</c:v>
                </c:pt>
                <c:pt idx="564">
                  <c:v>5640</c:v>
                </c:pt>
                <c:pt idx="565">
                  <c:v>5650</c:v>
                </c:pt>
                <c:pt idx="566">
                  <c:v>5660</c:v>
                </c:pt>
                <c:pt idx="567">
                  <c:v>5670</c:v>
                </c:pt>
                <c:pt idx="568">
                  <c:v>5680</c:v>
                </c:pt>
                <c:pt idx="569">
                  <c:v>5690</c:v>
                </c:pt>
                <c:pt idx="570">
                  <c:v>5700</c:v>
                </c:pt>
                <c:pt idx="571">
                  <c:v>5710</c:v>
                </c:pt>
                <c:pt idx="572">
                  <c:v>5720</c:v>
                </c:pt>
                <c:pt idx="573">
                  <c:v>5730</c:v>
                </c:pt>
                <c:pt idx="574">
                  <c:v>5740</c:v>
                </c:pt>
                <c:pt idx="575">
                  <c:v>5750</c:v>
                </c:pt>
                <c:pt idx="576">
                  <c:v>5760</c:v>
                </c:pt>
                <c:pt idx="577">
                  <c:v>5770</c:v>
                </c:pt>
                <c:pt idx="578">
                  <c:v>5780</c:v>
                </c:pt>
                <c:pt idx="579">
                  <c:v>5790</c:v>
                </c:pt>
                <c:pt idx="580">
                  <c:v>5800</c:v>
                </c:pt>
                <c:pt idx="581">
                  <c:v>5810</c:v>
                </c:pt>
                <c:pt idx="582">
                  <c:v>5820</c:v>
                </c:pt>
                <c:pt idx="583">
                  <c:v>5830</c:v>
                </c:pt>
                <c:pt idx="584">
                  <c:v>5840</c:v>
                </c:pt>
                <c:pt idx="585">
                  <c:v>5850</c:v>
                </c:pt>
                <c:pt idx="586">
                  <c:v>5860</c:v>
                </c:pt>
                <c:pt idx="587">
                  <c:v>5870</c:v>
                </c:pt>
                <c:pt idx="588">
                  <c:v>5880</c:v>
                </c:pt>
                <c:pt idx="589">
                  <c:v>5890</c:v>
                </c:pt>
                <c:pt idx="590">
                  <c:v>5900</c:v>
                </c:pt>
                <c:pt idx="591">
                  <c:v>5910</c:v>
                </c:pt>
                <c:pt idx="592">
                  <c:v>5920</c:v>
                </c:pt>
                <c:pt idx="593">
                  <c:v>5930</c:v>
                </c:pt>
                <c:pt idx="594">
                  <c:v>5940</c:v>
                </c:pt>
                <c:pt idx="595">
                  <c:v>5950</c:v>
                </c:pt>
                <c:pt idx="596">
                  <c:v>5960</c:v>
                </c:pt>
                <c:pt idx="597">
                  <c:v>5970</c:v>
                </c:pt>
                <c:pt idx="598">
                  <c:v>5980</c:v>
                </c:pt>
                <c:pt idx="599">
                  <c:v>5990</c:v>
                </c:pt>
                <c:pt idx="600">
                  <c:v>6000</c:v>
                </c:pt>
                <c:pt idx="601">
                  <c:v>6010</c:v>
                </c:pt>
                <c:pt idx="602">
                  <c:v>6020</c:v>
                </c:pt>
                <c:pt idx="603">
                  <c:v>6030</c:v>
                </c:pt>
                <c:pt idx="604">
                  <c:v>6040</c:v>
                </c:pt>
                <c:pt idx="605">
                  <c:v>6050</c:v>
                </c:pt>
                <c:pt idx="606">
                  <c:v>6060</c:v>
                </c:pt>
                <c:pt idx="607">
                  <c:v>6070</c:v>
                </c:pt>
                <c:pt idx="608">
                  <c:v>6080</c:v>
                </c:pt>
                <c:pt idx="609">
                  <c:v>6090</c:v>
                </c:pt>
                <c:pt idx="610">
                  <c:v>6100</c:v>
                </c:pt>
                <c:pt idx="611">
                  <c:v>6110</c:v>
                </c:pt>
                <c:pt idx="612">
                  <c:v>6120</c:v>
                </c:pt>
                <c:pt idx="613">
                  <c:v>6130</c:v>
                </c:pt>
                <c:pt idx="614">
                  <c:v>6140</c:v>
                </c:pt>
                <c:pt idx="615">
                  <c:v>6150</c:v>
                </c:pt>
                <c:pt idx="616">
                  <c:v>6160</c:v>
                </c:pt>
                <c:pt idx="617">
                  <c:v>6170</c:v>
                </c:pt>
                <c:pt idx="618">
                  <c:v>6180</c:v>
                </c:pt>
                <c:pt idx="619">
                  <c:v>6190</c:v>
                </c:pt>
                <c:pt idx="620">
                  <c:v>6200</c:v>
                </c:pt>
                <c:pt idx="621">
                  <c:v>6210</c:v>
                </c:pt>
                <c:pt idx="622">
                  <c:v>6220</c:v>
                </c:pt>
                <c:pt idx="623">
                  <c:v>6230</c:v>
                </c:pt>
                <c:pt idx="624">
                  <c:v>6240</c:v>
                </c:pt>
                <c:pt idx="625">
                  <c:v>6250</c:v>
                </c:pt>
                <c:pt idx="626">
                  <c:v>6260</c:v>
                </c:pt>
                <c:pt idx="627">
                  <c:v>6270</c:v>
                </c:pt>
                <c:pt idx="628">
                  <c:v>6280</c:v>
                </c:pt>
                <c:pt idx="629">
                  <c:v>6290</c:v>
                </c:pt>
                <c:pt idx="630">
                  <c:v>6300</c:v>
                </c:pt>
                <c:pt idx="631">
                  <c:v>6310</c:v>
                </c:pt>
                <c:pt idx="632">
                  <c:v>6320</c:v>
                </c:pt>
                <c:pt idx="633">
                  <c:v>6330</c:v>
                </c:pt>
                <c:pt idx="634">
                  <c:v>6340</c:v>
                </c:pt>
                <c:pt idx="635">
                  <c:v>6350</c:v>
                </c:pt>
                <c:pt idx="636">
                  <c:v>6360</c:v>
                </c:pt>
                <c:pt idx="637">
                  <c:v>6370</c:v>
                </c:pt>
                <c:pt idx="638">
                  <c:v>6380</c:v>
                </c:pt>
                <c:pt idx="639">
                  <c:v>6390</c:v>
                </c:pt>
                <c:pt idx="640">
                  <c:v>6400</c:v>
                </c:pt>
                <c:pt idx="641">
                  <c:v>6410</c:v>
                </c:pt>
                <c:pt idx="642">
                  <c:v>6420</c:v>
                </c:pt>
                <c:pt idx="643">
                  <c:v>6430</c:v>
                </c:pt>
                <c:pt idx="644">
                  <c:v>6440</c:v>
                </c:pt>
                <c:pt idx="645">
                  <c:v>6450</c:v>
                </c:pt>
                <c:pt idx="646">
                  <c:v>6460</c:v>
                </c:pt>
                <c:pt idx="647">
                  <c:v>6470</c:v>
                </c:pt>
                <c:pt idx="648">
                  <c:v>6480</c:v>
                </c:pt>
                <c:pt idx="649">
                  <c:v>6490</c:v>
                </c:pt>
                <c:pt idx="650">
                  <c:v>6500</c:v>
                </c:pt>
                <c:pt idx="651">
                  <c:v>6510</c:v>
                </c:pt>
                <c:pt idx="652">
                  <c:v>6520</c:v>
                </c:pt>
                <c:pt idx="653">
                  <c:v>6530</c:v>
                </c:pt>
                <c:pt idx="654">
                  <c:v>6540</c:v>
                </c:pt>
                <c:pt idx="655">
                  <c:v>6550</c:v>
                </c:pt>
                <c:pt idx="656">
                  <c:v>6560</c:v>
                </c:pt>
                <c:pt idx="657">
                  <c:v>6570</c:v>
                </c:pt>
                <c:pt idx="658">
                  <c:v>6580</c:v>
                </c:pt>
                <c:pt idx="659">
                  <c:v>6590</c:v>
                </c:pt>
                <c:pt idx="660">
                  <c:v>6600</c:v>
                </c:pt>
                <c:pt idx="661">
                  <c:v>6610</c:v>
                </c:pt>
                <c:pt idx="662">
                  <c:v>6620</c:v>
                </c:pt>
                <c:pt idx="663">
                  <c:v>6630</c:v>
                </c:pt>
                <c:pt idx="664">
                  <c:v>6640</c:v>
                </c:pt>
                <c:pt idx="665">
                  <c:v>6650</c:v>
                </c:pt>
                <c:pt idx="666">
                  <c:v>6660</c:v>
                </c:pt>
                <c:pt idx="667">
                  <c:v>6670</c:v>
                </c:pt>
                <c:pt idx="668">
                  <c:v>6680</c:v>
                </c:pt>
                <c:pt idx="669">
                  <c:v>6690</c:v>
                </c:pt>
                <c:pt idx="670">
                  <c:v>6700</c:v>
                </c:pt>
                <c:pt idx="671">
                  <c:v>6710</c:v>
                </c:pt>
                <c:pt idx="672">
                  <c:v>6720</c:v>
                </c:pt>
                <c:pt idx="673">
                  <c:v>6730</c:v>
                </c:pt>
                <c:pt idx="674">
                  <c:v>6740</c:v>
                </c:pt>
                <c:pt idx="675">
                  <c:v>6750</c:v>
                </c:pt>
                <c:pt idx="676">
                  <c:v>6760</c:v>
                </c:pt>
                <c:pt idx="677">
                  <c:v>6770</c:v>
                </c:pt>
                <c:pt idx="678">
                  <c:v>6780</c:v>
                </c:pt>
                <c:pt idx="679">
                  <c:v>6790</c:v>
                </c:pt>
                <c:pt idx="680">
                  <c:v>6800</c:v>
                </c:pt>
                <c:pt idx="681">
                  <c:v>6810</c:v>
                </c:pt>
                <c:pt idx="682">
                  <c:v>6820</c:v>
                </c:pt>
                <c:pt idx="683">
                  <c:v>6830</c:v>
                </c:pt>
                <c:pt idx="684">
                  <c:v>6840</c:v>
                </c:pt>
                <c:pt idx="685">
                  <c:v>6850</c:v>
                </c:pt>
                <c:pt idx="686">
                  <c:v>6860</c:v>
                </c:pt>
                <c:pt idx="687">
                  <c:v>6870</c:v>
                </c:pt>
                <c:pt idx="688">
                  <c:v>6880</c:v>
                </c:pt>
                <c:pt idx="689">
                  <c:v>6890</c:v>
                </c:pt>
                <c:pt idx="690">
                  <c:v>6900</c:v>
                </c:pt>
                <c:pt idx="691">
                  <c:v>6910</c:v>
                </c:pt>
                <c:pt idx="692">
                  <c:v>6920</c:v>
                </c:pt>
                <c:pt idx="693">
                  <c:v>6930</c:v>
                </c:pt>
                <c:pt idx="694">
                  <c:v>6940</c:v>
                </c:pt>
                <c:pt idx="695">
                  <c:v>6950</c:v>
                </c:pt>
                <c:pt idx="696">
                  <c:v>6960</c:v>
                </c:pt>
                <c:pt idx="697">
                  <c:v>6970</c:v>
                </c:pt>
                <c:pt idx="698">
                  <c:v>6980</c:v>
                </c:pt>
                <c:pt idx="699">
                  <c:v>6990</c:v>
                </c:pt>
                <c:pt idx="700">
                  <c:v>7000</c:v>
                </c:pt>
                <c:pt idx="701">
                  <c:v>7010</c:v>
                </c:pt>
                <c:pt idx="702">
                  <c:v>7020</c:v>
                </c:pt>
                <c:pt idx="703">
                  <c:v>7030</c:v>
                </c:pt>
                <c:pt idx="704">
                  <c:v>7040</c:v>
                </c:pt>
                <c:pt idx="705">
                  <c:v>7050</c:v>
                </c:pt>
                <c:pt idx="706">
                  <c:v>7060</c:v>
                </c:pt>
                <c:pt idx="707">
                  <c:v>7070</c:v>
                </c:pt>
                <c:pt idx="708">
                  <c:v>7080</c:v>
                </c:pt>
                <c:pt idx="709">
                  <c:v>7090</c:v>
                </c:pt>
                <c:pt idx="710">
                  <c:v>7100</c:v>
                </c:pt>
                <c:pt idx="711">
                  <c:v>7110</c:v>
                </c:pt>
                <c:pt idx="712">
                  <c:v>7120</c:v>
                </c:pt>
                <c:pt idx="713">
                  <c:v>7130</c:v>
                </c:pt>
                <c:pt idx="714">
                  <c:v>7140</c:v>
                </c:pt>
                <c:pt idx="715">
                  <c:v>7150</c:v>
                </c:pt>
                <c:pt idx="716">
                  <c:v>7160</c:v>
                </c:pt>
                <c:pt idx="717">
                  <c:v>7170</c:v>
                </c:pt>
                <c:pt idx="718">
                  <c:v>7180</c:v>
                </c:pt>
                <c:pt idx="719">
                  <c:v>7190</c:v>
                </c:pt>
                <c:pt idx="720">
                  <c:v>7200</c:v>
                </c:pt>
                <c:pt idx="721">
                  <c:v>7210</c:v>
                </c:pt>
                <c:pt idx="722">
                  <c:v>7220</c:v>
                </c:pt>
                <c:pt idx="723">
                  <c:v>7230</c:v>
                </c:pt>
                <c:pt idx="724">
                  <c:v>7240</c:v>
                </c:pt>
                <c:pt idx="725">
                  <c:v>7250</c:v>
                </c:pt>
                <c:pt idx="726">
                  <c:v>7260</c:v>
                </c:pt>
                <c:pt idx="727">
                  <c:v>7270</c:v>
                </c:pt>
                <c:pt idx="728">
                  <c:v>7280</c:v>
                </c:pt>
                <c:pt idx="729">
                  <c:v>7290</c:v>
                </c:pt>
                <c:pt idx="730">
                  <c:v>7300</c:v>
                </c:pt>
                <c:pt idx="731">
                  <c:v>7310</c:v>
                </c:pt>
                <c:pt idx="732">
                  <c:v>7320</c:v>
                </c:pt>
                <c:pt idx="733">
                  <c:v>7330</c:v>
                </c:pt>
                <c:pt idx="734">
                  <c:v>7340</c:v>
                </c:pt>
                <c:pt idx="735">
                  <c:v>7350</c:v>
                </c:pt>
                <c:pt idx="736">
                  <c:v>7360</c:v>
                </c:pt>
                <c:pt idx="737">
                  <c:v>7370</c:v>
                </c:pt>
                <c:pt idx="738">
                  <c:v>7380</c:v>
                </c:pt>
                <c:pt idx="739">
                  <c:v>7390</c:v>
                </c:pt>
                <c:pt idx="740">
                  <c:v>7400</c:v>
                </c:pt>
                <c:pt idx="741">
                  <c:v>7410</c:v>
                </c:pt>
                <c:pt idx="742">
                  <c:v>7420</c:v>
                </c:pt>
                <c:pt idx="743">
                  <c:v>7430</c:v>
                </c:pt>
                <c:pt idx="744">
                  <c:v>7440</c:v>
                </c:pt>
                <c:pt idx="745">
                  <c:v>7450</c:v>
                </c:pt>
                <c:pt idx="746">
                  <c:v>7460</c:v>
                </c:pt>
                <c:pt idx="747">
                  <c:v>7470</c:v>
                </c:pt>
                <c:pt idx="748">
                  <c:v>7480</c:v>
                </c:pt>
                <c:pt idx="749">
                  <c:v>7490</c:v>
                </c:pt>
                <c:pt idx="750">
                  <c:v>7500</c:v>
                </c:pt>
                <c:pt idx="751">
                  <c:v>7510</c:v>
                </c:pt>
                <c:pt idx="752">
                  <c:v>7520</c:v>
                </c:pt>
                <c:pt idx="753">
                  <c:v>7530</c:v>
                </c:pt>
                <c:pt idx="754">
                  <c:v>7540</c:v>
                </c:pt>
                <c:pt idx="755">
                  <c:v>7550</c:v>
                </c:pt>
                <c:pt idx="756">
                  <c:v>7560</c:v>
                </c:pt>
                <c:pt idx="757">
                  <c:v>7570</c:v>
                </c:pt>
                <c:pt idx="758">
                  <c:v>7580</c:v>
                </c:pt>
                <c:pt idx="759">
                  <c:v>7590</c:v>
                </c:pt>
                <c:pt idx="760">
                  <c:v>7600</c:v>
                </c:pt>
                <c:pt idx="761">
                  <c:v>7610</c:v>
                </c:pt>
                <c:pt idx="762">
                  <c:v>7620</c:v>
                </c:pt>
                <c:pt idx="763">
                  <c:v>7630</c:v>
                </c:pt>
                <c:pt idx="764">
                  <c:v>7640</c:v>
                </c:pt>
                <c:pt idx="765">
                  <c:v>7650</c:v>
                </c:pt>
                <c:pt idx="766">
                  <c:v>7660</c:v>
                </c:pt>
                <c:pt idx="767">
                  <c:v>7670</c:v>
                </c:pt>
                <c:pt idx="768">
                  <c:v>7680</c:v>
                </c:pt>
                <c:pt idx="769">
                  <c:v>7690</c:v>
                </c:pt>
                <c:pt idx="770">
                  <c:v>7700</c:v>
                </c:pt>
                <c:pt idx="771">
                  <c:v>7710</c:v>
                </c:pt>
                <c:pt idx="772">
                  <c:v>7720</c:v>
                </c:pt>
                <c:pt idx="773">
                  <c:v>7730</c:v>
                </c:pt>
                <c:pt idx="774">
                  <c:v>7740</c:v>
                </c:pt>
                <c:pt idx="775">
                  <c:v>7750</c:v>
                </c:pt>
                <c:pt idx="776">
                  <c:v>7760</c:v>
                </c:pt>
                <c:pt idx="777">
                  <c:v>7770</c:v>
                </c:pt>
                <c:pt idx="778">
                  <c:v>7780</c:v>
                </c:pt>
                <c:pt idx="779">
                  <c:v>7790</c:v>
                </c:pt>
                <c:pt idx="780">
                  <c:v>7800</c:v>
                </c:pt>
                <c:pt idx="781">
                  <c:v>7810</c:v>
                </c:pt>
                <c:pt idx="782">
                  <c:v>7820</c:v>
                </c:pt>
                <c:pt idx="783">
                  <c:v>7830</c:v>
                </c:pt>
                <c:pt idx="784">
                  <c:v>7840</c:v>
                </c:pt>
                <c:pt idx="785">
                  <c:v>7850</c:v>
                </c:pt>
                <c:pt idx="786">
                  <c:v>7860</c:v>
                </c:pt>
                <c:pt idx="787">
                  <c:v>7870</c:v>
                </c:pt>
                <c:pt idx="788">
                  <c:v>7880</c:v>
                </c:pt>
                <c:pt idx="789">
                  <c:v>7890</c:v>
                </c:pt>
                <c:pt idx="790">
                  <c:v>7900</c:v>
                </c:pt>
                <c:pt idx="791">
                  <c:v>7910</c:v>
                </c:pt>
                <c:pt idx="792">
                  <c:v>7920</c:v>
                </c:pt>
                <c:pt idx="793">
                  <c:v>7930</c:v>
                </c:pt>
                <c:pt idx="794">
                  <c:v>7940</c:v>
                </c:pt>
                <c:pt idx="795">
                  <c:v>7950</c:v>
                </c:pt>
                <c:pt idx="796">
                  <c:v>7960</c:v>
                </c:pt>
                <c:pt idx="797">
                  <c:v>7970</c:v>
                </c:pt>
                <c:pt idx="798">
                  <c:v>7980</c:v>
                </c:pt>
                <c:pt idx="799">
                  <c:v>7990</c:v>
                </c:pt>
                <c:pt idx="800">
                  <c:v>8000</c:v>
                </c:pt>
                <c:pt idx="801">
                  <c:v>8010</c:v>
                </c:pt>
                <c:pt idx="802">
                  <c:v>8020</c:v>
                </c:pt>
                <c:pt idx="803">
                  <c:v>8030</c:v>
                </c:pt>
                <c:pt idx="804">
                  <c:v>8040</c:v>
                </c:pt>
                <c:pt idx="805">
                  <c:v>8050</c:v>
                </c:pt>
                <c:pt idx="806">
                  <c:v>8060</c:v>
                </c:pt>
                <c:pt idx="807">
                  <c:v>8070</c:v>
                </c:pt>
                <c:pt idx="808">
                  <c:v>8080</c:v>
                </c:pt>
                <c:pt idx="809">
                  <c:v>8090</c:v>
                </c:pt>
                <c:pt idx="810">
                  <c:v>8100</c:v>
                </c:pt>
                <c:pt idx="811">
                  <c:v>8110</c:v>
                </c:pt>
                <c:pt idx="812">
                  <c:v>8120</c:v>
                </c:pt>
                <c:pt idx="813">
                  <c:v>8130</c:v>
                </c:pt>
                <c:pt idx="814">
                  <c:v>8140</c:v>
                </c:pt>
                <c:pt idx="815">
                  <c:v>8150</c:v>
                </c:pt>
                <c:pt idx="816">
                  <c:v>8160</c:v>
                </c:pt>
                <c:pt idx="817">
                  <c:v>8170</c:v>
                </c:pt>
                <c:pt idx="818">
                  <c:v>8180</c:v>
                </c:pt>
                <c:pt idx="819">
                  <c:v>8190</c:v>
                </c:pt>
                <c:pt idx="820">
                  <c:v>8200</c:v>
                </c:pt>
                <c:pt idx="821">
                  <c:v>8210</c:v>
                </c:pt>
                <c:pt idx="822">
                  <c:v>8220</c:v>
                </c:pt>
                <c:pt idx="823">
                  <c:v>8230</c:v>
                </c:pt>
                <c:pt idx="824">
                  <c:v>8240</c:v>
                </c:pt>
                <c:pt idx="825">
                  <c:v>8250</c:v>
                </c:pt>
                <c:pt idx="826">
                  <c:v>8260</c:v>
                </c:pt>
                <c:pt idx="827">
                  <c:v>8270</c:v>
                </c:pt>
                <c:pt idx="828">
                  <c:v>8280</c:v>
                </c:pt>
                <c:pt idx="829">
                  <c:v>8290</c:v>
                </c:pt>
                <c:pt idx="830">
                  <c:v>8300</c:v>
                </c:pt>
                <c:pt idx="831">
                  <c:v>8310</c:v>
                </c:pt>
                <c:pt idx="832">
                  <c:v>8320</c:v>
                </c:pt>
                <c:pt idx="833">
                  <c:v>8330</c:v>
                </c:pt>
                <c:pt idx="834">
                  <c:v>8340</c:v>
                </c:pt>
                <c:pt idx="835">
                  <c:v>8350</c:v>
                </c:pt>
                <c:pt idx="836">
                  <c:v>8360</c:v>
                </c:pt>
                <c:pt idx="837">
                  <c:v>8370</c:v>
                </c:pt>
                <c:pt idx="838">
                  <c:v>8380</c:v>
                </c:pt>
                <c:pt idx="839">
                  <c:v>8390</c:v>
                </c:pt>
                <c:pt idx="840">
                  <c:v>8400</c:v>
                </c:pt>
                <c:pt idx="841">
                  <c:v>8410</c:v>
                </c:pt>
                <c:pt idx="842">
                  <c:v>8420</c:v>
                </c:pt>
                <c:pt idx="843">
                  <c:v>8430</c:v>
                </c:pt>
                <c:pt idx="844">
                  <c:v>8440</c:v>
                </c:pt>
                <c:pt idx="845">
                  <c:v>8450</c:v>
                </c:pt>
                <c:pt idx="846">
                  <c:v>8460</c:v>
                </c:pt>
                <c:pt idx="847">
                  <c:v>8470</c:v>
                </c:pt>
                <c:pt idx="848">
                  <c:v>8480</c:v>
                </c:pt>
                <c:pt idx="849">
                  <c:v>8490</c:v>
                </c:pt>
                <c:pt idx="850">
                  <c:v>8500</c:v>
                </c:pt>
                <c:pt idx="851">
                  <c:v>8510</c:v>
                </c:pt>
                <c:pt idx="852">
                  <c:v>8520</c:v>
                </c:pt>
                <c:pt idx="853">
                  <c:v>8530</c:v>
                </c:pt>
                <c:pt idx="854">
                  <c:v>8540</c:v>
                </c:pt>
                <c:pt idx="855">
                  <c:v>8550</c:v>
                </c:pt>
                <c:pt idx="856">
                  <c:v>8560</c:v>
                </c:pt>
                <c:pt idx="857">
                  <c:v>8570</c:v>
                </c:pt>
                <c:pt idx="858">
                  <c:v>8580</c:v>
                </c:pt>
                <c:pt idx="859">
                  <c:v>8590</c:v>
                </c:pt>
                <c:pt idx="860">
                  <c:v>8600</c:v>
                </c:pt>
                <c:pt idx="861">
                  <c:v>8610</c:v>
                </c:pt>
                <c:pt idx="862">
                  <c:v>8620</c:v>
                </c:pt>
                <c:pt idx="863">
                  <c:v>8630</c:v>
                </c:pt>
                <c:pt idx="864">
                  <c:v>8640</c:v>
                </c:pt>
                <c:pt idx="865">
                  <c:v>8650</c:v>
                </c:pt>
                <c:pt idx="866">
                  <c:v>8660</c:v>
                </c:pt>
                <c:pt idx="867">
                  <c:v>8670</c:v>
                </c:pt>
                <c:pt idx="868">
                  <c:v>8680</c:v>
                </c:pt>
                <c:pt idx="869">
                  <c:v>8690</c:v>
                </c:pt>
                <c:pt idx="870">
                  <c:v>8700</c:v>
                </c:pt>
                <c:pt idx="871">
                  <c:v>8710</c:v>
                </c:pt>
                <c:pt idx="872">
                  <c:v>8720</c:v>
                </c:pt>
                <c:pt idx="873">
                  <c:v>8730</c:v>
                </c:pt>
                <c:pt idx="874">
                  <c:v>8740</c:v>
                </c:pt>
                <c:pt idx="875">
                  <c:v>8750</c:v>
                </c:pt>
                <c:pt idx="876">
                  <c:v>8760</c:v>
                </c:pt>
                <c:pt idx="877">
                  <c:v>8770</c:v>
                </c:pt>
                <c:pt idx="878">
                  <c:v>8780</c:v>
                </c:pt>
                <c:pt idx="879">
                  <c:v>8790</c:v>
                </c:pt>
                <c:pt idx="880">
                  <c:v>8800</c:v>
                </c:pt>
                <c:pt idx="881">
                  <c:v>8810</c:v>
                </c:pt>
                <c:pt idx="882">
                  <c:v>8820</c:v>
                </c:pt>
                <c:pt idx="883">
                  <c:v>8830</c:v>
                </c:pt>
                <c:pt idx="884">
                  <c:v>8840</c:v>
                </c:pt>
                <c:pt idx="885">
                  <c:v>8850</c:v>
                </c:pt>
                <c:pt idx="886">
                  <c:v>8860</c:v>
                </c:pt>
                <c:pt idx="887">
                  <c:v>8870</c:v>
                </c:pt>
                <c:pt idx="888">
                  <c:v>8880</c:v>
                </c:pt>
                <c:pt idx="889">
                  <c:v>8890</c:v>
                </c:pt>
                <c:pt idx="890">
                  <c:v>8900</c:v>
                </c:pt>
                <c:pt idx="891">
                  <c:v>8910</c:v>
                </c:pt>
                <c:pt idx="892">
                  <c:v>8920</c:v>
                </c:pt>
                <c:pt idx="893">
                  <c:v>8930</c:v>
                </c:pt>
                <c:pt idx="894">
                  <c:v>8940</c:v>
                </c:pt>
                <c:pt idx="895">
                  <c:v>8950</c:v>
                </c:pt>
                <c:pt idx="896">
                  <c:v>8960</c:v>
                </c:pt>
                <c:pt idx="897">
                  <c:v>8970</c:v>
                </c:pt>
                <c:pt idx="898">
                  <c:v>8980</c:v>
                </c:pt>
                <c:pt idx="899">
                  <c:v>8990</c:v>
                </c:pt>
                <c:pt idx="900">
                  <c:v>9000</c:v>
                </c:pt>
                <c:pt idx="901">
                  <c:v>9010</c:v>
                </c:pt>
                <c:pt idx="902">
                  <c:v>9020</c:v>
                </c:pt>
                <c:pt idx="903">
                  <c:v>9030</c:v>
                </c:pt>
                <c:pt idx="904">
                  <c:v>9040</c:v>
                </c:pt>
                <c:pt idx="905">
                  <c:v>9050</c:v>
                </c:pt>
                <c:pt idx="906">
                  <c:v>9060</c:v>
                </c:pt>
                <c:pt idx="907">
                  <c:v>9070</c:v>
                </c:pt>
                <c:pt idx="908">
                  <c:v>9080</c:v>
                </c:pt>
                <c:pt idx="909">
                  <c:v>9090</c:v>
                </c:pt>
                <c:pt idx="910">
                  <c:v>9100</c:v>
                </c:pt>
                <c:pt idx="911">
                  <c:v>9110</c:v>
                </c:pt>
                <c:pt idx="912">
                  <c:v>9120</c:v>
                </c:pt>
                <c:pt idx="913">
                  <c:v>9130</c:v>
                </c:pt>
                <c:pt idx="914">
                  <c:v>9140</c:v>
                </c:pt>
                <c:pt idx="915">
                  <c:v>9150</c:v>
                </c:pt>
                <c:pt idx="916">
                  <c:v>9160</c:v>
                </c:pt>
                <c:pt idx="917">
                  <c:v>9170</c:v>
                </c:pt>
                <c:pt idx="918">
                  <c:v>9180</c:v>
                </c:pt>
                <c:pt idx="919">
                  <c:v>9190</c:v>
                </c:pt>
                <c:pt idx="920">
                  <c:v>9200</c:v>
                </c:pt>
                <c:pt idx="921">
                  <c:v>9210</c:v>
                </c:pt>
                <c:pt idx="922">
                  <c:v>9220</c:v>
                </c:pt>
                <c:pt idx="923">
                  <c:v>9230</c:v>
                </c:pt>
                <c:pt idx="924">
                  <c:v>9240</c:v>
                </c:pt>
                <c:pt idx="925">
                  <c:v>9250</c:v>
                </c:pt>
                <c:pt idx="926">
                  <c:v>9260</c:v>
                </c:pt>
                <c:pt idx="927">
                  <c:v>9270</c:v>
                </c:pt>
                <c:pt idx="928">
                  <c:v>9280</c:v>
                </c:pt>
                <c:pt idx="929">
                  <c:v>9290</c:v>
                </c:pt>
                <c:pt idx="930">
                  <c:v>9300</c:v>
                </c:pt>
                <c:pt idx="931">
                  <c:v>9310</c:v>
                </c:pt>
                <c:pt idx="932">
                  <c:v>9320</c:v>
                </c:pt>
                <c:pt idx="933">
                  <c:v>9330</c:v>
                </c:pt>
                <c:pt idx="934">
                  <c:v>9340</c:v>
                </c:pt>
                <c:pt idx="935">
                  <c:v>9350</c:v>
                </c:pt>
                <c:pt idx="936">
                  <c:v>9360</c:v>
                </c:pt>
                <c:pt idx="937">
                  <c:v>9370</c:v>
                </c:pt>
                <c:pt idx="938">
                  <c:v>9380</c:v>
                </c:pt>
                <c:pt idx="939">
                  <c:v>9390</c:v>
                </c:pt>
                <c:pt idx="940">
                  <c:v>9400</c:v>
                </c:pt>
                <c:pt idx="941">
                  <c:v>9410</c:v>
                </c:pt>
                <c:pt idx="942">
                  <c:v>9420</c:v>
                </c:pt>
                <c:pt idx="943">
                  <c:v>9430</c:v>
                </c:pt>
                <c:pt idx="944">
                  <c:v>9440</c:v>
                </c:pt>
                <c:pt idx="945">
                  <c:v>9450</c:v>
                </c:pt>
                <c:pt idx="946">
                  <c:v>9460</c:v>
                </c:pt>
                <c:pt idx="947">
                  <c:v>9470</c:v>
                </c:pt>
                <c:pt idx="948">
                  <c:v>9480</c:v>
                </c:pt>
                <c:pt idx="949">
                  <c:v>9490</c:v>
                </c:pt>
                <c:pt idx="950">
                  <c:v>9500</c:v>
                </c:pt>
                <c:pt idx="951">
                  <c:v>9510</c:v>
                </c:pt>
                <c:pt idx="952">
                  <c:v>9520</c:v>
                </c:pt>
                <c:pt idx="953">
                  <c:v>9530</c:v>
                </c:pt>
                <c:pt idx="954">
                  <c:v>9540</c:v>
                </c:pt>
                <c:pt idx="955">
                  <c:v>9550</c:v>
                </c:pt>
                <c:pt idx="956">
                  <c:v>9560</c:v>
                </c:pt>
                <c:pt idx="957">
                  <c:v>9570</c:v>
                </c:pt>
                <c:pt idx="958">
                  <c:v>9580</c:v>
                </c:pt>
                <c:pt idx="959">
                  <c:v>9590</c:v>
                </c:pt>
                <c:pt idx="960">
                  <c:v>9600</c:v>
                </c:pt>
                <c:pt idx="961">
                  <c:v>9610</c:v>
                </c:pt>
                <c:pt idx="962">
                  <c:v>9620</c:v>
                </c:pt>
                <c:pt idx="963">
                  <c:v>9630</c:v>
                </c:pt>
                <c:pt idx="964">
                  <c:v>9640</c:v>
                </c:pt>
                <c:pt idx="965">
                  <c:v>9650</c:v>
                </c:pt>
                <c:pt idx="966">
                  <c:v>9660</c:v>
                </c:pt>
                <c:pt idx="967">
                  <c:v>9670</c:v>
                </c:pt>
                <c:pt idx="968">
                  <c:v>9680</c:v>
                </c:pt>
                <c:pt idx="969">
                  <c:v>9690</c:v>
                </c:pt>
                <c:pt idx="970">
                  <c:v>9700</c:v>
                </c:pt>
                <c:pt idx="971">
                  <c:v>9710</c:v>
                </c:pt>
                <c:pt idx="972">
                  <c:v>9720</c:v>
                </c:pt>
                <c:pt idx="973">
                  <c:v>9730</c:v>
                </c:pt>
                <c:pt idx="974">
                  <c:v>9740</c:v>
                </c:pt>
                <c:pt idx="975">
                  <c:v>9750</c:v>
                </c:pt>
                <c:pt idx="976">
                  <c:v>9760</c:v>
                </c:pt>
                <c:pt idx="977">
                  <c:v>9770</c:v>
                </c:pt>
                <c:pt idx="978">
                  <c:v>9780</c:v>
                </c:pt>
                <c:pt idx="979">
                  <c:v>9790</c:v>
                </c:pt>
                <c:pt idx="980">
                  <c:v>9800</c:v>
                </c:pt>
                <c:pt idx="981">
                  <c:v>9810</c:v>
                </c:pt>
                <c:pt idx="982">
                  <c:v>9820</c:v>
                </c:pt>
                <c:pt idx="983">
                  <c:v>9830</c:v>
                </c:pt>
                <c:pt idx="984">
                  <c:v>9840</c:v>
                </c:pt>
                <c:pt idx="985">
                  <c:v>9850</c:v>
                </c:pt>
                <c:pt idx="986">
                  <c:v>9860</c:v>
                </c:pt>
                <c:pt idx="987">
                  <c:v>9870</c:v>
                </c:pt>
                <c:pt idx="988">
                  <c:v>9880</c:v>
                </c:pt>
                <c:pt idx="989">
                  <c:v>9890</c:v>
                </c:pt>
                <c:pt idx="990">
                  <c:v>9900</c:v>
                </c:pt>
                <c:pt idx="991">
                  <c:v>9910</c:v>
                </c:pt>
                <c:pt idx="992">
                  <c:v>9920</c:v>
                </c:pt>
                <c:pt idx="993">
                  <c:v>9930</c:v>
                </c:pt>
                <c:pt idx="994">
                  <c:v>9940</c:v>
                </c:pt>
                <c:pt idx="995">
                  <c:v>9950</c:v>
                </c:pt>
                <c:pt idx="996">
                  <c:v>9960</c:v>
                </c:pt>
                <c:pt idx="997">
                  <c:v>9970</c:v>
                </c:pt>
                <c:pt idx="998">
                  <c:v>9980</c:v>
                </c:pt>
                <c:pt idx="999">
                  <c:v>9990</c:v>
                </c:pt>
                <c:pt idx="1000">
                  <c:v>10000</c:v>
                </c:pt>
                <c:pt idx="1001">
                  <c:v>10010</c:v>
                </c:pt>
                <c:pt idx="1002">
                  <c:v>10020</c:v>
                </c:pt>
                <c:pt idx="1003">
                  <c:v>10030</c:v>
                </c:pt>
                <c:pt idx="1004">
                  <c:v>10040</c:v>
                </c:pt>
                <c:pt idx="1005">
                  <c:v>10050</c:v>
                </c:pt>
                <c:pt idx="1006">
                  <c:v>10060</c:v>
                </c:pt>
                <c:pt idx="1007">
                  <c:v>10070</c:v>
                </c:pt>
                <c:pt idx="1008">
                  <c:v>10080</c:v>
                </c:pt>
                <c:pt idx="1009">
                  <c:v>10090</c:v>
                </c:pt>
                <c:pt idx="1010">
                  <c:v>10100</c:v>
                </c:pt>
                <c:pt idx="1011">
                  <c:v>10110</c:v>
                </c:pt>
                <c:pt idx="1012">
                  <c:v>10120</c:v>
                </c:pt>
                <c:pt idx="1013">
                  <c:v>10130</c:v>
                </c:pt>
                <c:pt idx="1014">
                  <c:v>10140</c:v>
                </c:pt>
                <c:pt idx="1015">
                  <c:v>10150</c:v>
                </c:pt>
                <c:pt idx="1016">
                  <c:v>10160</c:v>
                </c:pt>
                <c:pt idx="1017">
                  <c:v>10170</c:v>
                </c:pt>
                <c:pt idx="1018">
                  <c:v>10180</c:v>
                </c:pt>
                <c:pt idx="1019">
                  <c:v>10190</c:v>
                </c:pt>
                <c:pt idx="1020">
                  <c:v>10200</c:v>
                </c:pt>
                <c:pt idx="1021">
                  <c:v>10210</c:v>
                </c:pt>
                <c:pt idx="1022">
                  <c:v>10220</c:v>
                </c:pt>
                <c:pt idx="1023">
                  <c:v>10230</c:v>
                </c:pt>
                <c:pt idx="1024">
                  <c:v>10240</c:v>
                </c:pt>
                <c:pt idx="1025">
                  <c:v>10250</c:v>
                </c:pt>
                <c:pt idx="1026">
                  <c:v>10260</c:v>
                </c:pt>
                <c:pt idx="1027">
                  <c:v>10270</c:v>
                </c:pt>
                <c:pt idx="1028">
                  <c:v>10280</c:v>
                </c:pt>
                <c:pt idx="1029">
                  <c:v>10290</c:v>
                </c:pt>
                <c:pt idx="1030">
                  <c:v>10300</c:v>
                </c:pt>
                <c:pt idx="1031">
                  <c:v>10310</c:v>
                </c:pt>
                <c:pt idx="1032">
                  <c:v>10320</c:v>
                </c:pt>
                <c:pt idx="1033">
                  <c:v>10330</c:v>
                </c:pt>
                <c:pt idx="1034">
                  <c:v>10340</c:v>
                </c:pt>
                <c:pt idx="1035">
                  <c:v>10350</c:v>
                </c:pt>
                <c:pt idx="1036">
                  <c:v>10360</c:v>
                </c:pt>
                <c:pt idx="1037">
                  <c:v>10370</c:v>
                </c:pt>
                <c:pt idx="1038">
                  <c:v>10380</c:v>
                </c:pt>
                <c:pt idx="1039">
                  <c:v>10390</c:v>
                </c:pt>
                <c:pt idx="1040">
                  <c:v>10400</c:v>
                </c:pt>
                <c:pt idx="1041">
                  <c:v>10410</c:v>
                </c:pt>
                <c:pt idx="1042">
                  <c:v>10420</c:v>
                </c:pt>
                <c:pt idx="1043">
                  <c:v>10430</c:v>
                </c:pt>
                <c:pt idx="1044">
                  <c:v>10440</c:v>
                </c:pt>
                <c:pt idx="1045">
                  <c:v>10450</c:v>
                </c:pt>
                <c:pt idx="1046">
                  <c:v>10460</c:v>
                </c:pt>
                <c:pt idx="1047">
                  <c:v>10470</c:v>
                </c:pt>
                <c:pt idx="1048">
                  <c:v>10480</c:v>
                </c:pt>
                <c:pt idx="1049">
                  <c:v>10490</c:v>
                </c:pt>
                <c:pt idx="1050">
                  <c:v>10500</c:v>
                </c:pt>
                <c:pt idx="1051">
                  <c:v>10510</c:v>
                </c:pt>
                <c:pt idx="1052">
                  <c:v>10520</c:v>
                </c:pt>
                <c:pt idx="1053">
                  <c:v>10530</c:v>
                </c:pt>
                <c:pt idx="1054">
                  <c:v>10540</c:v>
                </c:pt>
                <c:pt idx="1055">
                  <c:v>10550</c:v>
                </c:pt>
                <c:pt idx="1056">
                  <c:v>10560</c:v>
                </c:pt>
                <c:pt idx="1057">
                  <c:v>10570</c:v>
                </c:pt>
                <c:pt idx="1058">
                  <c:v>10580</c:v>
                </c:pt>
                <c:pt idx="1059">
                  <c:v>10590</c:v>
                </c:pt>
                <c:pt idx="1060">
                  <c:v>10600</c:v>
                </c:pt>
                <c:pt idx="1061">
                  <c:v>10610</c:v>
                </c:pt>
                <c:pt idx="1062">
                  <c:v>10620</c:v>
                </c:pt>
                <c:pt idx="1063">
                  <c:v>10630</c:v>
                </c:pt>
                <c:pt idx="1064">
                  <c:v>10640</c:v>
                </c:pt>
                <c:pt idx="1065">
                  <c:v>10650</c:v>
                </c:pt>
                <c:pt idx="1066">
                  <c:v>10660</c:v>
                </c:pt>
                <c:pt idx="1067">
                  <c:v>10670</c:v>
                </c:pt>
                <c:pt idx="1068">
                  <c:v>10680</c:v>
                </c:pt>
                <c:pt idx="1069">
                  <c:v>10690</c:v>
                </c:pt>
                <c:pt idx="1070">
                  <c:v>10700</c:v>
                </c:pt>
                <c:pt idx="1071">
                  <c:v>10710</c:v>
                </c:pt>
                <c:pt idx="1072">
                  <c:v>10720</c:v>
                </c:pt>
                <c:pt idx="1073">
                  <c:v>10730</c:v>
                </c:pt>
                <c:pt idx="1074">
                  <c:v>10740</c:v>
                </c:pt>
                <c:pt idx="1075">
                  <c:v>10750</c:v>
                </c:pt>
                <c:pt idx="1076">
                  <c:v>10760</c:v>
                </c:pt>
                <c:pt idx="1077">
                  <c:v>10770</c:v>
                </c:pt>
                <c:pt idx="1078">
                  <c:v>10780</c:v>
                </c:pt>
                <c:pt idx="1079">
                  <c:v>10790</c:v>
                </c:pt>
                <c:pt idx="1080">
                  <c:v>10800</c:v>
                </c:pt>
                <c:pt idx="1081">
                  <c:v>10810</c:v>
                </c:pt>
                <c:pt idx="1082">
                  <c:v>10820</c:v>
                </c:pt>
                <c:pt idx="1083">
                  <c:v>10830</c:v>
                </c:pt>
                <c:pt idx="1084">
                  <c:v>10840</c:v>
                </c:pt>
                <c:pt idx="1085">
                  <c:v>10850</c:v>
                </c:pt>
                <c:pt idx="1086">
                  <c:v>10860</c:v>
                </c:pt>
                <c:pt idx="1087">
                  <c:v>10870</c:v>
                </c:pt>
                <c:pt idx="1088">
                  <c:v>10880</c:v>
                </c:pt>
                <c:pt idx="1089">
                  <c:v>10890</c:v>
                </c:pt>
                <c:pt idx="1090">
                  <c:v>10900</c:v>
                </c:pt>
                <c:pt idx="1091">
                  <c:v>10910</c:v>
                </c:pt>
                <c:pt idx="1092">
                  <c:v>10920</c:v>
                </c:pt>
                <c:pt idx="1093">
                  <c:v>10930</c:v>
                </c:pt>
                <c:pt idx="1094">
                  <c:v>10940</c:v>
                </c:pt>
                <c:pt idx="1095">
                  <c:v>10950</c:v>
                </c:pt>
                <c:pt idx="1096">
                  <c:v>10960</c:v>
                </c:pt>
                <c:pt idx="1097">
                  <c:v>10970</c:v>
                </c:pt>
                <c:pt idx="1098">
                  <c:v>10980</c:v>
                </c:pt>
                <c:pt idx="1099">
                  <c:v>10990</c:v>
                </c:pt>
                <c:pt idx="1100">
                  <c:v>11000</c:v>
                </c:pt>
                <c:pt idx="1101">
                  <c:v>11010</c:v>
                </c:pt>
                <c:pt idx="1102">
                  <c:v>11020</c:v>
                </c:pt>
                <c:pt idx="1103">
                  <c:v>11030</c:v>
                </c:pt>
                <c:pt idx="1104">
                  <c:v>11040</c:v>
                </c:pt>
                <c:pt idx="1105">
                  <c:v>11050</c:v>
                </c:pt>
                <c:pt idx="1106">
                  <c:v>11060</c:v>
                </c:pt>
                <c:pt idx="1107">
                  <c:v>11070</c:v>
                </c:pt>
                <c:pt idx="1108">
                  <c:v>11080</c:v>
                </c:pt>
                <c:pt idx="1109">
                  <c:v>11090</c:v>
                </c:pt>
                <c:pt idx="1110">
                  <c:v>11100</c:v>
                </c:pt>
                <c:pt idx="1111">
                  <c:v>11110</c:v>
                </c:pt>
                <c:pt idx="1112">
                  <c:v>11120</c:v>
                </c:pt>
                <c:pt idx="1113">
                  <c:v>11130</c:v>
                </c:pt>
                <c:pt idx="1114">
                  <c:v>11140</c:v>
                </c:pt>
                <c:pt idx="1115">
                  <c:v>11150</c:v>
                </c:pt>
                <c:pt idx="1116">
                  <c:v>11160</c:v>
                </c:pt>
                <c:pt idx="1117">
                  <c:v>11170</c:v>
                </c:pt>
                <c:pt idx="1118">
                  <c:v>11180</c:v>
                </c:pt>
                <c:pt idx="1119">
                  <c:v>11190</c:v>
                </c:pt>
                <c:pt idx="1120">
                  <c:v>11200</c:v>
                </c:pt>
                <c:pt idx="1121">
                  <c:v>11210</c:v>
                </c:pt>
                <c:pt idx="1122">
                  <c:v>11220</c:v>
                </c:pt>
                <c:pt idx="1123">
                  <c:v>11230</c:v>
                </c:pt>
                <c:pt idx="1124">
                  <c:v>11240</c:v>
                </c:pt>
                <c:pt idx="1125">
                  <c:v>11250</c:v>
                </c:pt>
                <c:pt idx="1126">
                  <c:v>11260</c:v>
                </c:pt>
                <c:pt idx="1127">
                  <c:v>11270</c:v>
                </c:pt>
                <c:pt idx="1128">
                  <c:v>11280</c:v>
                </c:pt>
                <c:pt idx="1129">
                  <c:v>11290</c:v>
                </c:pt>
                <c:pt idx="1130">
                  <c:v>11300</c:v>
                </c:pt>
                <c:pt idx="1131">
                  <c:v>11310</c:v>
                </c:pt>
                <c:pt idx="1132">
                  <c:v>11320</c:v>
                </c:pt>
                <c:pt idx="1133">
                  <c:v>11330</c:v>
                </c:pt>
                <c:pt idx="1134">
                  <c:v>11340</c:v>
                </c:pt>
                <c:pt idx="1135">
                  <c:v>11350</c:v>
                </c:pt>
                <c:pt idx="1136">
                  <c:v>11360</c:v>
                </c:pt>
                <c:pt idx="1137">
                  <c:v>11370</c:v>
                </c:pt>
                <c:pt idx="1138">
                  <c:v>11380</c:v>
                </c:pt>
                <c:pt idx="1139">
                  <c:v>11390</c:v>
                </c:pt>
                <c:pt idx="1140">
                  <c:v>11400</c:v>
                </c:pt>
                <c:pt idx="1141">
                  <c:v>11410</c:v>
                </c:pt>
                <c:pt idx="1142">
                  <c:v>11420</c:v>
                </c:pt>
                <c:pt idx="1143">
                  <c:v>11430</c:v>
                </c:pt>
                <c:pt idx="1144">
                  <c:v>11440</c:v>
                </c:pt>
                <c:pt idx="1145">
                  <c:v>11450</c:v>
                </c:pt>
                <c:pt idx="1146">
                  <c:v>11460</c:v>
                </c:pt>
                <c:pt idx="1147">
                  <c:v>11470</c:v>
                </c:pt>
                <c:pt idx="1148">
                  <c:v>11480</c:v>
                </c:pt>
                <c:pt idx="1149">
                  <c:v>11490</c:v>
                </c:pt>
                <c:pt idx="1150">
                  <c:v>11500</c:v>
                </c:pt>
                <c:pt idx="1151">
                  <c:v>11510</c:v>
                </c:pt>
                <c:pt idx="1152">
                  <c:v>11520</c:v>
                </c:pt>
                <c:pt idx="1153">
                  <c:v>11530</c:v>
                </c:pt>
                <c:pt idx="1154">
                  <c:v>11540</c:v>
                </c:pt>
                <c:pt idx="1155">
                  <c:v>11550</c:v>
                </c:pt>
                <c:pt idx="1156">
                  <c:v>11560</c:v>
                </c:pt>
                <c:pt idx="1157">
                  <c:v>11570</c:v>
                </c:pt>
                <c:pt idx="1158">
                  <c:v>11580</c:v>
                </c:pt>
                <c:pt idx="1159">
                  <c:v>11590</c:v>
                </c:pt>
                <c:pt idx="1160">
                  <c:v>11600</c:v>
                </c:pt>
                <c:pt idx="1161">
                  <c:v>11610</c:v>
                </c:pt>
                <c:pt idx="1162">
                  <c:v>11620</c:v>
                </c:pt>
                <c:pt idx="1163">
                  <c:v>11630</c:v>
                </c:pt>
                <c:pt idx="1164">
                  <c:v>11640</c:v>
                </c:pt>
                <c:pt idx="1165">
                  <c:v>11650</c:v>
                </c:pt>
                <c:pt idx="1166">
                  <c:v>11660</c:v>
                </c:pt>
                <c:pt idx="1167">
                  <c:v>11670</c:v>
                </c:pt>
                <c:pt idx="1168">
                  <c:v>11680</c:v>
                </c:pt>
                <c:pt idx="1169">
                  <c:v>11690</c:v>
                </c:pt>
                <c:pt idx="1170">
                  <c:v>11700</c:v>
                </c:pt>
                <c:pt idx="1171">
                  <c:v>11710</c:v>
                </c:pt>
                <c:pt idx="1172">
                  <c:v>11720</c:v>
                </c:pt>
                <c:pt idx="1173">
                  <c:v>11730</c:v>
                </c:pt>
                <c:pt idx="1174">
                  <c:v>11740</c:v>
                </c:pt>
                <c:pt idx="1175">
                  <c:v>11750</c:v>
                </c:pt>
                <c:pt idx="1176">
                  <c:v>11760</c:v>
                </c:pt>
                <c:pt idx="1177">
                  <c:v>11770</c:v>
                </c:pt>
                <c:pt idx="1178">
                  <c:v>11780</c:v>
                </c:pt>
                <c:pt idx="1179">
                  <c:v>11790</c:v>
                </c:pt>
                <c:pt idx="1180">
                  <c:v>11800</c:v>
                </c:pt>
                <c:pt idx="1181">
                  <c:v>11810</c:v>
                </c:pt>
                <c:pt idx="1182">
                  <c:v>11820</c:v>
                </c:pt>
                <c:pt idx="1183">
                  <c:v>11830</c:v>
                </c:pt>
                <c:pt idx="1184">
                  <c:v>11840</c:v>
                </c:pt>
                <c:pt idx="1185">
                  <c:v>11850</c:v>
                </c:pt>
                <c:pt idx="1186">
                  <c:v>11860</c:v>
                </c:pt>
                <c:pt idx="1187">
                  <c:v>11870</c:v>
                </c:pt>
                <c:pt idx="1188">
                  <c:v>11880</c:v>
                </c:pt>
                <c:pt idx="1189">
                  <c:v>11890</c:v>
                </c:pt>
                <c:pt idx="1190">
                  <c:v>11900</c:v>
                </c:pt>
                <c:pt idx="1191">
                  <c:v>11910</c:v>
                </c:pt>
                <c:pt idx="1192">
                  <c:v>11920</c:v>
                </c:pt>
                <c:pt idx="1193">
                  <c:v>11930</c:v>
                </c:pt>
                <c:pt idx="1194">
                  <c:v>11940</c:v>
                </c:pt>
                <c:pt idx="1195">
                  <c:v>11950</c:v>
                </c:pt>
                <c:pt idx="1196">
                  <c:v>11960</c:v>
                </c:pt>
                <c:pt idx="1197">
                  <c:v>11970</c:v>
                </c:pt>
                <c:pt idx="1198">
                  <c:v>11980</c:v>
                </c:pt>
                <c:pt idx="1199">
                  <c:v>11990</c:v>
                </c:pt>
                <c:pt idx="1200">
                  <c:v>12000</c:v>
                </c:pt>
                <c:pt idx="1201">
                  <c:v>12010</c:v>
                </c:pt>
                <c:pt idx="1202">
                  <c:v>12020</c:v>
                </c:pt>
                <c:pt idx="1203">
                  <c:v>12030</c:v>
                </c:pt>
                <c:pt idx="1204">
                  <c:v>12040</c:v>
                </c:pt>
                <c:pt idx="1205">
                  <c:v>12050</c:v>
                </c:pt>
                <c:pt idx="1206">
                  <c:v>12060</c:v>
                </c:pt>
                <c:pt idx="1207">
                  <c:v>12070</c:v>
                </c:pt>
                <c:pt idx="1208">
                  <c:v>12080</c:v>
                </c:pt>
                <c:pt idx="1209">
                  <c:v>12090</c:v>
                </c:pt>
                <c:pt idx="1210">
                  <c:v>12100</c:v>
                </c:pt>
                <c:pt idx="1211">
                  <c:v>12110</c:v>
                </c:pt>
                <c:pt idx="1212">
                  <c:v>12120</c:v>
                </c:pt>
                <c:pt idx="1213">
                  <c:v>12130</c:v>
                </c:pt>
                <c:pt idx="1214">
                  <c:v>12140</c:v>
                </c:pt>
                <c:pt idx="1215">
                  <c:v>12150</c:v>
                </c:pt>
                <c:pt idx="1216">
                  <c:v>12160</c:v>
                </c:pt>
                <c:pt idx="1217">
                  <c:v>12170</c:v>
                </c:pt>
                <c:pt idx="1218">
                  <c:v>12180</c:v>
                </c:pt>
                <c:pt idx="1219">
                  <c:v>12190</c:v>
                </c:pt>
                <c:pt idx="1220">
                  <c:v>12200</c:v>
                </c:pt>
                <c:pt idx="1221">
                  <c:v>12210</c:v>
                </c:pt>
                <c:pt idx="1222">
                  <c:v>12220</c:v>
                </c:pt>
                <c:pt idx="1223">
                  <c:v>12230</c:v>
                </c:pt>
                <c:pt idx="1224">
                  <c:v>12240</c:v>
                </c:pt>
                <c:pt idx="1225">
                  <c:v>12250</c:v>
                </c:pt>
                <c:pt idx="1226">
                  <c:v>12260</c:v>
                </c:pt>
                <c:pt idx="1227">
                  <c:v>12270</c:v>
                </c:pt>
                <c:pt idx="1228">
                  <c:v>12280</c:v>
                </c:pt>
                <c:pt idx="1229">
                  <c:v>12290</c:v>
                </c:pt>
                <c:pt idx="1230">
                  <c:v>12300</c:v>
                </c:pt>
                <c:pt idx="1231">
                  <c:v>12310</c:v>
                </c:pt>
                <c:pt idx="1232">
                  <c:v>12320</c:v>
                </c:pt>
                <c:pt idx="1233">
                  <c:v>12330</c:v>
                </c:pt>
                <c:pt idx="1234">
                  <c:v>12340</c:v>
                </c:pt>
                <c:pt idx="1235">
                  <c:v>12350</c:v>
                </c:pt>
                <c:pt idx="1236">
                  <c:v>12360</c:v>
                </c:pt>
                <c:pt idx="1237">
                  <c:v>12370</c:v>
                </c:pt>
                <c:pt idx="1238">
                  <c:v>12380</c:v>
                </c:pt>
                <c:pt idx="1239">
                  <c:v>12390</c:v>
                </c:pt>
                <c:pt idx="1240">
                  <c:v>12400</c:v>
                </c:pt>
                <c:pt idx="1241">
                  <c:v>12410</c:v>
                </c:pt>
                <c:pt idx="1242">
                  <c:v>12420</c:v>
                </c:pt>
                <c:pt idx="1243">
                  <c:v>12430</c:v>
                </c:pt>
                <c:pt idx="1244">
                  <c:v>12440</c:v>
                </c:pt>
                <c:pt idx="1245">
                  <c:v>12450</c:v>
                </c:pt>
                <c:pt idx="1246">
                  <c:v>12460</c:v>
                </c:pt>
                <c:pt idx="1247">
                  <c:v>12470</c:v>
                </c:pt>
                <c:pt idx="1248">
                  <c:v>12480</c:v>
                </c:pt>
                <c:pt idx="1249">
                  <c:v>12490</c:v>
                </c:pt>
                <c:pt idx="1250">
                  <c:v>12500</c:v>
                </c:pt>
                <c:pt idx="1251">
                  <c:v>12510</c:v>
                </c:pt>
                <c:pt idx="1252">
                  <c:v>12520</c:v>
                </c:pt>
                <c:pt idx="1253">
                  <c:v>12530</c:v>
                </c:pt>
                <c:pt idx="1254">
                  <c:v>12540</c:v>
                </c:pt>
                <c:pt idx="1255">
                  <c:v>12550</c:v>
                </c:pt>
                <c:pt idx="1256">
                  <c:v>12560</c:v>
                </c:pt>
                <c:pt idx="1257">
                  <c:v>12570</c:v>
                </c:pt>
                <c:pt idx="1258">
                  <c:v>12580</c:v>
                </c:pt>
                <c:pt idx="1259">
                  <c:v>12590</c:v>
                </c:pt>
                <c:pt idx="1260">
                  <c:v>12600</c:v>
                </c:pt>
                <c:pt idx="1261">
                  <c:v>12610</c:v>
                </c:pt>
                <c:pt idx="1262">
                  <c:v>12620</c:v>
                </c:pt>
                <c:pt idx="1263">
                  <c:v>12630</c:v>
                </c:pt>
                <c:pt idx="1264">
                  <c:v>12640</c:v>
                </c:pt>
                <c:pt idx="1265">
                  <c:v>12650</c:v>
                </c:pt>
                <c:pt idx="1266">
                  <c:v>12660</c:v>
                </c:pt>
                <c:pt idx="1267">
                  <c:v>12670</c:v>
                </c:pt>
                <c:pt idx="1268">
                  <c:v>12680</c:v>
                </c:pt>
                <c:pt idx="1269">
                  <c:v>12690</c:v>
                </c:pt>
                <c:pt idx="1270">
                  <c:v>12700</c:v>
                </c:pt>
                <c:pt idx="1271">
                  <c:v>12710</c:v>
                </c:pt>
                <c:pt idx="1272">
                  <c:v>12720</c:v>
                </c:pt>
                <c:pt idx="1273">
                  <c:v>12730</c:v>
                </c:pt>
                <c:pt idx="1274">
                  <c:v>12740</c:v>
                </c:pt>
                <c:pt idx="1275">
                  <c:v>12750</c:v>
                </c:pt>
                <c:pt idx="1276">
                  <c:v>12760</c:v>
                </c:pt>
                <c:pt idx="1277">
                  <c:v>12770</c:v>
                </c:pt>
                <c:pt idx="1278">
                  <c:v>12780</c:v>
                </c:pt>
                <c:pt idx="1279">
                  <c:v>12790</c:v>
                </c:pt>
                <c:pt idx="1280">
                  <c:v>12800</c:v>
                </c:pt>
                <c:pt idx="1281">
                  <c:v>12810</c:v>
                </c:pt>
                <c:pt idx="1282">
                  <c:v>12820</c:v>
                </c:pt>
                <c:pt idx="1283">
                  <c:v>12830</c:v>
                </c:pt>
                <c:pt idx="1284">
                  <c:v>12840</c:v>
                </c:pt>
                <c:pt idx="1285">
                  <c:v>12850</c:v>
                </c:pt>
                <c:pt idx="1286">
                  <c:v>12860</c:v>
                </c:pt>
                <c:pt idx="1287">
                  <c:v>12870</c:v>
                </c:pt>
                <c:pt idx="1288">
                  <c:v>12880</c:v>
                </c:pt>
                <c:pt idx="1289">
                  <c:v>12890</c:v>
                </c:pt>
                <c:pt idx="1290">
                  <c:v>12900</c:v>
                </c:pt>
                <c:pt idx="1291">
                  <c:v>12910</c:v>
                </c:pt>
                <c:pt idx="1292">
                  <c:v>12920</c:v>
                </c:pt>
                <c:pt idx="1293">
                  <c:v>12930</c:v>
                </c:pt>
                <c:pt idx="1294">
                  <c:v>12940</c:v>
                </c:pt>
                <c:pt idx="1295">
                  <c:v>12950</c:v>
                </c:pt>
                <c:pt idx="1296">
                  <c:v>12960</c:v>
                </c:pt>
                <c:pt idx="1297">
                  <c:v>12970</c:v>
                </c:pt>
                <c:pt idx="1298">
                  <c:v>12980</c:v>
                </c:pt>
                <c:pt idx="1299">
                  <c:v>12990</c:v>
                </c:pt>
                <c:pt idx="1300">
                  <c:v>13000</c:v>
                </c:pt>
                <c:pt idx="1301">
                  <c:v>13010</c:v>
                </c:pt>
                <c:pt idx="1302">
                  <c:v>13020</c:v>
                </c:pt>
                <c:pt idx="1303">
                  <c:v>13030</c:v>
                </c:pt>
                <c:pt idx="1304">
                  <c:v>13040</c:v>
                </c:pt>
                <c:pt idx="1305">
                  <c:v>13050</c:v>
                </c:pt>
                <c:pt idx="1306">
                  <c:v>13060</c:v>
                </c:pt>
                <c:pt idx="1307">
                  <c:v>13070</c:v>
                </c:pt>
                <c:pt idx="1308">
                  <c:v>13080</c:v>
                </c:pt>
                <c:pt idx="1309">
                  <c:v>13090</c:v>
                </c:pt>
                <c:pt idx="1310">
                  <c:v>13100</c:v>
                </c:pt>
                <c:pt idx="1311">
                  <c:v>13110</c:v>
                </c:pt>
                <c:pt idx="1312">
                  <c:v>13120</c:v>
                </c:pt>
                <c:pt idx="1313">
                  <c:v>13130</c:v>
                </c:pt>
                <c:pt idx="1314">
                  <c:v>13140</c:v>
                </c:pt>
                <c:pt idx="1315">
                  <c:v>13150</c:v>
                </c:pt>
                <c:pt idx="1316">
                  <c:v>13160</c:v>
                </c:pt>
                <c:pt idx="1317">
                  <c:v>13170</c:v>
                </c:pt>
                <c:pt idx="1318">
                  <c:v>13180</c:v>
                </c:pt>
                <c:pt idx="1319">
                  <c:v>13190</c:v>
                </c:pt>
                <c:pt idx="1320">
                  <c:v>13200</c:v>
                </c:pt>
                <c:pt idx="1321">
                  <c:v>13210</c:v>
                </c:pt>
                <c:pt idx="1322">
                  <c:v>13220</c:v>
                </c:pt>
                <c:pt idx="1323">
                  <c:v>13230</c:v>
                </c:pt>
                <c:pt idx="1324">
                  <c:v>13240</c:v>
                </c:pt>
                <c:pt idx="1325">
                  <c:v>13250</c:v>
                </c:pt>
                <c:pt idx="1326">
                  <c:v>13260</c:v>
                </c:pt>
                <c:pt idx="1327">
                  <c:v>13270</c:v>
                </c:pt>
                <c:pt idx="1328">
                  <c:v>13280</c:v>
                </c:pt>
                <c:pt idx="1329">
                  <c:v>13290</c:v>
                </c:pt>
                <c:pt idx="1330">
                  <c:v>13300</c:v>
                </c:pt>
                <c:pt idx="1331">
                  <c:v>13310</c:v>
                </c:pt>
                <c:pt idx="1332">
                  <c:v>13320</c:v>
                </c:pt>
                <c:pt idx="1333">
                  <c:v>13330</c:v>
                </c:pt>
                <c:pt idx="1334">
                  <c:v>13340</c:v>
                </c:pt>
                <c:pt idx="1335">
                  <c:v>13350</c:v>
                </c:pt>
                <c:pt idx="1336">
                  <c:v>13360</c:v>
                </c:pt>
                <c:pt idx="1337">
                  <c:v>13370</c:v>
                </c:pt>
                <c:pt idx="1338">
                  <c:v>13380</c:v>
                </c:pt>
                <c:pt idx="1339">
                  <c:v>13390</c:v>
                </c:pt>
                <c:pt idx="1340">
                  <c:v>13400</c:v>
                </c:pt>
                <c:pt idx="1341">
                  <c:v>13410</c:v>
                </c:pt>
                <c:pt idx="1342">
                  <c:v>13420</c:v>
                </c:pt>
                <c:pt idx="1343">
                  <c:v>13430</c:v>
                </c:pt>
                <c:pt idx="1344">
                  <c:v>13440</c:v>
                </c:pt>
                <c:pt idx="1345">
                  <c:v>13450</c:v>
                </c:pt>
                <c:pt idx="1346">
                  <c:v>13460</c:v>
                </c:pt>
                <c:pt idx="1347">
                  <c:v>13470</c:v>
                </c:pt>
                <c:pt idx="1348">
                  <c:v>13480</c:v>
                </c:pt>
                <c:pt idx="1349">
                  <c:v>13490</c:v>
                </c:pt>
                <c:pt idx="1350">
                  <c:v>13500</c:v>
                </c:pt>
                <c:pt idx="1351">
                  <c:v>13510</c:v>
                </c:pt>
                <c:pt idx="1352">
                  <c:v>13520</c:v>
                </c:pt>
                <c:pt idx="1353">
                  <c:v>13530</c:v>
                </c:pt>
                <c:pt idx="1354">
                  <c:v>13540</c:v>
                </c:pt>
                <c:pt idx="1355">
                  <c:v>13550</c:v>
                </c:pt>
                <c:pt idx="1356">
                  <c:v>13560</c:v>
                </c:pt>
                <c:pt idx="1357">
                  <c:v>13570</c:v>
                </c:pt>
                <c:pt idx="1358">
                  <c:v>13580</c:v>
                </c:pt>
                <c:pt idx="1359">
                  <c:v>13590</c:v>
                </c:pt>
                <c:pt idx="1360">
                  <c:v>13600</c:v>
                </c:pt>
                <c:pt idx="1361">
                  <c:v>13610</c:v>
                </c:pt>
                <c:pt idx="1362">
                  <c:v>13620</c:v>
                </c:pt>
                <c:pt idx="1363">
                  <c:v>13630</c:v>
                </c:pt>
                <c:pt idx="1364">
                  <c:v>13640</c:v>
                </c:pt>
                <c:pt idx="1365">
                  <c:v>13650</c:v>
                </c:pt>
                <c:pt idx="1366">
                  <c:v>13660</c:v>
                </c:pt>
                <c:pt idx="1367">
                  <c:v>13670</c:v>
                </c:pt>
                <c:pt idx="1368">
                  <c:v>13680</c:v>
                </c:pt>
                <c:pt idx="1369">
                  <c:v>13690</c:v>
                </c:pt>
                <c:pt idx="1370">
                  <c:v>13700</c:v>
                </c:pt>
                <c:pt idx="1371">
                  <c:v>13710</c:v>
                </c:pt>
                <c:pt idx="1372">
                  <c:v>13720</c:v>
                </c:pt>
                <c:pt idx="1373">
                  <c:v>13730</c:v>
                </c:pt>
                <c:pt idx="1374">
                  <c:v>13740</c:v>
                </c:pt>
                <c:pt idx="1375">
                  <c:v>13750</c:v>
                </c:pt>
                <c:pt idx="1376">
                  <c:v>13760</c:v>
                </c:pt>
                <c:pt idx="1377">
                  <c:v>13770</c:v>
                </c:pt>
                <c:pt idx="1378">
                  <c:v>13780</c:v>
                </c:pt>
                <c:pt idx="1379">
                  <c:v>13790</c:v>
                </c:pt>
                <c:pt idx="1380">
                  <c:v>13800</c:v>
                </c:pt>
                <c:pt idx="1381">
                  <c:v>13810</c:v>
                </c:pt>
                <c:pt idx="1382">
                  <c:v>13820</c:v>
                </c:pt>
                <c:pt idx="1383">
                  <c:v>13830</c:v>
                </c:pt>
                <c:pt idx="1384">
                  <c:v>13840</c:v>
                </c:pt>
                <c:pt idx="1385">
                  <c:v>13850</c:v>
                </c:pt>
                <c:pt idx="1386">
                  <c:v>13860</c:v>
                </c:pt>
                <c:pt idx="1387">
                  <c:v>13870</c:v>
                </c:pt>
                <c:pt idx="1388">
                  <c:v>13880</c:v>
                </c:pt>
                <c:pt idx="1389">
                  <c:v>13890</c:v>
                </c:pt>
                <c:pt idx="1390">
                  <c:v>13900</c:v>
                </c:pt>
                <c:pt idx="1391">
                  <c:v>13910</c:v>
                </c:pt>
                <c:pt idx="1392">
                  <c:v>13920</c:v>
                </c:pt>
                <c:pt idx="1393">
                  <c:v>13930</c:v>
                </c:pt>
                <c:pt idx="1394">
                  <c:v>13940</c:v>
                </c:pt>
                <c:pt idx="1395">
                  <c:v>13950</c:v>
                </c:pt>
                <c:pt idx="1396">
                  <c:v>13960</c:v>
                </c:pt>
                <c:pt idx="1397">
                  <c:v>13970</c:v>
                </c:pt>
                <c:pt idx="1398">
                  <c:v>13980</c:v>
                </c:pt>
                <c:pt idx="1399">
                  <c:v>13990</c:v>
                </c:pt>
                <c:pt idx="1400">
                  <c:v>14000</c:v>
                </c:pt>
                <c:pt idx="1401">
                  <c:v>14010</c:v>
                </c:pt>
                <c:pt idx="1402">
                  <c:v>14020</c:v>
                </c:pt>
                <c:pt idx="1403">
                  <c:v>14030</c:v>
                </c:pt>
                <c:pt idx="1404">
                  <c:v>14040</c:v>
                </c:pt>
                <c:pt idx="1405">
                  <c:v>14050</c:v>
                </c:pt>
                <c:pt idx="1406">
                  <c:v>14060</c:v>
                </c:pt>
                <c:pt idx="1407">
                  <c:v>14070</c:v>
                </c:pt>
                <c:pt idx="1408">
                  <c:v>14080</c:v>
                </c:pt>
                <c:pt idx="1409">
                  <c:v>14090</c:v>
                </c:pt>
                <c:pt idx="1410">
                  <c:v>14100</c:v>
                </c:pt>
                <c:pt idx="1411">
                  <c:v>14110</c:v>
                </c:pt>
                <c:pt idx="1412">
                  <c:v>14120</c:v>
                </c:pt>
                <c:pt idx="1413">
                  <c:v>14130</c:v>
                </c:pt>
                <c:pt idx="1414">
                  <c:v>14140</c:v>
                </c:pt>
                <c:pt idx="1415">
                  <c:v>14150</c:v>
                </c:pt>
                <c:pt idx="1416">
                  <c:v>14160</c:v>
                </c:pt>
                <c:pt idx="1417">
                  <c:v>14170</c:v>
                </c:pt>
                <c:pt idx="1418">
                  <c:v>14180</c:v>
                </c:pt>
                <c:pt idx="1419">
                  <c:v>14190</c:v>
                </c:pt>
                <c:pt idx="1420">
                  <c:v>14200</c:v>
                </c:pt>
                <c:pt idx="1421">
                  <c:v>14210</c:v>
                </c:pt>
                <c:pt idx="1422">
                  <c:v>14220</c:v>
                </c:pt>
                <c:pt idx="1423">
                  <c:v>14230</c:v>
                </c:pt>
                <c:pt idx="1424">
                  <c:v>14240</c:v>
                </c:pt>
                <c:pt idx="1425">
                  <c:v>14250</c:v>
                </c:pt>
                <c:pt idx="1426">
                  <c:v>14260</c:v>
                </c:pt>
                <c:pt idx="1427">
                  <c:v>14270</c:v>
                </c:pt>
                <c:pt idx="1428">
                  <c:v>14280</c:v>
                </c:pt>
                <c:pt idx="1429">
                  <c:v>14290</c:v>
                </c:pt>
                <c:pt idx="1430">
                  <c:v>14300</c:v>
                </c:pt>
                <c:pt idx="1431">
                  <c:v>14310</c:v>
                </c:pt>
                <c:pt idx="1432">
                  <c:v>14320</c:v>
                </c:pt>
                <c:pt idx="1433">
                  <c:v>14330</c:v>
                </c:pt>
                <c:pt idx="1434">
                  <c:v>14340</c:v>
                </c:pt>
                <c:pt idx="1435">
                  <c:v>14350</c:v>
                </c:pt>
                <c:pt idx="1436">
                  <c:v>14360</c:v>
                </c:pt>
                <c:pt idx="1437">
                  <c:v>14370</c:v>
                </c:pt>
                <c:pt idx="1438">
                  <c:v>14380</c:v>
                </c:pt>
                <c:pt idx="1439">
                  <c:v>14390</c:v>
                </c:pt>
                <c:pt idx="1440">
                  <c:v>14400</c:v>
                </c:pt>
                <c:pt idx="1441">
                  <c:v>14410</c:v>
                </c:pt>
                <c:pt idx="1442">
                  <c:v>14420</c:v>
                </c:pt>
                <c:pt idx="1443">
                  <c:v>14430</c:v>
                </c:pt>
                <c:pt idx="1444">
                  <c:v>14440</c:v>
                </c:pt>
                <c:pt idx="1445">
                  <c:v>14450</c:v>
                </c:pt>
                <c:pt idx="1446">
                  <c:v>14460</c:v>
                </c:pt>
                <c:pt idx="1447">
                  <c:v>14470</c:v>
                </c:pt>
                <c:pt idx="1448">
                  <c:v>14480</c:v>
                </c:pt>
                <c:pt idx="1449">
                  <c:v>14490</c:v>
                </c:pt>
                <c:pt idx="1450">
                  <c:v>14500</c:v>
                </c:pt>
                <c:pt idx="1451">
                  <c:v>14510</c:v>
                </c:pt>
                <c:pt idx="1452">
                  <c:v>14520</c:v>
                </c:pt>
                <c:pt idx="1453">
                  <c:v>14530</c:v>
                </c:pt>
                <c:pt idx="1454">
                  <c:v>14540</c:v>
                </c:pt>
                <c:pt idx="1455">
                  <c:v>14550</c:v>
                </c:pt>
                <c:pt idx="1456">
                  <c:v>14560</c:v>
                </c:pt>
                <c:pt idx="1457">
                  <c:v>14570</c:v>
                </c:pt>
                <c:pt idx="1458">
                  <c:v>14580</c:v>
                </c:pt>
                <c:pt idx="1459">
                  <c:v>14590</c:v>
                </c:pt>
                <c:pt idx="1460">
                  <c:v>14600</c:v>
                </c:pt>
                <c:pt idx="1461">
                  <c:v>14610</c:v>
                </c:pt>
                <c:pt idx="1462">
                  <c:v>14620</c:v>
                </c:pt>
                <c:pt idx="1463">
                  <c:v>14630</c:v>
                </c:pt>
                <c:pt idx="1464">
                  <c:v>14640</c:v>
                </c:pt>
                <c:pt idx="1465">
                  <c:v>14650</c:v>
                </c:pt>
                <c:pt idx="1466">
                  <c:v>14660</c:v>
                </c:pt>
                <c:pt idx="1467">
                  <c:v>14670</c:v>
                </c:pt>
                <c:pt idx="1468">
                  <c:v>14680</c:v>
                </c:pt>
                <c:pt idx="1469">
                  <c:v>14690</c:v>
                </c:pt>
                <c:pt idx="1470">
                  <c:v>14700</c:v>
                </c:pt>
                <c:pt idx="1471">
                  <c:v>14710</c:v>
                </c:pt>
                <c:pt idx="1472">
                  <c:v>14720</c:v>
                </c:pt>
                <c:pt idx="1473">
                  <c:v>14730</c:v>
                </c:pt>
                <c:pt idx="1474">
                  <c:v>14740</c:v>
                </c:pt>
                <c:pt idx="1475">
                  <c:v>14750</c:v>
                </c:pt>
                <c:pt idx="1476">
                  <c:v>14760</c:v>
                </c:pt>
                <c:pt idx="1477">
                  <c:v>14770</c:v>
                </c:pt>
                <c:pt idx="1478">
                  <c:v>14780</c:v>
                </c:pt>
                <c:pt idx="1479">
                  <c:v>14790</c:v>
                </c:pt>
                <c:pt idx="1480">
                  <c:v>14800</c:v>
                </c:pt>
                <c:pt idx="1481">
                  <c:v>14810</c:v>
                </c:pt>
                <c:pt idx="1482">
                  <c:v>14820</c:v>
                </c:pt>
                <c:pt idx="1483">
                  <c:v>14830</c:v>
                </c:pt>
                <c:pt idx="1484">
                  <c:v>14840</c:v>
                </c:pt>
                <c:pt idx="1485">
                  <c:v>14850</c:v>
                </c:pt>
                <c:pt idx="1486">
                  <c:v>14860</c:v>
                </c:pt>
                <c:pt idx="1487">
                  <c:v>14870</c:v>
                </c:pt>
                <c:pt idx="1488">
                  <c:v>14880</c:v>
                </c:pt>
                <c:pt idx="1489">
                  <c:v>14890</c:v>
                </c:pt>
                <c:pt idx="1490">
                  <c:v>14900</c:v>
                </c:pt>
                <c:pt idx="1491">
                  <c:v>14910</c:v>
                </c:pt>
                <c:pt idx="1492">
                  <c:v>14920</c:v>
                </c:pt>
                <c:pt idx="1493">
                  <c:v>14930</c:v>
                </c:pt>
                <c:pt idx="1494">
                  <c:v>14940</c:v>
                </c:pt>
                <c:pt idx="1495">
                  <c:v>14950</c:v>
                </c:pt>
                <c:pt idx="1496">
                  <c:v>14960</c:v>
                </c:pt>
                <c:pt idx="1497">
                  <c:v>14970</c:v>
                </c:pt>
                <c:pt idx="1498">
                  <c:v>14980</c:v>
                </c:pt>
                <c:pt idx="1499">
                  <c:v>14990</c:v>
                </c:pt>
                <c:pt idx="1500">
                  <c:v>15000</c:v>
                </c:pt>
                <c:pt idx="1501">
                  <c:v>15010</c:v>
                </c:pt>
                <c:pt idx="1502">
                  <c:v>15020</c:v>
                </c:pt>
                <c:pt idx="1503">
                  <c:v>15030</c:v>
                </c:pt>
                <c:pt idx="1504">
                  <c:v>15040</c:v>
                </c:pt>
                <c:pt idx="1505">
                  <c:v>15050</c:v>
                </c:pt>
                <c:pt idx="1506">
                  <c:v>15060</c:v>
                </c:pt>
                <c:pt idx="1507">
                  <c:v>15070</c:v>
                </c:pt>
                <c:pt idx="1508">
                  <c:v>15080</c:v>
                </c:pt>
                <c:pt idx="1509">
                  <c:v>15090</c:v>
                </c:pt>
                <c:pt idx="1510">
                  <c:v>15100</c:v>
                </c:pt>
                <c:pt idx="1511">
                  <c:v>15110</c:v>
                </c:pt>
                <c:pt idx="1512">
                  <c:v>15120</c:v>
                </c:pt>
                <c:pt idx="1513">
                  <c:v>15130</c:v>
                </c:pt>
                <c:pt idx="1514">
                  <c:v>15140</c:v>
                </c:pt>
                <c:pt idx="1515">
                  <c:v>15150</c:v>
                </c:pt>
                <c:pt idx="1516">
                  <c:v>15160</c:v>
                </c:pt>
                <c:pt idx="1517">
                  <c:v>15170</c:v>
                </c:pt>
                <c:pt idx="1518">
                  <c:v>15180</c:v>
                </c:pt>
                <c:pt idx="1519">
                  <c:v>15190</c:v>
                </c:pt>
                <c:pt idx="1520">
                  <c:v>15200</c:v>
                </c:pt>
                <c:pt idx="1521">
                  <c:v>15210</c:v>
                </c:pt>
                <c:pt idx="1522">
                  <c:v>15220</c:v>
                </c:pt>
                <c:pt idx="1523">
                  <c:v>15230</c:v>
                </c:pt>
                <c:pt idx="1524">
                  <c:v>15240</c:v>
                </c:pt>
                <c:pt idx="1525">
                  <c:v>15250</c:v>
                </c:pt>
                <c:pt idx="1526">
                  <c:v>15260</c:v>
                </c:pt>
                <c:pt idx="1527">
                  <c:v>15270</c:v>
                </c:pt>
                <c:pt idx="1528">
                  <c:v>15280</c:v>
                </c:pt>
                <c:pt idx="1529">
                  <c:v>15290</c:v>
                </c:pt>
                <c:pt idx="1530">
                  <c:v>15300</c:v>
                </c:pt>
                <c:pt idx="1531">
                  <c:v>15310</c:v>
                </c:pt>
                <c:pt idx="1532">
                  <c:v>15320</c:v>
                </c:pt>
                <c:pt idx="1533">
                  <c:v>15330</c:v>
                </c:pt>
                <c:pt idx="1534">
                  <c:v>15340</c:v>
                </c:pt>
                <c:pt idx="1535">
                  <c:v>15350</c:v>
                </c:pt>
                <c:pt idx="1536">
                  <c:v>15360</c:v>
                </c:pt>
                <c:pt idx="1537">
                  <c:v>15370</c:v>
                </c:pt>
                <c:pt idx="1538">
                  <c:v>15380</c:v>
                </c:pt>
                <c:pt idx="1539">
                  <c:v>15390</c:v>
                </c:pt>
                <c:pt idx="1540">
                  <c:v>15400</c:v>
                </c:pt>
                <c:pt idx="1541">
                  <c:v>15410</c:v>
                </c:pt>
                <c:pt idx="1542">
                  <c:v>15420</c:v>
                </c:pt>
                <c:pt idx="1543">
                  <c:v>15430</c:v>
                </c:pt>
                <c:pt idx="1544">
                  <c:v>15440</c:v>
                </c:pt>
                <c:pt idx="1545">
                  <c:v>15450</c:v>
                </c:pt>
                <c:pt idx="1546">
                  <c:v>15460</c:v>
                </c:pt>
                <c:pt idx="1547">
                  <c:v>15470</c:v>
                </c:pt>
                <c:pt idx="1548">
                  <c:v>15480</c:v>
                </c:pt>
                <c:pt idx="1549">
                  <c:v>15490</c:v>
                </c:pt>
                <c:pt idx="1550">
                  <c:v>15500</c:v>
                </c:pt>
                <c:pt idx="1551">
                  <c:v>15510</c:v>
                </c:pt>
                <c:pt idx="1552">
                  <c:v>15520</c:v>
                </c:pt>
                <c:pt idx="1553">
                  <c:v>15530</c:v>
                </c:pt>
                <c:pt idx="1554">
                  <c:v>15540</c:v>
                </c:pt>
                <c:pt idx="1555">
                  <c:v>15550</c:v>
                </c:pt>
                <c:pt idx="1556">
                  <c:v>15560</c:v>
                </c:pt>
                <c:pt idx="1557">
                  <c:v>15570</c:v>
                </c:pt>
                <c:pt idx="1558">
                  <c:v>15580</c:v>
                </c:pt>
                <c:pt idx="1559">
                  <c:v>15590</c:v>
                </c:pt>
                <c:pt idx="1560">
                  <c:v>15600</c:v>
                </c:pt>
                <c:pt idx="1561">
                  <c:v>15610</c:v>
                </c:pt>
                <c:pt idx="1562">
                  <c:v>15620</c:v>
                </c:pt>
                <c:pt idx="1563">
                  <c:v>15630</c:v>
                </c:pt>
                <c:pt idx="1564">
                  <c:v>15640</c:v>
                </c:pt>
                <c:pt idx="1565">
                  <c:v>15650</c:v>
                </c:pt>
                <c:pt idx="1566">
                  <c:v>15660</c:v>
                </c:pt>
                <c:pt idx="1567">
                  <c:v>15670</c:v>
                </c:pt>
                <c:pt idx="1568">
                  <c:v>15680</c:v>
                </c:pt>
                <c:pt idx="1569">
                  <c:v>15690</c:v>
                </c:pt>
                <c:pt idx="1570">
                  <c:v>15700</c:v>
                </c:pt>
                <c:pt idx="1571">
                  <c:v>15710</c:v>
                </c:pt>
                <c:pt idx="1572">
                  <c:v>15720</c:v>
                </c:pt>
                <c:pt idx="1573">
                  <c:v>15730</c:v>
                </c:pt>
                <c:pt idx="1574">
                  <c:v>15740</c:v>
                </c:pt>
                <c:pt idx="1575">
                  <c:v>15750</c:v>
                </c:pt>
                <c:pt idx="1576">
                  <c:v>15760</c:v>
                </c:pt>
                <c:pt idx="1577">
                  <c:v>15770</c:v>
                </c:pt>
                <c:pt idx="1578">
                  <c:v>15780</c:v>
                </c:pt>
                <c:pt idx="1579">
                  <c:v>15790</c:v>
                </c:pt>
                <c:pt idx="1580">
                  <c:v>15800</c:v>
                </c:pt>
                <c:pt idx="1581">
                  <c:v>15810</c:v>
                </c:pt>
                <c:pt idx="1582">
                  <c:v>15820</c:v>
                </c:pt>
                <c:pt idx="1583">
                  <c:v>15830</c:v>
                </c:pt>
                <c:pt idx="1584">
                  <c:v>15840</c:v>
                </c:pt>
                <c:pt idx="1585">
                  <c:v>15850</c:v>
                </c:pt>
                <c:pt idx="1586">
                  <c:v>15860</c:v>
                </c:pt>
                <c:pt idx="1587">
                  <c:v>15870</c:v>
                </c:pt>
                <c:pt idx="1588">
                  <c:v>15880</c:v>
                </c:pt>
                <c:pt idx="1589">
                  <c:v>15890</c:v>
                </c:pt>
                <c:pt idx="1590">
                  <c:v>15900</c:v>
                </c:pt>
                <c:pt idx="1591">
                  <c:v>15910</c:v>
                </c:pt>
                <c:pt idx="1592">
                  <c:v>15920</c:v>
                </c:pt>
                <c:pt idx="1593">
                  <c:v>15930</c:v>
                </c:pt>
                <c:pt idx="1594">
                  <c:v>15940</c:v>
                </c:pt>
                <c:pt idx="1595">
                  <c:v>15950</c:v>
                </c:pt>
                <c:pt idx="1596">
                  <c:v>15960</c:v>
                </c:pt>
                <c:pt idx="1597">
                  <c:v>15970</c:v>
                </c:pt>
                <c:pt idx="1598">
                  <c:v>15980</c:v>
                </c:pt>
                <c:pt idx="1599">
                  <c:v>15990</c:v>
                </c:pt>
                <c:pt idx="1600">
                  <c:v>16000</c:v>
                </c:pt>
                <c:pt idx="1601">
                  <c:v>16010</c:v>
                </c:pt>
                <c:pt idx="1602">
                  <c:v>16020</c:v>
                </c:pt>
                <c:pt idx="1603">
                  <c:v>16030</c:v>
                </c:pt>
                <c:pt idx="1604">
                  <c:v>16040</c:v>
                </c:pt>
                <c:pt idx="1605">
                  <c:v>16050</c:v>
                </c:pt>
                <c:pt idx="1606">
                  <c:v>16060</c:v>
                </c:pt>
                <c:pt idx="1607">
                  <c:v>16070</c:v>
                </c:pt>
                <c:pt idx="1608">
                  <c:v>16080</c:v>
                </c:pt>
                <c:pt idx="1609">
                  <c:v>16090</c:v>
                </c:pt>
                <c:pt idx="1610">
                  <c:v>16100</c:v>
                </c:pt>
                <c:pt idx="1611">
                  <c:v>16110</c:v>
                </c:pt>
                <c:pt idx="1612">
                  <c:v>16120</c:v>
                </c:pt>
                <c:pt idx="1613">
                  <c:v>16130</c:v>
                </c:pt>
                <c:pt idx="1614">
                  <c:v>16140</c:v>
                </c:pt>
                <c:pt idx="1615">
                  <c:v>16150</c:v>
                </c:pt>
                <c:pt idx="1616">
                  <c:v>16160</c:v>
                </c:pt>
                <c:pt idx="1617">
                  <c:v>16170</c:v>
                </c:pt>
                <c:pt idx="1618">
                  <c:v>16180</c:v>
                </c:pt>
                <c:pt idx="1619">
                  <c:v>16190</c:v>
                </c:pt>
                <c:pt idx="1620">
                  <c:v>16200</c:v>
                </c:pt>
                <c:pt idx="1621">
                  <c:v>16210</c:v>
                </c:pt>
                <c:pt idx="1622">
                  <c:v>16220</c:v>
                </c:pt>
                <c:pt idx="1623">
                  <c:v>16230</c:v>
                </c:pt>
                <c:pt idx="1624">
                  <c:v>16240</c:v>
                </c:pt>
                <c:pt idx="1625">
                  <c:v>16250</c:v>
                </c:pt>
                <c:pt idx="1626">
                  <c:v>16260</c:v>
                </c:pt>
                <c:pt idx="1627">
                  <c:v>16270</c:v>
                </c:pt>
                <c:pt idx="1628">
                  <c:v>16280</c:v>
                </c:pt>
                <c:pt idx="1629">
                  <c:v>16290</c:v>
                </c:pt>
                <c:pt idx="1630">
                  <c:v>16300</c:v>
                </c:pt>
                <c:pt idx="1631">
                  <c:v>16310</c:v>
                </c:pt>
                <c:pt idx="1632">
                  <c:v>16320</c:v>
                </c:pt>
                <c:pt idx="1633">
                  <c:v>16330</c:v>
                </c:pt>
                <c:pt idx="1634">
                  <c:v>16340</c:v>
                </c:pt>
                <c:pt idx="1635">
                  <c:v>16350</c:v>
                </c:pt>
                <c:pt idx="1636">
                  <c:v>16360</c:v>
                </c:pt>
                <c:pt idx="1637">
                  <c:v>16370</c:v>
                </c:pt>
                <c:pt idx="1638">
                  <c:v>16380</c:v>
                </c:pt>
                <c:pt idx="1639">
                  <c:v>16390</c:v>
                </c:pt>
                <c:pt idx="1640">
                  <c:v>16400</c:v>
                </c:pt>
                <c:pt idx="1641">
                  <c:v>16410</c:v>
                </c:pt>
                <c:pt idx="1642">
                  <c:v>16420</c:v>
                </c:pt>
                <c:pt idx="1643">
                  <c:v>16430</c:v>
                </c:pt>
                <c:pt idx="1644">
                  <c:v>16440</c:v>
                </c:pt>
                <c:pt idx="1645">
                  <c:v>16450</c:v>
                </c:pt>
                <c:pt idx="1646">
                  <c:v>16460</c:v>
                </c:pt>
                <c:pt idx="1647">
                  <c:v>16470</c:v>
                </c:pt>
                <c:pt idx="1648">
                  <c:v>16480</c:v>
                </c:pt>
                <c:pt idx="1649">
                  <c:v>16490</c:v>
                </c:pt>
                <c:pt idx="1650">
                  <c:v>16500</c:v>
                </c:pt>
                <c:pt idx="1651">
                  <c:v>16510</c:v>
                </c:pt>
                <c:pt idx="1652">
                  <c:v>16520</c:v>
                </c:pt>
                <c:pt idx="1653">
                  <c:v>16530</c:v>
                </c:pt>
                <c:pt idx="1654">
                  <c:v>16540</c:v>
                </c:pt>
                <c:pt idx="1655">
                  <c:v>16550</c:v>
                </c:pt>
                <c:pt idx="1656">
                  <c:v>16560</c:v>
                </c:pt>
                <c:pt idx="1657">
                  <c:v>16570</c:v>
                </c:pt>
                <c:pt idx="1658">
                  <c:v>16580</c:v>
                </c:pt>
                <c:pt idx="1659">
                  <c:v>16590</c:v>
                </c:pt>
                <c:pt idx="1660">
                  <c:v>16600</c:v>
                </c:pt>
                <c:pt idx="1661">
                  <c:v>16610</c:v>
                </c:pt>
                <c:pt idx="1662">
                  <c:v>16620</c:v>
                </c:pt>
                <c:pt idx="1663">
                  <c:v>16630</c:v>
                </c:pt>
                <c:pt idx="1664">
                  <c:v>16640</c:v>
                </c:pt>
                <c:pt idx="1665">
                  <c:v>16650</c:v>
                </c:pt>
                <c:pt idx="1666">
                  <c:v>16660</c:v>
                </c:pt>
                <c:pt idx="1667">
                  <c:v>16670</c:v>
                </c:pt>
                <c:pt idx="1668">
                  <c:v>16680</c:v>
                </c:pt>
                <c:pt idx="1669">
                  <c:v>16690</c:v>
                </c:pt>
                <c:pt idx="1670">
                  <c:v>16700</c:v>
                </c:pt>
                <c:pt idx="1671">
                  <c:v>16710</c:v>
                </c:pt>
                <c:pt idx="1672">
                  <c:v>16720</c:v>
                </c:pt>
                <c:pt idx="1673">
                  <c:v>16730</c:v>
                </c:pt>
                <c:pt idx="1674">
                  <c:v>16740</c:v>
                </c:pt>
                <c:pt idx="1675">
                  <c:v>16750</c:v>
                </c:pt>
                <c:pt idx="1676">
                  <c:v>16760</c:v>
                </c:pt>
                <c:pt idx="1677">
                  <c:v>16770</c:v>
                </c:pt>
                <c:pt idx="1678">
                  <c:v>16780</c:v>
                </c:pt>
                <c:pt idx="1679">
                  <c:v>16790</c:v>
                </c:pt>
                <c:pt idx="1680">
                  <c:v>16800</c:v>
                </c:pt>
                <c:pt idx="1681">
                  <c:v>16810</c:v>
                </c:pt>
                <c:pt idx="1682">
                  <c:v>16820</c:v>
                </c:pt>
                <c:pt idx="1683">
                  <c:v>16830</c:v>
                </c:pt>
                <c:pt idx="1684">
                  <c:v>16840</c:v>
                </c:pt>
                <c:pt idx="1685">
                  <c:v>16850</c:v>
                </c:pt>
                <c:pt idx="1686">
                  <c:v>16860</c:v>
                </c:pt>
                <c:pt idx="1687">
                  <c:v>16870</c:v>
                </c:pt>
                <c:pt idx="1688">
                  <c:v>16880</c:v>
                </c:pt>
                <c:pt idx="1689">
                  <c:v>16890</c:v>
                </c:pt>
                <c:pt idx="1690">
                  <c:v>16900</c:v>
                </c:pt>
                <c:pt idx="1691">
                  <c:v>16910</c:v>
                </c:pt>
                <c:pt idx="1692">
                  <c:v>16920</c:v>
                </c:pt>
                <c:pt idx="1693">
                  <c:v>16930</c:v>
                </c:pt>
                <c:pt idx="1694">
                  <c:v>16940</c:v>
                </c:pt>
                <c:pt idx="1695">
                  <c:v>16950</c:v>
                </c:pt>
                <c:pt idx="1696">
                  <c:v>16960</c:v>
                </c:pt>
                <c:pt idx="1697">
                  <c:v>16970</c:v>
                </c:pt>
                <c:pt idx="1698">
                  <c:v>16980</c:v>
                </c:pt>
                <c:pt idx="1699">
                  <c:v>16990</c:v>
                </c:pt>
                <c:pt idx="1700">
                  <c:v>17000</c:v>
                </c:pt>
                <c:pt idx="1701">
                  <c:v>17010</c:v>
                </c:pt>
                <c:pt idx="1702">
                  <c:v>17020</c:v>
                </c:pt>
                <c:pt idx="1703">
                  <c:v>17030</c:v>
                </c:pt>
                <c:pt idx="1704">
                  <c:v>17040</c:v>
                </c:pt>
                <c:pt idx="1705">
                  <c:v>17050</c:v>
                </c:pt>
                <c:pt idx="1706">
                  <c:v>17060</c:v>
                </c:pt>
                <c:pt idx="1707">
                  <c:v>17070</c:v>
                </c:pt>
                <c:pt idx="1708">
                  <c:v>17080</c:v>
                </c:pt>
                <c:pt idx="1709">
                  <c:v>17090</c:v>
                </c:pt>
                <c:pt idx="1710">
                  <c:v>17100</c:v>
                </c:pt>
                <c:pt idx="1711">
                  <c:v>17110</c:v>
                </c:pt>
                <c:pt idx="1712">
                  <c:v>17120</c:v>
                </c:pt>
                <c:pt idx="1713">
                  <c:v>17130</c:v>
                </c:pt>
                <c:pt idx="1714">
                  <c:v>17140</c:v>
                </c:pt>
                <c:pt idx="1715">
                  <c:v>17150</c:v>
                </c:pt>
                <c:pt idx="1716">
                  <c:v>17160</c:v>
                </c:pt>
                <c:pt idx="1717">
                  <c:v>17170</c:v>
                </c:pt>
                <c:pt idx="1718">
                  <c:v>17180</c:v>
                </c:pt>
                <c:pt idx="1719">
                  <c:v>17190</c:v>
                </c:pt>
                <c:pt idx="1720">
                  <c:v>17200</c:v>
                </c:pt>
                <c:pt idx="1721">
                  <c:v>17210</c:v>
                </c:pt>
                <c:pt idx="1722">
                  <c:v>17220</c:v>
                </c:pt>
                <c:pt idx="1723">
                  <c:v>17230</c:v>
                </c:pt>
                <c:pt idx="1724">
                  <c:v>17240</c:v>
                </c:pt>
                <c:pt idx="1725">
                  <c:v>17250</c:v>
                </c:pt>
                <c:pt idx="1726">
                  <c:v>17260</c:v>
                </c:pt>
                <c:pt idx="1727">
                  <c:v>17270</c:v>
                </c:pt>
                <c:pt idx="1728">
                  <c:v>17280</c:v>
                </c:pt>
                <c:pt idx="1729">
                  <c:v>17290</c:v>
                </c:pt>
                <c:pt idx="1730">
                  <c:v>17300</c:v>
                </c:pt>
                <c:pt idx="1731">
                  <c:v>17310</c:v>
                </c:pt>
                <c:pt idx="1732">
                  <c:v>17320</c:v>
                </c:pt>
                <c:pt idx="1733">
                  <c:v>17330</c:v>
                </c:pt>
                <c:pt idx="1734">
                  <c:v>17340</c:v>
                </c:pt>
                <c:pt idx="1735">
                  <c:v>17350</c:v>
                </c:pt>
                <c:pt idx="1736">
                  <c:v>17360</c:v>
                </c:pt>
                <c:pt idx="1737">
                  <c:v>17370</c:v>
                </c:pt>
                <c:pt idx="1738">
                  <c:v>17380</c:v>
                </c:pt>
                <c:pt idx="1739">
                  <c:v>17390</c:v>
                </c:pt>
                <c:pt idx="1740">
                  <c:v>17400</c:v>
                </c:pt>
                <c:pt idx="1741">
                  <c:v>17410</c:v>
                </c:pt>
                <c:pt idx="1742">
                  <c:v>17420</c:v>
                </c:pt>
                <c:pt idx="1743">
                  <c:v>17430</c:v>
                </c:pt>
                <c:pt idx="1744">
                  <c:v>17440</c:v>
                </c:pt>
                <c:pt idx="1745">
                  <c:v>17450</c:v>
                </c:pt>
                <c:pt idx="1746">
                  <c:v>17460</c:v>
                </c:pt>
                <c:pt idx="1747">
                  <c:v>17470</c:v>
                </c:pt>
                <c:pt idx="1748">
                  <c:v>17480</c:v>
                </c:pt>
                <c:pt idx="1749">
                  <c:v>17490</c:v>
                </c:pt>
                <c:pt idx="1750">
                  <c:v>17500</c:v>
                </c:pt>
                <c:pt idx="1751">
                  <c:v>17510</c:v>
                </c:pt>
                <c:pt idx="1752">
                  <c:v>17520</c:v>
                </c:pt>
                <c:pt idx="1753">
                  <c:v>17530</c:v>
                </c:pt>
                <c:pt idx="1754">
                  <c:v>17540</c:v>
                </c:pt>
                <c:pt idx="1755">
                  <c:v>17550</c:v>
                </c:pt>
                <c:pt idx="1756">
                  <c:v>17560</c:v>
                </c:pt>
                <c:pt idx="1757">
                  <c:v>17570</c:v>
                </c:pt>
                <c:pt idx="1758">
                  <c:v>17580</c:v>
                </c:pt>
                <c:pt idx="1759">
                  <c:v>17590</c:v>
                </c:pt>
                <c:pt idx="1760">
                  <c:v>17600</c:v>
                </c:pt>
                <c:pt idx="1761">
                  <c:v>17610</c:v>
                </c:pt>
                <c:pt idx="1762">
                  <c:v>17620</c:v>
                </c:pt>
                <c:pt idx="1763">
                  <c:v>17630</c:v>
                </c:pt>
                <c:pt idx="1764">
                  <c:v>17640</c:v>
                </c:pt>
                <c:pt idx="1765">
                  <c:v>17650</c:v>
                </c:pt>
                <c:pt idx="1766">
                  <c:v>17660</c:v>
                </c:pt>
                <c:pt idx="1767">
                  <c:v>17670</c:v>
                </c:pt>
                <c:pt idx="1768">
                  <c:v>17680</c:v>
                </c:pt>
                <c:pt idx="1769">
                  <c:v>17690</c:v>
                </c:pt>
                <c:pt idx="1770">
                  <c:v>17700</c:v>
                </c:pt>
                <c:pt idx="1771">
                  <c:v>17710</c:v>
                </c:pt>
                <c:pt idx="1772">
                  <c:v>17720</c:v>
                </c:pt>
                <c:pt idx="1773">
                  <c:v>17730</c:v>
                </c:pt>
                <c:pt idx="1774">
                  <c:v>17740</c:v>
                </c:pt>
                <c:pt idx="1775">
                  <c:v>17750</c:v>
                </c:pt>
                <c:pt idx="1776">
                  <c:v>17760</c:v>
                </c:pt>
                <c:pt idx="1777">
                  <c:v>17770</c:v>
                </c:pt>
                <c:pt idx="1778">
                  <c:v>17780</c:v>
                </c:pt>
                <c:pt idx="1779">
                  <c:v>17790</c:v>
                </c:pt>
                <c:pt idx="1780">
                  <c:v>17800</c:v>
                </c:pt>
                <c:pt idx="1781">
                  <c:v>17810</c:v>
                </c:pt>
                <c:pt idx="1782">
                  <c:v>17820</c:v>
                </c:pt>
                <c:pt idx="1783">
                  <c:v>17830</c:v>
                </c:pt>
                <c:pt idx="1784">
                  <c:v>17840</c:v>
                </c:pt>
                <c:pt idx="1785">
                  <c:v>17850</c:v>
                </c:pt>
                <c:pt idx="1786">
                  <c:v>17860</c:v>
                </c:pt>
                <c:pt idx="1787">
                  <c:v>17870</c:v>
                </c:pt>
                <c:pt idx="1788">
                  <c:v>17880</c:v>
                </c:pt>
                <c:pt idx="1789">
                  <c:v>17890</c:v>
                </c:pt>
                <c:pt idx="1790">
                  <c:v>17900</c:v>
                </c:pt>
                <c:pt idx="1791">
                  <c:v>17910</c:v>
                </c:pt>
                <c:pt idx="1792">
                  <c:v>17920</c:v>
                </c:pt>
                <c:pt idx="1793">
                  <c:v>17930</c:v>
                </c:pt>
                <c:pt idx="1794">
                  <c:v>17940</c:v>
                </c:pt>
                <c:pt idx="1795">
                  <c:v>17950</c:v>
                </c:pt>
                <c:pt idx="1796">
                  <c:v>17960</c:v>
                </c:pt>
                <c:pt idx="1797">
                  <c:v>17970</c:v>
                </c:pt>
                <c:pt idx="1798">
                  <c:v>17980</c:v>
                </c:pt>
                <c:pt idx="1799">
                  <c:v>17990</c:v>
                </c:pt>
                <c:pt idx="1800">
                  <c:v>18000</c:v>
                </c:pt>
                <c:pt idx="1801">
                  <c:v>18010</c:v>
                </c:pt>
                <c:pt idx="1802">
                  <c:v>18020</c:v>
                </c:pt>
                <c:pt idx="1803">
                  <c:v>18030</c:v>
                </c:pt>
                <c:pt idx="1804">
                  <c:v>18040</c:v>
                </c:pt>
                <c:pt idx="1805">
                  <c:v>18050</c:v>
                </c:pt>
                <c:pt idx="1806">
                  <c:v>18060</c:v>
                </c:pt>
                <c:pt idx="1807">
                  <c:v>18070</c:v>
                </c:pt>
                <c:pt idx="1808">
                  <c:v>18080</c:v>
                </c:pt>
                <c:pt idx="1809">
                  <c:v>18090</c:v>
                </c:pt>
                <c:pt idx="1810">
                  <c:v>18100</c:v>
                </c:pt>
                <c:pt idx="1811">
                  <c:v>18110</c:v>
                </c:pt>
                <c:pt idx="1812">
                  <c:v>18120</c:v>
                </c:pt>
                <c:pt idx="1813">
                  <c:v>18130</c:v>
                </c:pt>
                <c:pt idx="1814">
                  <c:v>18140</c:v>
                </c:pt>
                <c:pt idx="1815">
                  <c:v>18150</c:v>
                </c:pt>
                <c:pt idx="1816">
                  <c:v>18160</c:v>
                </c:pt>
                <c:pt idx="1817">
                  <c:v>18170</c:v>
                </c:pt>
                <c:pt idx="1818">
                  <c:v>18180</c:v>
                </c:pt>
                <c:pt idx="1819">
                  <c:v>18190</c:v>
                </c:pt>
                <c:pt idx="1820">
                  <c:v>18200</c:v>
                </c:pt>
                <c:pt idx="1821">
                  <c:v>18210</c:v>
                </c:pt>
                <c:pt idx="1822">
                  <c:v>18220</c:v>
                </c:pt>
                <c:pt idx="1823">
                  <c:v>18230</c:v>
                </c:pt>
                <c:pt idx="1824">
                  <c:v>18240</c:v>
                </c:pt>
                <c:pt idx="1825">
                  <c:v>18250</c:v>
                </c:pt>
                <c:pt idx="1826">
                  <c:v>18260</c:v>
                </c:pt>
                <c:pt idx="1827">
                  <c:v>18270</c:v>
                </c:pt>
                <c:pt idx="1828">
                  <c:v>18280</c:v>
                </c:pt>
                <c:pt idx="1829">
                  <c:v>18290</c:v>
                </c:pt>
                <c:pt idx="1830">
                  <c:v>18300</c:v>
                </c:pt>
                <c:pt idx="1831">
                  <c:v>18310</c:v>
                </c:pt>
                <c:pt idx="1832">
                  <c:v>18320</c:v>
                </c:pt>
                <c:pt idx="1833">
                  <c:v>18330</c:v>
                </c:pt>
                <c:pt idx="1834">
                  <c:v>18340</c:v>
                </c:pt>
                <c:pt idx="1835">
                  <c:v>18350</c:v>
                </c:pt>
                <c:pt idx="1836">
                  <c:v>18360</c:v>
                </c:pt>
                <c:pt idx="1837">
                  <c:v>18370</c:v>
                </c:pt>
                <c:pt idx="1838">
                  <c:v>18380</c:v>
                </c:pt>
                <c:pt idx="1839">
                  <c:v>18390</c:v>
                </c:pt>
                <c:pt idx="1840">
                  <c:v>18400</c:v>
                </c:pt>
                <c:pt idx="1841">
                  <c:v>18410</c:v>
                </c:pt>
                <c:pt idx="1842">
                  <c:v>18420</c:v>
                </c:pt>
                <c:pt idx="1843">
                  <c:v>18430</c:v>
                </c:pt>
                <c:pt idx="1844">
                  <c:v>18440</c:v>
                </c:pt>
                <c:pt idx="1845">
                  <c:v>18450</c:v>
                </c:pt>
                <c:pt idx="1846">
                  <c:v>18460</c:v>
                </c:pt>
                <c:pt idx="1847">
                  <c:v>18470</c:v>
                </c:pt>
                <c:pt idx="1848">
                  <c:v>18480</c:v>
                </c:pt>
                <c:pt idx="1849">
                  <c:v>18490</c:v>
                </c:pt>
                <c:pt idx="1850">
                  <c:v>18500</c:v>
                </c:pt>
                <c:pt idx="1851">
                  <c:v>18510</c:v>
                </c:pt>
                <c:pt idx="1852">
                  <c:v>18520</c:v>
                </c:pt>
                <c:pt idx="1853">
                  <c:v>18530</c:v>
                </c:pt>
                <c:pt idx="1854">
                  <c:v>18540</c:v>
                </c:pt>
                <c:pt idx="1855">
                  <c:v>18550</c:v>
                </c:pt>
                <c:pt idx="1856">
                  <c:v>18560</c:v>
                </c:pt>
                <c:pt idx="1857">
                  <c:v>18570</c:v>
                </c:pt>
                <c:pt idx="1858">
                  <c:v>18580</c:v>
                </c:pt>
                <c:pt idx="1859">
                  <c:v>18590</c:v>
                </c:pt>
                <c:pt idx="1860">
                  <c:v>18600</c:v>
                </c:pt>
                <c:pt idx="1861">
                  <c:v>18610</c:v>
                </c:pt>
                <c:pt idx="1862">
                  <c:v>18620</c:v>
                </c:pt>
                <c:pt idx="1863">
                  <c:v>18630</c:v>
                </c:pt>
                <c:pt idx="1864">
                  <c:v>18640</c:v>
                </c:pt>
                <c:pt idx="1865">
                  <c:v>18650</c:v>
                </c:pt>
                <c:pt idx="1866">
                  <c:v>18660</c:v>
                </c:pt>
                <c:pt idx="1867">
                  <c:v>18670</c:v>
                </c:pt>
                <c:pt idx="1868">
                  <c:v>18680</c:v>
                </c:pt>
                <c:pt idx="1869">
                  <c:v>18690</c:v>
                </c:pt>
                <c:pt idx="1870">
                  <c:v>18700</c:v>
                </c:pt>
                <c:pt idx="1871">
                  <c:v>18710</c:v>
                </c:pt>
                <c:pt idx="1872">
                  <c:v>18720</c:v>
                </c:pt>
                <c:pt idx="1873">
                  <c:v>18730</c:v>
                </c:pt>
                <c:pt idx="1874">
                  <c:v>18740</c:v>
                </c:pt>
                <c:pt idx="1875">
                  <c:v>18750</c:v>
                </c:pt>
                <c:pt idx="1876">
                  <c:v>18760</c:v>
                </c:pt>
                <c:pt idx="1877">
                  <c:v>18770</c:v>
                </c:pt>
                <c:pt idx="1878">
                  <c:v>18780</c:v>
                </c:pt>
                <c:pt idx="1879">
                  <c:v>18790</c:v>
                </c:pt>
                <c:pt idx="1880">
                  <c:v>18800</c:v>
                </c:pt>
                <c:pt idx="1881">
                  <c:v>18810</c:v>
                </c:pt>
                <c:pt idx="1882">
                  <c:v>18820</c:v>
                </c:pt>
                <c:pt idx="1883">
                  <c:v>18830</c:v>
                </c:pt>
                <c:pt idx="1884">
                  <c:v>18840</c:v>
                </c:pt>
                <c:pt idx="1885">
                  <c:v>18850</c:v>
                </c:pt>
                <c:pt idx="1886">
                  <c:v>18860</c:v>
                </c:pt>
                <c:pt idx="1887">
                  <c:v>18870</c:v>
                </c:pt>
                <c:pt idx="1888">
                  <c:v>18880</c:v>
                </c:pt>
                <c:pt idx="1889">
                  <c:v>18890</c:v>
                </c:pt>
                <c:pt idx="1890">
                  <c:v>18900</c:v>
                </c:pt>
                <c:pt idx="1891">
                  <c:v>18910</c:v>
                </c:pt>
                <c:pt idx="1892">
                  <c:v>18920</c:v>
                </c:pt>
                <c:pt idx="1893">
                  <c:v>18930</c:v>
                </c:pt>
                <c:pt idx="1894">
                  <c:v>18940</c:v>
                </c:pt>
                <c:pt idx="1895">
                  <c:v>18950</c:v>
                </c:pt>
                <c:pt idx="1896">
                  <c:v>18960</c:v>
                </c:pt>
                <c:pt idx="1897">
                  <c:v>18970</c:v>
                </c:pt>
                <c:pt idx="1898">
                  <c:v>18980</c:v>
                </c:pt>
                <c:pt idx="1899">
                  <c:v>18990</c:v>
                </c:pt>
                <c:pt idx="1900">
                  <c:v>19000</c:v>
                </c:pt>
                <c:pt idx="1901">
                  <c:v>19010</c:v>
                </c:pt>
                <c:pt idx="1902">
                  <c:v>19020</c:v>
                </c:pt>
                <c:pt idx="1903">
                  <c:v>19030</c:v>
                </c:pt>
                <c:pt idx="1904">
                  <c:v>19040</c:v>
                </c:pt>
                <c:pt idx="1905">
                  <c:v>19050</c:v>
                </c:pt>
                <c:pt idx="1906">
                  <c:v>19060</c:v>
                </c:pt>
                <c:pt idx="1907">
                  <c:v>19070</c:v>
                </c:pt>
                <c:pt idx="1908">
                  <c:v>19080</c:v>
                </c:pt>
                <c:pt idx="1909">
                  <c:v>19090</c:v>
                </c:pt>
                <c:pt idx="1910">
                  <c:v>19100</c:v>
                </c:pt>
                <c:pt idx="1911">
                  <c:v>19110</c:v>
                </c:pt>
                <c:pt idx="1912">
                  <c:v>19120</c:v>
                </c:pt>
                <c:pt idx="1913">
                  <c:v>19130</c:v>
                </c:pt>
                <c:pt idx="1914">
                  <c:v>19140</c:v>
                </c:pt>
                <c:pt idx="1915">
                  <c:v>19150</c:v>
                </c:pt>
                <c:pt idx="1916">
                  <c:v>19160</c:v>
                </c:pt>
                <c:pt idx="1917">
                  <c:v>19170</c:v>
                </c:pt>
                <c:pt idx="1918">
                  <c:v>19180</c:v>
                </c:pt>
                <c:pt idx="1919">
                  <c:v>19190</c:v>
                </c:pt>
                <c:pt idx="1920">
                  <c:v>19200</c:v>
                </c:pt>
                <c:pt idx="1921">
                  <c:v>19210</c:v>
                </c:pt>
                <c:pt idx="1922">
                  <c:v>19220</c:v>
                </c:pt>
                <c:pt idx="1923">
                  <c:v>19230</c:v>
                </c:pt>
                <c:pt idx="1924">
                  <c:v>19240</c:v>
                </c:pt>
                <c:pt idx="1925">
                  <c:v>19250</c:v>
                </c:pt>
                <c:pt idx="1926">
                  <c:v>19260</c:v>
                </c:pt>
                <c:pt idx="1927">
                  <c:v>19270</c:v>
                </c:pt>
                <c:pt idx="1928">
                  <c:v>19280</c:v>
                </c:pt>
                <c:pt idx="1929">
                  <c:v>19290</c:v>
                </c:pt>
                <c:pt idx="1930">
                  <c:v>19300</c:v>
                </c:pt>
                <c:pt idx="1931">
                  <c:v>19310</c:v>
                </c:pt>
                <c:pt idx="1932">
                  <c:v>19320</c:v>
                </c:pt>
                <c:pt idx="1933">
                  <c:v>19330</c:v>
                </c:pt>
                <c:pt idx="1934">
                  <c:v>19340</c:v>
                </c:pt>
                <c:pt idx="1935">
                  <c:v>19350</c:v>
                </c:pt>
                <c:pt idx="1936">
                  <c:v>19360</c:v>
                </c:pt>
                <c:pt idx="1937">
                  <c:v>19370</c:v>
                </c:pt>
                <c:pt idx="1938">
                  <c:v>19380</c:v>
                </c:pt>
                <c:pt idx="1939">
                  <c:v>19390</c:v>
                </c:pt>
                <c:pt idx="1940">
                  <c:v>19400</c:v>
                </c:pt>
                <c:pt idx="1941">
                  <c:v>19410</c:v>
                </c:pt>
                <c:pt idx="1942">
                  <c:v>19420</c:v>
                </c:pt>
                <c:pt idx="1943">
                  <c:v>19430</c:v>
                </c:pt>
                <c:pt idx="1944">
                  <c:v>19440</c:v>
                </c:pt>
                <c:pt idx="1945">
                  <c:v>19450</c:v>
                </c:pt>
                <c:pt idx="1946">
                  <c:v>19460</c:v>
                </c:pt>
                <c:pt idx="1947">
                  <c:v>19470</c:v>
                </c:pt>
                <c:pt idx="1948">
                  <c:v>19480</c:v>
                </c:pt>
                <c:pt idx="1949">
                  <c:v>19490</c:v>
                </c:pt>
                <c:pt idx="1950">
                  <c:v>19500</c:v>
                </c:pt>
                <c:pt idx="1951">
                  <c:v>19510</c:v>
                </c:pt>
                <c:pt idx="1952">
                  <c:v>19520</c:v>
                </c:pt>
                <c:pt idx="1953">
                  <c:v>19530</c:v>
                </c:pt>
                <c:pt idx="1954">
                  <c:v>19540</c:v>
                </c:pt>
                <c:pt idx="1955">
                  <c:v>19550</c:v>
                </c:pt>
                <c:pt idx="1956">
                  <c:v>19560</c:v>
                </c:pt>
                <c:pt idx="1957">
                  <c:v>19570</c:v>
                </c:pt>
                <c:pt idx="1958">
                  <c:v>19580</c:v>
                </c:pt>
                <c:pt idx="1959">
                  <c:v>19590</c:v>
                </c:pt>
                <c:pt idx="1960">
                  <c:v>19600</c:v>
                </c:pt>
                <c:pt idx="1961">
                  <c:v>19610</c:v>
                </c:pt>
                <c:pt idx="1962">
                  <c:v>19620</c:v>
                </c:pt>
                <c:pt idx="1963">
                  <c:v>19630</c:v>
                </c:pt>
                <c:pt idx="1964">
                  <c:v>19640</c:v>
                </c:pt>
                <c:pt idx="1965">
                  <c:v>19650</c:v>
                </c:pt>
                <c:pt idx="1966">
                  <c:v>19660</c:v>
                </c:pt>
                <c:pt idx="1967">
                  <c:v>19670</c:v>
                </c:pt>
                <c:pt idx="1968">
                  <c:v>19680</c:v>
                </c:pt>
                <c:pt idx="1969">
                  <c:v>19690</c:v>
                </c:pt>
                <c:pt idx="1970">
                  <c:v>19700</c:v>
                </c:pt>
                <c:pt idx="1971">
                  <c:v>19710</c:v>
                </c:pt>
                <c:pt idx="1972">
                  <c:v>19720</c:v>
                </c:pt>
                <c:pt idx="1973">
                  <c:v>19730</c:v>
                </c:pt>
                <c:pt idx="1974">
                  <c:v>19740</c:v>
                </c:pt>
                <c:pt idx="1975">
                  <c:v>19750</c:v>
                </c:pt>
                <c:pt idx="1976">
                  <c:v>19760</c:v>
                </c:pt>
                <c:pt idx="1977">
                  <c:v>19770</c:v>
                </c:pt>
                <c:pt idx="1978">
                  <c:v>19780</c:v>
                </c:pt>
                <c:pt idx="1979">
                  <c:v>19790</c:v>
                </c:pt>
                <c:pt idx="1980">
                  <c:v>19800</c:v>
                </c:pt>
                <c:pt idx="1981">
                  <c:v>19810</c:v>
                </c:pt>
                <c:pt idx="1982">
                  <c:v>19820</c:v>
                </c:pt>
                <c:pt idx="1983">
                  <c:v>19830</c:v>
                </c:pt>
                <c:pt idx="1984">
                  <c:v>19840</c:v>
                </c:pt>
                <c:pt idx="1985">
                  <c:v>19850</c:v>
                </c:pt>
                <c:pt idx="1986">
                  <c:v>19860</c:v>
                </c:pt>
                <c:pt idx="1987">
                  <c:v>19870</c:v>
                </c:pt>
                <c:pt idx="1988">
                  <c:v>19880</c:v>
                </c:pt>
                <c:pt idx="1989">
                  <c:v>19890</c:v>
                </c:pt>
                <c:pt idx="1990">
                  <c:v>19900</c:v>
                </c:pt>
                <c:pt idx="1991">
                  <c:v>19910</c:v>
                </c:pt>
                <c:pt idx="1992">
                  <c:v>19920</c:v>
                </c:pt>
                <c:pt idx="1993">
                  <c:v>19930</c:v>
                </c:pt>
                <c:pt idx="1994">
                  <c:v>19940</c:v>
                </c:pt>
                <c:pt idx="1995">
                  <c:v>19950</c:v>
                </c:pt>
                <c:pt idx="1996">
                  <c:v>19960</c:v>
                </c:pt>
                <c:pt idx="1997">
                  <c:v>19970</c:v>
                </c:pt>
                <c:pt idx="1998">
                  <c:v>19980</c:v>
                </c:pt>
                <c:pt idx="1999">
                  <c:v>19990</c:v>
                </c:pt>
                <c:pt idx="2000">
                  <c:v>20000</c:v>
                </c:pt>
                <c:pt idx="2001">
                  <c:v>20010</c:v>
                </c:pt>
                <c:pt idx="2002">
                  <c:v>20020</c:v>
                </c:pt>
                <c:pt idx="2003">
                  <c:v>20030</c:v>
                </c:pt>
                <c:pt idx="2004">
                  <c:v>20040</c:v>
                </c:pt>
                <c:pt idx="2005">
                  <c:v>20050</c:v>
                </c:pt>
                <c:pt idx="2006">
                  <c:v>20060</c:v>
                </c:pt>
                <c:pt idx="2007">
                  <c:v>20070</c:v>
                </c:pt>
                <c:pt idx="2008">
                  <c:v>20080</c:v>
                </c:pt>
                <c:pt idx="2009">
                  <c:v>20090</c:v>
                </c:pt>
                <c:pt idx="2010">
                  <c:v>20100</c:v>
                </c:pt>
                <c:pt idx="2011">
                  <c:v>20110</c:v>
                </c:pt>
                <c:pt idx="2012">
                  <c:v>20120</c:v>
                </c:pt>
                <c:pt idx="2013">
                  <c:v>20130</c:v>
                </c:pt>
                <c:pt idx="2014">
                  <c:v>20140</c:v>
                </c:pt>
                <c:pt idx="2015">
                  <c:v>20150</c:v>
                </c:pt>
                <c:pt idx="2016">
                  <c:v>20160</c:v>
                </c:pt>
                <c:pt idx="2017">
                  <c:v>20170</c:v>
                </c:pt>
                <c:pt idx="2018">
                  <c:v>20180</c:v>
                </c:pt>
                <c:pt idx="2019">
                  <c:v>20190</c:v>
                </c:pt>
                <c:pt idx="2020">
                  <c:v>20200</c:v>
                </c:pt>
                <c:pt idx="2021">
                  <c:v>20210</c:v>
                </c:pt>
                <c:pt idx="2022">
                  <c:v>20220</c:v>
                </c:pt>
                <c:pt idx="2023">
                  <c:v>20230</c:v>
                </c:pt>
                <c:pt idx="2024">
                  <c:v>20240</c:v>
                </c:pt>
                <c:pt idx="2025">
                  <c:v>20250</c:v>
                </c:pt>
                <c:pt idx="2026">
                  <c:v>20260</c:v>
                </c:pt>
                <c:pt idx="2027">
                  <c:v>20270</c:v>
                </c:pt>
                <c:pt idx="2028">
                  <c:v>20280</c:v>
                </c:pt>
                <c:pt idx="2029">
                  <c:v>20290</c:v>
                </c:pt>
                <c:pt idx="2030">
                  <c:v>20300</c:v>
                </c:pt>
                <c:pt idx="2031">
                  <c:v>20310</c:v>
                </c:pt>
                <c:pt idx="2032">
                  <c:v>20320</c:v>
                </c:pt>
                <c:pt idx="2033">
                  <c:v>20330</c:v>
                </c:pt>
                <c:pt idx="2034">
                  <c:v>20340</c:v>
                </c:pt>
                <c:pt idx="2035">
                  <c:v>20350</c:v>
                </c:pt>
                <c:pt idx="2036">
                  <c:v>20360</c:v>
                </c:pt>
                <c:pt idx="2037">
                  <c:v>20370</c:v>
                </c:pt>
                <c:pt idx="2038">
                  <c:v>20380</c:v>
                </c:pt>
                <c:pt idx="2039">
                  <c:v>20390</c:v>
                </c:pt>
                <c:pt idx="2040">
                  <c:v>20400</c:v>
                </c:pt>
                <c:pt idx="2041">
                  <c:v>20410</c:v>
                </c:pt>
                <c:pt idx="2042">
                  <c:v>20420</c:v>
                </c:pt>
                <c:pt idx="2043">
                  <c:v>20430</c:v>
                </c:pt>
                <c:pt idx="2044">
                  <c:v>20440</c:v>
                </c:pt>
                <c:pt idx="2045">
                  <c:v>20450</c:v>
                </c:pt>
                <c:pt idx="2046">
                  <c:v>20460</c:v>
                </c:pt>
                <c:pt idx="2047">
                  <c:v>20470</c:v>
                </c:pt>
                <c:pt idx="2048">
                  <c:v>20480</c:v>
                </c:pt>
                <c:pt idx="2049">
                  <c:v>20490</c:v>
                </c:pt>
                <c:pt idx="2050">
                  <c:v>20500</c:v>
                </c:pt>
                <c:pt idx="2051">
                  <c:v>20510</c:v>
                </c:pt>
                <c:pt idx="2052">
                  <c:v>20520</c:v>
                </c:pt>
                <c:pt idx="2053">
                  <c:v>20530</c:v>
                </c:pt>
                <c:pt idx="2054">
                  <c:v>20540</c:v>
                </c:pt>
                <c:pt idx="2055">
                  <c:v>20550</c:v>
                </c:pt>
                <c:pt idx="2056">
                  <c:v>20560</c:v>
                </c:pt>
                <c:pt idx="2057">
                  <c:v>20570</c:v>
                </c:pt>
                <c:pt idx="2058">
                  <c:v>20580</c:v>
                </c:pt>
                <c:pt idx="2059">
                  <c:v>20590</c:v>
                </c:pt>
                <c:pt idx="2060">
                  <c:v>20600</c:v>
                </c:pt>
                <c:pt idx="2061">
                  <c:v>20610</c:v>
                </c:pt>
                <c:pt idx="2062">
                  <c:v>20620</c:v>
                </c:pt>
                <c:pt idx="2063">
                  <c:v>20630</c:v>
                </c:pt>
                <c:pt idx="2064">
                  <c:v>20640</c:v>
                </c:pt>
                <c:pt idx="2065">
                  <c:v>20650</c:v>
                </c:pt>
                <c:pt idx="2066">
                  <c:v>20660</c:v>
                </c:pt>
                <c:pt idx="2067">
                  <c:v>20670</c:v>
                </c:pt>
                <c:pt idx="2068">
                  <c:v>20680</c:v>
                </c:pt>
                <c:pt idx="2069">
                  <c:v>20690</c:v>
                </c:pt>
                <c:pt idx="2070">
                  <c:v>20700</c:v>
                </c:pt>
                <c:pt idx="2071">
                  <c:v>20710</c:v>
                </c:pt>
                <c:pt idx="2072">
                  <c:v>20720</c:v>
                </c:pt>
                <c:pt idx="2073">
                  <c:v>20730</c:v>
                </c:pt>
                <c:pt idx="2074">
                  <c:v>20740</c:v>
                </c:pt>
                <c:pt idx="2075">
                  <c:v>20750</c:v>
                </c:pt>
                <c:pt idx="2076">
                  <c:v>20760</c:v>
                </c:pt>
                <c:pt idx="2077">
                  <c:v>20770</c:v>
                </c:pt>
                <c:pt idx="2078">
                  <c:v>20780</c:v>
                </c:pt>
                <c:pt idx="2079">
                  <c:v>20790</c:v>
                </c:pt>
                <c:pt idx="2080">
                  <c:v>20800</c:v>
                </c:pt>
                <c:pt idx="2081">
                  <c:v>20810</c:v>
                </c:pt>
                <c:pt idx="2082">
                  <c:v>20820</c:v>
                </c:pt>
                <c:pt idx="2083">
                  <c:v>20830</c:v>
                </c:pt>
                <c:pt idx="2084">
                  <c:v>20840</c:v>
                </c:pt>
                <c:pt idx="2085">
                  <c:v>20850</c:v>
                </c:pt>
                <c:pt idx="2086">
                  <c:v>20860</c:v>
                </c:pt>
                <c:pt idx="2087">
                  <c:v>20870</c:v>
                </c:pt>
                <c:pt idx="2088">
                  <c:v>20880</c:v>
                </c:pt>
                <c:pt idx="2089">
                  <c:v>20890</c:v>
                </c:pt>
                <c:pt idx="2090">
                  <c:v>20900</c:v>
                </c:pt>
                <c:pt idx="2091">
                  <c:v>20910</c:v>
                </c:pt>
                <c:pt idx="2092">
                  <c:v>20920</c:v>
                </c:pt>
                <c:pt idx="2093">
                  <c:v>20930</c:v>
                </c:pt>
                <c:pt idx="2094">
                  <c:v>20940</c:v>
                </c:pt>
                <c:pt idx="2095">
                  <c:v>20950</c:v>
                </c:pt>
                <c:pt idx="2096">
                  <c:v>20960</c:v>
                </c:pt>
                <c:pt idx="2097">
                  <c:v>20970</c:v>
                </c:pt>
                <c:pt idx="2098">
                  <c:v>20980</c:v>
                </c:pt>
                <c:pt idx="2099">
                  <c:v>20990</c:v>
                </c:pt>
                <c:pt idx="2100">
                  <c:v>21000</c:v>
                </c:pt>
                <c:pt idx="2101">
                  <c:v>21010</c:v>
                </c:pt>
                <c:pt idx="2102">
                  <c:v>21020</c:v>
                </c:pt>
                <c:pt idx="2103">
                  <c:v>21030</c:v>
                </c:pt>
                <c:pt idx="2104">
                  <c:v>21040</c:v>
                </c:pt>
                <c:pt idx="2105">
                  <c:v>21050</c:v>
                </c:pt>
                <c:pt idx="2106">
                  <c:v>21060</c:v>
                </c:pt>
                <c:pt idx="2107">
                  <c:v>21070</c:v>
                </c:pt>
                <c:pt idx="2108">
                  <c:v>21080</c:v>
                </c:pt>
                <c:pt idx="2109">
                  <c:v>21090</c:v>
                </c:pt>
                <c:pt idx="2110">
                  <c:v>21100</c:v>
                </c:pt>
                <c:pt idx="2111">
                  <c:v>21110</c:v>
                </c:pt>
                <c:pt idx="2112">
                  <c:v>21120</c:v>
                </c:pt>
                <c:pt idx="2113">
                  <c:v>21130</c:v>
                </c:pt>
                <c:pt idx="2114">
                  <c:v>21140</c:v>
                </c:pt>
                <c:pt idx="2115">
                  <c:v>21150</c:v>
                </c:pt>
                <c:pt idx="2116">
                  <c:v>21160</c:v>
                </c:pt>
                <c:pt idx="2117">
                  <c:v>21170</c:v>
                </c:pt>
                <c:pt idx="2118">
                  <c:v>21180</c:v>
                </c:pt>
                <c:pt idx="2119">
                  <c:v>21190</c:v>
                </c:pt>
                <c:pt idx="2120">
                  <c:v>21200</c:v>
                </c:pt>
                <c:pt idx="2121">
                  <c:v>21210</c:v>
                </c:pt>
                <c:pt idx="2122">
                  <c:v>21220</c:v>
                </c:pt>
                <c:pt idx="2123">
                  <c:v>21230</c:v>
                </c:pt>
                <c:pt idx="2124">
                  <c:v>21240</c:v>
                </c:pt>
                <c:pt idx="2125">
                  <c:v>21250</c:v>
                </c:pt>
                <c:pt idx="2126">
                  <c:v>21260</c:v>
                </c:pt>
                <c:pt idx="2127">
                  <c:v>21270</c:v>
                </c:pt>
                <c:pt idx="2128">
                  <c:v>21280</c:v>
                </c:pt>
                <c:pt idx="2129">
                  <c:v>21290</c:v>
                </c:pt>
                <c:pt idx="2130">
                  <c:v>21300</c:v>
                </c:pt>
                <c:pt idx="2131">
                  <c:v>21310</c:v>
                </c:pt>
                <c:pt idx="2132">
                  <c:v>21320</c:v>
                </c:pt>
                <c:pt idx="2133">
                  <c:v>21330</c:v>
                </c:pt>
                <c:pt idx="2134">
                  <c:v>21340</c:v>
                </c:pt>
                <c:pt idx="2135">
                  <c:v>21350</c:v>
                </c:pt>
                <c:pt idx="2136">
                  <c:v>21360</c:v>
                </c:pt>
                <c:pt idx="2137">
                  <c:v>21370</c:v>
                </c:pt>
                <c:pt idx="2138">
                  <c:v>21380</c:v>
                </c:pt>
                <c:pt idx="2139">
                  <c:v>21390</c:v>
                </c:pt>
                <c:pt idx="2140">
                  <c:v>21400</c:v>
                </c:pt>
                <c:pt idx="2141">
                  <c:v>21410</c:v>
                </c:pt>
                <c:pt idx="2142">
                  <c:v>21420</c:v>
                </c:pt>
                <c:pt idx="2143">
                  <c:v>21430</c:v>
                </c:pt>
                <c:pt idx="2144">
                  <c:v>21440</c:v>
                </c:pt>
                <c:pt idx="2145">
                  <c:v>21450</c:v>
                </c:pt>
                <c:pt idx="2146">
                  <c:v>21460</c:v>
                </c:pt>
                <c:pt idx="2147">
                  <c:v>21470</c:v>
                </c:pt>
                <c:pt idx="2148">
                  <c:v>21480</c:v>
                </c:pt>
                <c:pt idx="2149">
                  <c:v>21490</c:v>
                </c:pt>
                <c:pt idx="2150">
                  <c:v>21500</c:v>
                </c:pt>
                <c:pt idx="2151">
                  <c:v>21510</c:v>
                </c:pt>
                <c:pt idx="2152">
                  <c:v>21520</c:v>
                </c:pt>
                <c:pt idx="2153">
                  <c:v>21530</c:v>
                </c:pt>
                <c:pt idx="2154">
                  <c:v>21540</c:v>
                </c:pt>
                <c:pt idx="2155">
                  <c:v>21550</c:v>
                </c:pt>
                <c:pt idx="2156">
                  <c:v>21560</c:v>
                </c:pt>
                <c:pt idx="2157">
                  <c:v>21570</c:v>
                </c:pt>
                <c:pt idx="2158">
                  <c:v>21580</c:v>
                </c:pt>
                <c:pt idx="2159">
                  <c:v>21590</c:v>
                </c:pt>
                <c:pt idx="2160">
                  <c:v>21600</c:v>
                </c:pt>
                <c:pt idx="2161">
                  <c:v>21610</c:v>
                </c:pt>
                <c:pt idx="2162">
                  <c:v>21620</c:v>
                </c:pt>
                <c:pt idx="2163">
                  <c:v>21630</c:v>
                </c:pt>
                <c:pt idx="2164">
                  <c:v>21640</c:v>
                </c:pt>
                <c:pt idx="2165">
                  <c:v>21650</c:v>
                </c:pt>
                <c:pt idx="2166">
                  <c:v>21660</c:v>
                </c:pt>
                <c:pt idx="2167">
                  <c:v>21670</c:v>
                </c:pt>
                <c:pt idx="2168">
                  <c:v>21680</c:v>
                </c:pt>
                <c:pt idx="2169">
                  <c:v>21690</c:v>
                </c:pt>
                <c:pt idx="2170">
                  <c:v>21700</c:v>
                </c:pt>
                <c:pt idx="2171">
                  <c:v>21710</c:v>
                </c:pt>
                <c:pt idx="2172">
                  <c:v>21720</c:v>
                </c:pt>
                <c:pt idx="2173">
                  <c:v>21730</c:v>
                </c:pt>
                <c:pt idx="2174">
                  <c:v>21740</c:v>
                </c:pt>
                <c:pt idx="2175">
                  <c:v>21750</c:v>
                </c:pt>
                <c:pt idx="2176">
                  <c:v>21760</c:v>
                </c:pt>
                <c:pt idx="2177">
                  <c:v>21770</c:v>
                </c:pt>
                <c:pt idx="2178">
                  <c:v>21780</c:v>
                </c:pt>
                <c:pt idx="2179">
                  <c:v>21790</c:v>
                </c:pt>
                <c:pt idx="2180">
                  <c:v>21800</c:v>
                </c:pt>
                <c:pt idx="2181">
                  <c:v>21810</c:v>
                </c:pt>
                <c:pt idx="2182">
                  <c:v>21820</c:v>
                </c:pt>
                <c:pt idx="2183">
                  <c:v>21830</c:v>
                </c:pt>
                <c:pt idx="2184">
                  <c:v>21840</c:v>
                </c:pt>
                <c:pt idx="2185">
                  <c:v>21850</c:v>
                </c:pt>
                <c:pt idx="2186">
                  <c:v>21860</c:v>
                </c:pt>
                <c:pt idx="2187">
                  <c:v>21870</c:v>
                </c:pt>
                <c:pt idx="2188">
                  <c:v>21880</c:v>
                </c:pt>
                <c:pt idx="2189">
                  <c:v>21890</c:v>
                </c:pt>
                <c:pt idx="2190">
                  <c:v>21900</c:v>
                </c:pt>
                <c:pt idx="2191">
                  <c:v>21910</c:v>
                </c:pt>
                <c:pt idx="2192">
                  <c:v>21920</c:v>
                </c:pt>
                <c:pt idx="2193">
                  <c:v>21930</c:v>
                </c:pt>
                <c:pt idx="2194">
                  <c:v>21940</c:v>
                </c:pt>
                <c:pt idx="2195">
                  <c:v>21950</c:v>
                </c:pt>
                <c:pt idx="2196">
                  <c:v>21960</c:v>
                </c:pt>
                <c:pt idx="2197">
                  <c:v>21970</c:v>
                </c:pt>
                <c:pt idx="2198">
                  <c:v>21980</c:v>
                </c:pt>
                <c:pt idx="2199">
                  <c:v>21990</c:v>
                </c:pt>
                <c:pt idx="2200">
                  <c:v>22000</c:v>
                </c:pt>
                <c:pt idx="2201">
                  <c:v>22010</c:v>
                </c:pt>
                <c:pt idx="2202">
                  <c:v>22020</c:v>
                </c:pt>
                <c:pt idx="2203">
                  <c:v>22030</c:v>
                </c:pt>
                <c:pt idx="2204">
                  <c:v>22040</c:v>
                </c:pt>
                <c:pt idx="2205">
                  <c:v>22050</c:v>
                </c:pt>
                <c:pt idx="2206">
                  <c:v>22060</c:v>
                </c:pt>
                <c:pt idx="2207">
                  <c:v>22070</c:v>
                </c:pt>
                <c:pt idx="2208">
                  <c:v>22080</c:v>
                </c:pt>
                <c:pt idx="2209">
                  <c:v>22090</c:v>
                </c:pt>
                <c:pt idx="2210">
                  <c:v>22100</c:v>
                </c:pt>
                <c:pt idx="2211">
                  <c:v>22110</c:v>
                </c:pt>
                <c:pt idx="2212">
                  <c:v>22120</c:v>
                </c:pt>
                <c:pt idx="2213">
                  <c:v>22130</c:v>
                </c:pt>
                <c:pt idx="2214">
                  <c:v>22140</c:v>
                </c:pt>
                <c:pt idx="2215">
                  <c:v>22150</c:v>
                </c:pt>
                <c:pt idx="2216">
                  <c:v>22160</c:v>
                </c:pt>
                <c:pt idx="2217">
                  <c:v>22170</c:v>
                </c:pt>
                <c:pt idx="2218">
                  <c:v>22180</c:v>
                </c:pt>
                <c:pt idx="2219">
                  <c:v>22190</c:v>
                </c:pt>
                <c:pt idx="2220">
                  <c:v>22200</c:v>
                </c:pt>
                <c:pt idx="2221">
                  <c:v>22210</c:v>
                </c:pt>
                <c:pt idx="2222">
                  <c:v>22220</c:v>
                </c:pt>
                <c:pt idx="2223">
                  <c:v>22230</c:v>
                </c:pt>
                <c:pt idx="2224">
                  <c:v>22240</c:v>
                </c:pt>
                <c:pt idx="2225">
                  <c:v>22250</c:v>
                </c:pt>
                <c:pt idx="2226">
                  <c:v>22260</c:v>
                </c:pt>
                <c:pt idx="2227">
                  <c:v>22270</c:v>
                </c:pt>
                <c:pt idx="2228">
                  <c:v>22280</c:v>
                </c:pt>
                <c:pt idx="2229">
                  <c:v>22290</c:v>
                </c:pt>
                <c:pt idx="2230">
                  <c:v>22300</c:v>
                </c:pt>
                <c:pt idx="2231">
                  <c:v>22310</c:v>
                </c:pt>
                <c:pt idx="2232">
                  <c:v>22320</c:v>
                </c:pt>
                <c:pt idx="2233">
                  <c:v>22330</c:v>
                </c:pt>
                <c:pt idx="2234">
                  <c:v>22340</c:v>
                </c:pt>
                <c:pt idx="2235">
                  <c:v>22350</c:v>
                </c:pt>
                <c:pt idx="2236">
                  <c:v>22360</c:v>
                </c:pt>
                <c:pt idx="2237">
                  <c:v>22370</c:v>
                </c:pt>
                <c:pt idx="2238">
                  <c:v>22380</c:v>
                </c:pt>
                <c:pt idx="2239">
                  <c:v>22390</c:v>
                </c:pt>
                <c:pt idx="2240">
                  <c:v>22400</c:v>
                </c:pt>
                <c:pt idx="2241">
                  <c:v>22410</c:v>
                </c:pt>
                <c:pt idx="2242">
                  <c:v>22420</c:v>
                </c:pt>
                <c:pt idx="2243">
                  <c:v>22430</c:v>
                </c:pt>
                <c:pt idx="2244">
                  <c:v>22440</c:v>
                </c:pt>
                <c:pt idx="2245">
                  <c:v>22450</c:v>
                </c:pt>
                <c:pt idx="2246">
                  <c:v>22460</c:v>
                </c:pt>
                <c:pt idx="2247">
                  <c:v>22470</c:v>
                </c:pt>
                <c:pt idx="2248">
                  <c:v>22480</c:v>
                </c:pt>
                <c:pt idx="2249">
                  <c:v>22490</c:v>
                </c:pt>
                <c:pt idx="2250">
                  <c:v>22500</c:v>
                </c:pt>
                <c:pt idx="2251">
                  <c:v>22510</c:v>
                </c:pt>
                <c:pt idx="2252">
                  <c:v>22520</c:v>
                </c:pt>
                <c:pt idx="2253">
                  <c:v>22530</c:v>
                </c:pt>
                <c:pt idx="2254">
                  <c:v>22540</c:v>
                </c:pt>
                <c:pt idx="2255">
                  <c:v>22550</c:v>
                </c:pt>
                <c:pt idx="2256">
                  <c:v>22560</c:v>
                </c:pt>
                <c:pt idx="2257">
                  <c:v>22570</c:v>
                </c:pt>
                <c:pt idx="2258">
                  <c:v>22580</c:v>
                </c:pt>
                <c:pt idx="2259">
                  <c:v>22590</c:v>
                </c:pt>
                <c:pt idx="2260">
                  <c:v>22600</c:v>
                </c:pt>
                <c:pt idx="2261">
                  <c:v>22610</c:v>
                </c:pt>
                <c:pt idx="2262">
                  <c:v>22620</c:v>
                </c:pt>
                <c:pt idx="2263">
                  <c:v>22630</c:v>
                </c:pt>
                <c:pt idx="2264">
                  <c:v>22640</c:v>
                </c:pt>
                <c:pt idx="2265">
                  <c:v>22650</c:v>
                </c:pt>
                <c:pt idx="2266">
                  <c:v>22660</c:v>
                </c:pt>
                <c:pt idx="2267">
                  <c:v>22670</c:v>
                </c:pt>
                <c:pt idx="2268">
                  <c:v>22680</c:v>
                </c:pt>
                <c:pt idx="2269">
                  <c:v>22690</c:v>
                </c:pt>
                <c:pt idx="2270">
                  <c:v>22700</c:v>
                </c:pt>
                <c:pt idx="2271">
                  <c:v>22710</c:v>
                </c:pt>
                <c:pt idx="2272">
                  <c:v>22720</c:v>
                </c:pt>
                <c:pt idx="2273">
                  <c:v>22730</c:v>
                </c:pt>
                <c:pt idx="2274">
                  <c:v>22740</c:v>
                </c:pt>
                <c:pt idx="2275">
                  <c:v>22750</c:v>
                </c:pt>
                <c:pt idx="2276">
                  <c:v>22760</c:v>
                </c:pt>
                <c:pt idx="2277">
                  <c:v>22770</c:v>
                </c:pt>
                <c:pt idx="2278">
                  <c:v>22780</c:v>
                </c:pt>
                <c:pt idx="2279">
                  <c:v>22790</c:v>
                </c:pt>
                <c:pt idx="2280">
                  <c:v>22800</c:v>
                </c:pt>
                <c:pt idx="2281">
                  <c:v>22810</c:v>
                </c:pt>
                <c:pt idx="2282">
                  <c:v>22820</c:v>
                </c:pt>
                <c:pt idx="2283">
                  <c:v>22830</c:v>
                </c:pt>
                <c:pt idx="2284">
                  <c:v>22840</c:v>
                </c:pt>
                <c:pt idx="2285">
                  <c:v>22850</c:v>
                </c:pt>
                <c:pt idx="2286">
                  <c:v>22860</c:v>
                </c:pt>
                <c:pt idx="2287">
                  <c:v>22870</c:v>
                </c:pt>
                <c:pt idx="2288">
                  <c:v>22880</c:v>
                </c:pt>
                <c:pt idx="2289">
                  <c:v>22890</c:v>
                </c:pt>
                <c:pt idx="2290">
                  <c:v>22900</c:v>
                </c:pt>
                <c:pt idx="2291">
                  <c:v>22910</c:v>
                </c:pt>
                <c:pt idx="2292">
                  <c:v>22920</c:v>
                </c:pt>
                <c:pt idx="2293">
                  <c:v>22930</c:v>
                </c:pt>
                <c:pt idx="2294">
                  <c:v>22940</c:v>
                </c:pt>
                <c:pt idx="2295">
                  <c:v>22950</c:v>
                </c:pt>
                <c:pt idx="2296">
                  <c:v>22960</c:v>
                </c:pt>
                <c:pt idx="2297">
                  <c:v>22970</c:v>
                </c:pt>
                <c:pt idx="2298">
                  <c:v>22980</c:v>
                </c:pt>
                <c:pt idx="2299">
                  <c:v>22990</c:v>
                </c:pt>
                <c:pt idx="2300">
                  <c:v>23000</c:v>
                </c:pt>
                <c:pt idx="2301">
                  <c:v>23010</c:v>
                </c:pt>
                <c:pt idx="2302">
                  <c:v>23020</c:v>
                </c:pt>
                <c:pt idx="2303">
                  <c:v>23030</c:v>
                </c:pt>
                <c:pt idx="2304">
                  <c:v>23040</c:v>
                </c:pt>
                <c:pt idx="2305">
                  <c:v>23050</c:v>
                </c:pt>
                <c:pt idx="2306">
                  <c:v>23060</c:v>
                </c:pt>
                <c:pt idx="2307">
                  <c:v>23070</c:v>
                </c:pt>
                <c:pt idx="2308">
                  <c:v>23080</c:v>
                </c:pt>
                <c:pt idx="2309">
                  <c:v>23090</c:v>
                </c:pt>
                <c:pt idx="2310">
                  <c:v>23100</c:v>
                </c:pt>
                <c:pt idx="2311">
                  <c:v>23110</c:v>
                </c:pt>
                <c:pt idx="2312">
                  <c:v>23120</c:v>
                </c:pt>
                <c:pt idx="2313">
                  <c:v>23130</c:v>
                </c:pt>
                <c:pt idx="2314">
                  <c:v>23140</c:v>
                </c:pt>
                <c:pt idx="2315">
                  <c:v>23150</c:v>
                </c:pt>
                <c:pt idx="2316">
                  <c:v>23160</c:v>
                </c:pt>
                <c:pt idx="2317">
                  <c:v>23170</c:v>
                </c:pt>
                <c:pt idx="2318">
                  <c:v>23180</c:v>
                </c:pt>
                <c:pt idx="2319">
                  <c:v>23190</c:v>
                </c:pt>
                <c:pt idx="2320">
                  <c:v>23200</c:v>
                </c:pt>
                <c:pt idx="2321">
                  <c:v>23210</c:v>
                </c:pt>
                <c:pt idx="2322">
                  <c:v>23220</c:v>
                </c:pt>
                <c:pt idx="2323">
                  <c:v>23230</c:v>
                </c:pt>
                <c:pt idx="2324">
                  <c:v>23240</c:v>
                </c:pt>
                <c:pt idx="2325">
                  <c:v>23250</c:v>
                </c:pt>
                <c:pt idx="2326">
                  <c:v>23260</c:v>
                </c:pt>
                <c:pt idx="2327">
                  <c:v>23270</c:v>
                </c:pt>
                <c:pt idx="2328">
                  <c:v>23280</c:v>
                </c:pt>
                <c:pt idx="2329">
                  <c:v>23290</c:v>
                </c:pt>
                <c:pt idx="2330">
                  <c:v>23300</c:v>
                </c:pt>
                <c:pt idx="2331">
                  <c:v>23310</c:v>
                </c:pt>
                <c:pt idx="2332">
                  <c:v>23320</c:v>
                </c:pt>
                <c:pt idx="2333">
                  <c:v>23330</c:v>
                </c:pt>
                <c:pt idx="2334">
                  <c:v>23340</c:v>
                </c:pt>
                <c:pt idx="2335">
                  <c:v>23350</c:v>
                </c:pt>
                <c:pt idx="2336">
                  <c:v>23360</c:v>
                </c:pt>
                <c:pt idx="2337">
                  <c:v>23370</c:v>
                </c:pt>
                <c:pt idx="2338">
                  <c:v>23380</c:v>
                </c:pt>
                <c:pt idx="2339">
                  <c:v>23390</c:v>
                </c:pt>
                <c:pt idx="2340">
                  <c:v>23400</c:v>
                </c:pt>
                <c:pt idx="2341">
                  <c:v>23410</c:v>
                </c:pt>
                <c:pt idx="2342">
                  <c:v>23420</c:v>
                </c:pt>
                <c:pt idx="2343">
                  <c:v>23430</c:v>
                </c:pt>
                <c:pt idx="2344">
                  <c:v>23440</c:v>
                </c:pt>
                <c:pt idx="2345">
                  <c:v>23450</c:v>
                </c:pt>
                <c:pt idx="2346">
                  <c:v>23460</c:v>
                </c:pt>
                <c:pt idx="2347">
                  <c:v>23470</c:v>
                </c:pt>
                <c:pt idx="2348">
                  <c:v>23480</c:v>
                </c:pt>
                <c:pt idx="2349">
                  <c:v>23490</c:v>
                </c:pt>
                <c:pt idx="2350">
                  <c:v>23500</c:v>
                </c:pt>
                <c:pt idx="2351">
                  <c:v>23510</c:v>
                </c:pt>
                <c:pt idx="2352">
                  <c:v>23520</c:v>
                </c:pt>
                <c:pt idx="2353">
                  <c:v>23530</c:v>
                </c:pt>
                <c:pt idx="2354">
                  <c:v>23540</c:v>
                </c:pt>
                <c:pt idx="2355">
                  <c:v>23550</c:v>
                </c:pt>
                <c:pt idx="2356">
                  <c:v>23560</c:v>
                </c:pt>
                <c:pt idx="2357">
                  <c:v>23570</c:v>
                </c:pt>
                <c:pt idx="2358">
                  <c:v>23580</c:v>
                </c:pt>
                <c:pt idx="2359">
                  <c:v>23590</c:v>
                </c:pt>
                <c:pt idx="2360">
                  <c:v>23600</c:v>
                </c:pt>
                <c:pt idx="2361">
                  <c:v>23610</c:v>
                </c:pt>
                <c:pt idx="2362">
                  <c:v>23620</c:v>
                </c:pt>
                <c:pt idx="2363">
                  <c:v>23630</c:v>
                </c:pt>
                <c:pt idx="2364">
                  <c:v>23640</c:v>
                </c:pt>
                <c:pt idx="2365">
                  <c:v>23650</c:v>
                </c:pt>
                <c:pt idx="2366">
                  <c:v>23660</c:v>
                </c:pt>
                <c:pt idx="2367">
                  <c:v>23670</c:v>
                </c:pt>
                <c:pt idx="2368">
                  <c:v>23680</c:v>
                </c:pt>
                <c:pt idx="2369">
                  <c:v>23690</c:v>
                </c:pt>
                <c:pt idx="2370">
                  <c:v>23700</c:v>
                </c:pt>
                <c:pt idx="2371">
                  <c:v>23710</c:v>
                </c:pt>
                <c:pt idx="2372">
                  <c:v>23720</c:v>
                </c:pt>
                <c:pt idx="2373">
                  <c:v>23730</c:v>
                </c:pt>
                <c:pt idx="2374">
                  <c:v>23740</c:v>
                </c:pt>
                <c:pt idx="2375">
                  <c:v>23750</c:v>
                </c:pt>
                <c:pt idx="2376">
                  <c:v>23760</c:v>
                </c:pt>
                <c:pt idx="2377">
                  <c:v>23770</c:v>
                </c:pt>
                <c:pt idx="2378">
                  <c:v>23780</c:v>
                </c:pt>
                <c:pt idx="2379">
                  <c:v>23790</c:v>
                </c:pt>
                <c:pt idx="2380">
                  <c:v>23800</c:v>
                </c:pt>
                <c:pt idx="2381">
                  <c:v>23810</c:v>
                </c:pt>
                <c:pt idx="2382">
                  <c:v>23820</c:v>
                </c:pt>
                <c:pt idx="2383">
                  <c:v>23830</c:v>
                </c:pt>
                <c:pt idx="2384">
                  <c:v>23840</c:v>
                </c:pt>
                <c:pt idx="2385">
                  <c:v>23850</c:v>
                </c:pt>
                <c:pt idx="2386">
                  <c:v>23860</c:v>
                </c:pt>
                <c:pt idx="2387">
                  <c:v>23870</c:v>
                </c:pt>
                <c:pt idx="2388">
                  <c:v>23880</c:v>
                </c:pt>
                <c:pt idx="2389">
                  <c:v>23890</c:v>
                </c:pt>
                <c:pt idx="2390">
                  <c:v>23900</c:v>
                </c:pt>
                <c:pt idx="2391">
                  <c:v>23910</c:v>
                </c:pt>
                <c:pt idx="2392">
                  <c:v>23920</c:v>
                </c:pt>
                <c:pt idx="2393">
                  <c:v>23930</c:v>
                </c:pt>
                <c:pt idx="2394">
                  <c:v>23940</c:v>
                </c:pt>
                <c:pt idx="2395">
                  <c:v>23950</c:v>
                </c:pt>
                <c:pt idx="2396">
                  <c:v>23960</c:v>
                </c:pt>
                <c:pt idx="2397">
                  <c:v>23970</c:v>
                </c:pt>
                <c:pt idx="2398">
                  <c:v>23980</c:v>
                </c:pt>
                <c:pt idx="2399">
                  <c:v>23990</c:v>
                </c:pt>
                <c:pt idx="2400">
                  <c:v>24000</c:v>
                </c:pt>
                <c:pt idx="2401">
                  <c:v>24010</c:v>
                </c:pt>
                <c:pt idx="2402">
                  <c:v>24020</c:v>
                </c:pt>
                <c:pt idx="2403">
                  <c:v>24030</c:v>
                </c:pt>
                <c:pt idx="2404">
                  <c:v>24040</c:v>
                </c:pt>
                <c:pt idx="2405">
                  <c:v>24050</c:v>
                </c:pt>
                <c:pt idx="2406">
                  <c:v>24060</c:v>
                </c:pt>
                <c:pt idx="2407">
                  <c:v>24070</c:v>
                </c:pt>
                <c:pt idx="2408">
                  <c:v>24080</c:v>
                </c:pt>
                <c:pt idx="2409">
                  <c:v>24090</c:v>
                </c:pt>
                <c:pt idx="2410">
                  <c:v>24100</c:v>
                </c:pt>
                <c:pt idx="2411">
                  <c:v>24110</c:v>
                </c:pt>
                <c:pt idx="2412">
                  <c:v>24120</c:v>
                </c:pt>
                <c:pt idx="2413">
                  <c:v>24130</c:v>
                </c:pt>
                <c:pt idx="2414">
                  <c:v>24140</c:v>
                </c:pt>
                <c:pt idx="2415">
                  <c:v>24150</c:v>
                </c:pt>
                <c:pt idx="2416">
                  <c:v>24160</c:v>
                </c:pt>
                <c:pt idx="2417">
                  <c:v>24170</c:v>
                </c:pt>
                <c:pt idx="2418">
                  <c:v>24180</c:v>
                </c:pt>
                <c:pt idx="2419">
                  <c:v>24190</c:v>
                </c:pt>
                <c:pt idx="2420">
                  <c:v>24200</c:v>
                </c:pt>
                <c:pt idx="2421">
                  <c:v>24210</c:v>
                </c:pt>
                <c:pt idx="2422">
                  <c:v>24220</c:v>
                </c:pt>
                <c:pt idx="2423">
                  <c:v>24230</c:v>
                </c:pt>
                <c:pt idx="2424">
                  <c:v>24240</c:v>
                </c:pt>
                <c:pt idx="2425">
                  <c:v>24250</c:v>
                </c:pt>
                <c:pt idx="2426">
                  <c:v>24260</c:v>
                </c:pt>
                <c:pt idx="2427">
                  <c:v>24270</c:v>
                </c:pt>
                <c:pt idx="2428">
                  <c:v>24280</c:v>
                </c:pt>
                <c:pt idx="2429">
                  <c:v>24290</c:v>
                </c:pt>
                <c:pt idx="2430">
                  <c:v>24300</c:v>
                </c:pt>
                <c:pt idx="2431">
                  <c:v>24310</c:v>
                </c:pt>
                <c:pt idx="2432">
                  <c:v>24320</c:v>
                </c:pt>
                <c:pt idx="2433">
                  <c:v>24330</c:v>
                </c:pt>
                <c:pt idx="2434">
                  <c:v>24340</c:v>
                </c:pt>
                <c:pt idx="2435">
                  <c:v>24350</c:v>
                </c:pt>
                <c:pt idx="2436">
                  <c:v>24360</c:v>
                </c:pt>
                <c:pt idx="2437">
                  <c:v>24370</c:v>
                </c:pt>
                <c:pt idx="2438">
                  <c:v>24380</c:v>
                </c:pt>
                <c:pt idx="2439">
                  <c:v>24390</c:v>
                </c:pt>
                <c:pt idx="2440">
                  <c:v>24400</c:v>
                </c:pt>
                <c:pt idx="2441">
                  <c:v>24410</c:v>
                </c:pt>
                <c:pt idx="2442">
                  <c:v>24420</c:v>
                </c:pt>
                <c:pt idx="2443">
                  <c:v>24430</c:v>
                </c:pt>
                <c:pt idx="2444">
                  <c:v>24440</c:v>
                </c:pt>
                <c:pt idx="2445">
                  <c:v>24450</c:v>
                </c:pt>
                <c:pt idx="2446">
                  <c:v>24460</c:v>
                </c:pt>
                <c:pt idx="2447">
                  <c:v>24470</c:v>
                </c:pt>
                <c:pt idx="2448">
                  <c:v>24480</c:v>
                </c:pt>
                <c:pt idx="2449">
                  <c:v>24490</c:v>
                </c:pt>
                <c:pt idx="2450">
                  <c:v>24500</c:v>
                </c:pt>
                <c:pt idx="2451">
                  <c:v>24510</c:v>
                </c:pt>
                <c:pt idx="2452">
                  <c:v>24520</c:v>
                </c:pt>
                <c:pt idx="2453">
                  <c:v>24530</c:v>
                </c:pt>
                <c:pt idx="2454">
                  <c:v>24540</c:v>
                </c:pt>
                <c:pt idx="2455">
                  <c:v>24550</c:v>
                </c:pt>
                <c:pt idx="2456">
                  <c:v>24560</c:v>
                </c:pt>
                <c:pt idx="2457">
                  <c:v>24570</c:v>
                </c:pt>
                <c:pt idx="2458">
                  <c:v>24580</c:v>
                </c:pt>
                <c:pt idx="2459">
                  <c:v>24590</c:v>
                </c:pt>
                <c:pt idx="2460">
                  <c:v>24600</c:v>
                </c:pt>
                <c:pt idx="2461">
                  <c:v>24610</c:v>
                </c:pt>
                <c:pt idx="2462">
                  <c:v>24620</c:v>
                </c:pt>
                <c:pt idx="2463">
                  <c:v>24630</c:v>
                </c:pt>
                <c:pt idx="2464">
                  <c:v>24640</c:v>
                </c:pt>
                <c:pt idx="2465">
                  <c:v>24650</c:v>
                </c:pt>
                <c:pt idx="2466">
                  <c:v>24660</c:v>
                </c:pt>
                <c:pt idx="2467">
                  <c:v>24670</c:v>
                </c:pt>
                <c:pt idx="2468">
                  <c:v>24680</c:v>
                </c:pt>
                <c:pt idx="2469">
                  <c:v>24690</c:v>
                </c:pt>
                <c:pt idx="2470">
                  <c:v>24700</c:v>
                </c:pt>
                <c:pt idx="2471">
                  <c:v>24710</c:v>
                </c:pt>
                <c:pt idx="2472">
                  <c:v>24720</c:v>
                </c:pt>
                <c:pt idx="2473">
                  <c:v>24730</c:v>
                </c:pt>
                <c:pt idx="2474">
                  <c:v>24740</c:v>
                </c:pt>
                <c:pt idx="2475">
                  <c:v>24750</c:v>
                </c:pt>
                <c:pt idx="2476">
                  <c:v>24760</c:v>
                </c:pt>
                <c:pt idx="2477">
                  <c:v>24770</c:v>
                </c:pt>
                <c:pt idx="2478">
                  <c:v>24780</c:v>
                </c:pt>
                <c:pt idx="2479">
                  <c:v>24790</c:v>
                </c:pt>
                <c:pt idx="2480">
                  <c:v>24800</c:v>
                </c:pt>
                <c:pt idx="2481">
                  <c:v>24810</c:v>
                </c:pt>
                <c:pt idx="2482">
                  <c:v>24820</c:v>
                </c:pt>
                <c:pt idx="2483">
                  <c:v>24830</c:v>
                </c:pt>
                <c:pt idx="2484">
                  <c:v>24840</c:v>
                </c:pt>
                <c:pt idx="2485">
                  <c:v>24850</c:v>
                </c:pt>
                <c:pt idx="2486">
                  <c:v>24860</c:v>
                </c:pt>
                <c:pt idx="2487">
                  <c:v>24870</c:v>
                </c:pt>
                <c:pt idx="2488">
                  <c:v>24880</c:v>
                </c:pt>
                <c:pt idx="2489">
                  <c:v>24890</c:v>
                </c:pt>
                <c:pt idx="2490">
                  <c:v>24900</c:v>
                </c:pt>
                <c:pt idx="2491">
                  <c:v>24910</c:v>
                </c:pt>
                <c:pt idx="2492">
                  <c:v>24920</c:v>
                </c:pt>
                <c:pt idx="2493">
                  <c:v>24930</c:v>
                </c:pt>
                <c:pt idx="2494">
                  <c:v>24940</c:v>
                </c:pt>
                <c:pt idx="2495">
                  <c:v>24950</c:v>
                </c:pt>
                <c:pt idx="2496">
                  <c:v>24960</c:v>
                </c:pt>
                <c:pt idx="2497">
                  <c:v>24970</c:v>
                </c:pt>
                <c:pt idx="2498">
                  <c:v>24980</c:v>
                </c:pt>
                <c:pt idx="2499">
                  <c:v>24990</c:v>
                </c:pt>
                <c:pt idx="2500">
                  <c:v>25000</c:v>
                </c:pt>
                <c:pt idx="2501">
                  <c:v>25010</c:v>
                </c:pt>
                <c:pt idx="2502">
                  <c:v>25020</c:v>
                </c:pt>
                <c:pt idx="2503">
                  <c:v>25030</c:v>
                </c:pt>
                <c:pt idx="2504">
                  <c:v>25040</c:v>
                </c:pt>
                <c:pt idx="2505">
                  <c:v>25050</c:v>
                </c:pt>
                <c:pt idx="2506">
                  <c:v>25060</c:v>
                </c:pt>
                <c:pt idx="2507">
                  <c:v>25070</c:v>
                </c:pt>
                <c:pt idx="2508">
                  <c:v>25080</c:v>
                </c:pt>
                <c:pt idx="2509">
                  <c:v>25090</c:v>
                </c:pt>
                <c:pt idx="2510">
                  <c:v>25100</c:v>
                </c:pt>
                <c:pt idx="2511">
                  <c:v>25110</c:v>
                </c:pt>
                <c:pt idx="2512">
                  <c:v>25120</c:v>
                </c:pt>
                <c:pt idx="2513">
                  <c:v>25130</c:v>
                </c:pt>
                <c:pt idx="2514">
                  <c:v>25140</c:v>
                </c:pt>
                <c:pt idx="2515">
                  <c:v>25150</c:v>
                </c:pt>
                <c:pt idx="2516">
                  <c:v>25160</c:v>
                </c:pt>
                <c:pt idx="2517">
                  <c:v>25170</c:v>
                </c:pt>
                <c:pt idx="2518">
                  <c:v>25180</c:v>
                </c:pt>
                <c:pt idx="2519">
                  <c:v>25190</c:v>
                </c:pt>
                <c:pt idx="2520">
                  <c:v>25200</c:v>
                </c:pt>
                <c:pt idx="2521">
                  <c:v>25210</c:v>
                </c:pt>
                <c:pt idx="2522">
                  <c:v>25220</c:v>
                </c:pt>
                <c:pt idx="2523">
                  <c:v>25230</c:v>
                </c:pt>
                <c:pt idx="2524">
                  <c:v>25240</c:v>
                </c:pt>
                <c:pt idx="2525">
                  <c:v>25250</c:v>
                </c:pt>
                <c:pt idx="2526">
                  <c:v>25260</c:v>
                </c:pt>
                <c:pt idx="2527">
                  <c:v>25270</c:v>
                </c:pt>
                <c:pt idx="2528">
                  <c:v>25280</c:v>
                </c:pt>
                <c:pt idx="2529">
                  <c:v>25290</c:v>
                </c:pt>
                <c:pt idx="2530">
                  <c:v>25300</c:v>
                </c:pt>
                <c:pt idx="2531">
                  <c:v>25310</c:v>
                </c:pt>
                <c:pt idx="2532">
                  <c:v>25320</c:v>
                </c:pt>
                <c:pt idx="2533">
                  <c:v>25330</c:v>
                </c:pt>
                <c:pt idx="2534">
                  <c:v>25340</c:v>
                </c:pt>
                <c:pt idx="2535">
                  <c:v>25350</c:v>
                </c:pt>
                <c:pt idx="2536">
                  <c:v>25360</c:v>
                </c:pt>
                <c:pt idx="2537">
                  <c:v>25370</c:v>
                </c:pt>
                <c:pt idx="2538">
                  <c:v>25380</c:v>
                </c:pt>
                <c:pt idx="2539">
                  <c:v>25390</c:v>
                </c:pt>
                <c:pt idx="2540">
                  <c:v>25400</c:v>
                </c:pt>
                <c:pt idx="2541">
                  <c:v>25410</c:v>
                </c:pt>
                <c:pt idx="2542">
                  <c:v>25420</c:v>
                </c:pt>
                <c:pt idx="2543">
                  <c:v>25430</c:v>
                </c:pt>
                <c:pt idx="2544">
                  <c:v>25440</c:v>
                </c:pt>
                <c:pt idx="2545">
                  <c:v>25450</c:v>
                </c:pt>
                <c:pt idx="2546">
                  <c:v>25460</c:v>
                </c:pt>
                <c:pt idx="2547">
                  <c:v>25470</c:v>
                </c:pt>
                <c:pt idx="2548">
                  <c:v>25480</c:v>
                </c:pt>
                <c:pt idx="2549">
                  <c:v>25490</c:v>
                </c:pt>
                <c:pt idx="2550">
                  <c:v>25500</c:v>
                </c:pt>
                <c:pt idx="2551">
                  <c:v>25510</c:v>
                </c:pt>
                <c:pt idx="2552">
                  <c:v>25520</c:v>
                </c:pt>
                <c:pt idx="2553">
                  <c:v>25530</c:v>
                </c:pt>
                <c:pt idx="2554">
                  <c:v>25540</c:v>
                </c:pt>
                <c:pt idx="2555">
                  <c:v>25550</c:v>
                </c:pt>
                <c:pt idx="2556">
                  <c:v>25560</c:v>
                </c:pt>
                <c:pt idx="2557">
                  <c:v>25570</c:v>
                </c:pt>
                <c:pt idx="2558">
                  <c:v>25580</c:v>
                </c:pt>
                <c:pt idx="2559">
                  <c:v>25590</c:v>
                </c:pt>
                <c:pt idx="2560">
                  <c:v>25600</c:v>
                </c:pt>
                <c:pt idx="2561">
                  <c:v>25610</c:v>
                </c:pt>
                <c:pt idx="2562">
                  <c:v>25620</c:v>
                </c:pt>
                <c:pt idx="2563">
                  <c:v>25630</c:v>
                </c:pt>
                <c:pt idx="2564">
                  <c:v>25640</c:v>
                </c:pt>
                <c:pt idx="2565">
                  <c:v>25650</c:v>
                </c:pt>
                <c:pt idx="2566">
                  <c:v>25660</c:v>
                </c:pt>
                <c:pt idx="2567">
                  <c:v>25670</c:v>
                </c:pt>
                <c:pt idx="2568">
                  <c:v>25680</c:v>
                </c:pt>
                <c:pt idx="2569">
                  <c:v>25690</c:v>
                </c:pt>
                <c:pt idx="2570">
                  <c:v>25700</c:v>
                </c:pt>
                <c:pt idx="2571">
                  <c:v>25710</c:v>
                </c:pt>
                <c:pt idx="2572">
                  <c:v>25720</c:v>
                </c:pt>
                <c:pt idx="2573">
                  <c:v>25730</c:v>
                </c:pt>
                <c:pt idx="2574">
                  <c:v>25740</c:v>
                </c:pt>
                <c:pt idx="2575">
                  <c:v>25750</c:v>
                </c:pt>
                <c:pt idx="2576">
                  <c:v>25760</c:v>
                </c:pt>
                <c:pt idx="2577">
                  <c:v>25770</c:v>
                </c:pt>
                <c:pt idx="2578">
                  <c:v>25780</c:v>
                </c:pt>
                <c:pt idx="2579">
                  <c:v>25790</c:v>
                </c:pt>
                <c:pt idx="2580">
                  <c:v>25800</c:v>
                </c:pt>
                <c:pt idx="2581">
                  <c:v>25810</c:v>
                </c:pt>
                <c:pt idx="2582">
                  <c:v>25820</c:v>
                </c:pt>
                <c:pt idx="2583">
                  <c:v>25830</c:v>
                </c:pt>
                <c:pt idx="2584">
                  <c:v>25840</c:v>
                </c:pt>
                <c:pt idx="2585">
                  <c:v>25850</c:v>
                </c:pt>
                <c:pt idx="2586">
                  <c:v>25860</c:v>
                </c:pt>
                <c:pt idx="2587">
                  <c:v>25870</c:v>
                </c:pt>
                <c:pt idx="2588">
                  <c:v>25880</c:v>
                </c:pt>
                <c:pt idx="2589">
                  <c:v>25890</c:v>
                </c:pt>
                <c:pt idx="2590">
                  <c:v>25900</c:v>
                </c:pt>
                <c:pt idx="2591">
                  <c:v>25910</c:v>
                </c:pt>
                <c:pt idx="2592">
                  <c:v>25920</c:v>
                </c:pt>
                <c:pt idx="2593">
                  <c:v>25930</c:v>
                </c:pt>
                <c:pt idx="2594">
                  <c:v>25940</c:v>
                </c:pt>
                <c:pt idx="2595">
                  <c:v>25950</c:v>
                </c:pt>
                <c:pt idx="2596">
                  <c:v>25960</c:v>
                </c:pt>
                <c:pt idx="2597">
                  <c:v>25970</c:v>
                </c:pt>
                <c:pt idx="2598">
                  <c:v>25980</c:v>
                </c:pt>
                <c:pt idx="2599">
                  <c:v>25990</c:v>
                </c:pt>
                <c:pt idx="2600">
                  <c:v>26000</c:v>
                </c:pt>
                <c:pt idx="2601">
                  <c:v>26010</c:v>
                </c:pt>
                <c:pt idx="2602">
                  <c:v>26020</c:v>
                </c:pt>
                <c:pt idx="2603">
                  <c:v>26030</c:v>
                </c:pt>
                <c:pt idx="2604">
                  <c:v>26040</c:v>
                </c:pt>
                <c:pt idx="2605">
                  <c:v>26050</c:v>
                </c:pt>
                <c:pt idx="2606">
                  <c:v>26060</c:v>
                </c:pt>
                <c:pt idx="2607">
                  <c:v>26070</c:v>
                </c:pt>
                <c:pt idx="2608">
                  <c:v>26080</c:v>
                </c:pt>
                <c:pt idx="2609">
                  <c:v>26090</c:v>
                </c:pt>
                <c:pt idx="2610">
                  <c:v>26100</c:v>
                </c:pt>
                <c:pt idx="2611">
                  <c:v>26110</c:v>
                </c:pt>
                <c:pt idx="2612">
                  <c:v>26120</c:v>
                </c:pt>
                <c:pt idx="2613">
                  <c:v>26130</c:v>
                </c:pt>
                <c:pt idx="2614">
                  <c:v>26140</c:v>
                </c:pt>
                <c:pt idx="2615">
                  <c:v>26150</c:v>
                </c:pt>
                <c:pt idx="2616">
                  <c:v>26160</c:v>
                </c:pt>
                <c:pt idx="2617">
                  <c:v>26170</c:v>
                </c:pt>
                <c:pt idx="2618">
                  <c:v>26180</c:v>
                </c:pt>
                <c:pt idx="2619">
                  <c:v>26190</c:v>
                </c:pt>
                <c:pt idx="2620">
                  <c:v>26200</c:v>
                </c:pt>
                <c:pt idx="2621">
                  <c:v>26210</c:v>
                </c:pt>
                <c:pt idx="2622">
                  <c:v>26220</c:v>
                </c:pt>
                <c:pt idx="2623">
                  <c:v>26230</c:v>
                </c:pt>
                <c:pt idx="2624">
                  <c:v>26240</c:v>
                </c:pt>
                <c:pt idx="2625">
                  <c:v>26250</c:v>
                </c:pt>
                <c:pt idx="2626">
                  <c:v>26260</c:v>
                </c:pt>
                <c:pt idx="2627">
                  <c:v>26270</c:v>
                </c:pt>
                <c:pt idx="2628">
                  <c:v>26280</c:v>
                </c:pt>
                <c:pt idx="2629">
                  <c:v>26290</c:v>
                </c:pt>
                <c:pt idx="2630">
                  <c:v>26300</c:v>
                </c:pt>
                <c:pt idx="2631">
                  <c:v>26310</c:v>
                </c:pt>
                <c:pt idx="2632">
                  <c:v>26320</c:v>
                </c:pt>
                <c:pt idx="2633">
                  <c:v>26330</c:v>
                </c:pt>
                <c:pt idx="2634">
                  <c:v>26340</c:v>
                </c:pt>
                <c:pt idx="2635">
                  <c:v>26350</c:v>
                </c:pt>
                <c:pt idx="2636">
                  <c:v>26360</c:v>
                </c:pt>
                <c:pt idx="2637">
                  <c:v>26370</c:v>
                </c:pt>
                <c:pt idx="2638">
                  <c:v>26380</c:v>
                </c:pt>
                <c:pt idx="2639">
                  <c:v>26390</c:v>
                </c:pt>
                <c:pt idx="2640">
                  <c:v>26400</c:v>
                </c:pt>
                <c:pt idx="2641">
                  <c:v>26410</c:v>
                </c:pt>
                <c:pt idx="2642">
                  <c:v>26420</c:v>
                </c:pt>
                <c:pt idx="2643">
                  <c:v>26430</c:v>
                </c:pt>
                <c:pt idx="2644">
                  <c:v>26440</c:v>
                </c:pt>
                <c:pt idx="2645">
                  <c:v>26450</c:v>
                </c:pt>
                <c:pt idx="2646">
                  <c:v>26460</c:v>
                </c:pt>
                <c:pt idx="2647">
                  <c:v>26470</c:v>
                </c:pt>
                <c:pt idx="2648">
                  <c:v>26480</c:v>
                </c:pt>
                <c:pt idx="2649">
                  <c:v>26490</c:v>
                </c:pt>
                <c:pt idx="2650">
                  <c:v>26500</c:v>
                </c:pt>
                <c:pt idx="2651">
                  <c:v>26510</c:v>
                </c:pt>
                <c:pt idx="2652">
                  <c:v>26520</c:v>
                </c:pt>
                <c:pt idx="2653">
                  <c:v>26530</c:v>
                </c:pt>
                <c:pt idx="2654">
                  <c:v>26540</c:v>
                </c:pt>
                <c:pt idx="2655">
                  <c:v>26550</c:v>
                </c:pt>
                <c:pt idx="2656">
                  <c:v>26560</c:v>
                </c:pt>
                <c:pt idx="2657">
                  <c:v>26570</c:v>
                </c:pt>
                <c:pt idx="2658">
                  <c:v>26580</c:v>
                </c:pt>
                <c:pt idx="2659">
                  <c:v>26590</c:v>
                </c:pt>
                <c:pt idx="2660">
                  <c:v>26600</c:v>
                </c:pt>
                <c:pt idx="2661">
                  <c:v>26610</c:v>
                </c:pt>
                <c:pt idx="2662">
                  <c:v>26620</c:v>
                </c:pt>
                <c:pt idx="2663">
                  <c:v>26630</c:v>
                </c:pt>
                <c:pt idx="2664">
                  <c:v>26640</c:v>
                </c:pt>
                <c:pt idx="2665">
                  <c:v>26650</c:v>
                </c:pt>
                <c:pt idx="2666">
                  <c:v>26660</c:v>
                </c:pt>
                <c:pt idx="2667">
                  <c:v>26670</c:v>
                </c:pt>
                <c:pt idx="2668">
                  <c:v>26680</c:v>
                </c:pt>
                <c:pt idx="2669">
                  <c:v>26690</c:v>
                </c:pt>
                <c:pt idx="2670">
                  <c:v>26700</c:v>
                </c:pt>
                <c:pt idx="2671">
                  <c:v>26710</c:v>
                </c:pt>
                <c:pt idx="2672">
                  <c:v>26720</c:v>
                </c:pt>
                <c:pt idx="2673">
                  <c:v>26730</c:v>
                </c:pt>
                <c:pt idx="2674">
                  <c:v>26740</c:v>
                </c:pt>
                <c:pt idx="2675">
                  <c:v>26750</c:v>
                </c:pt>
                <c:pt idx="2676">
                  <c:v>26760</c:v>
                </c:pt>
                <c:pt idx="2677">
                  <c:v>26770</c:v>
                </c:pt>
                <c:pt idx="2678">
                  <c:v>26780</c:v>
                </c:pt>
                <c:pt idx="2679">
                  <c:v>26790</c:v>
                </c:pt>
                <c:pt idx="2680">
                  <c:v>26800</c:v>
                </c:pt>
                <c:pt idx="2681">
                  <c:v>26810</c:v>
                </c:pt>
                <c:pt idx="2682">
                  <c:v>26820</c:v>
                </c:pt>
                <c:pt idx="2683">
                  <c:v>26830</c:v>
                </c:pt>
                <c:pt idx="2684">
                  <c:v>26840</c:v>
                </c:pt>
                <c:pt idx="2685">
                  <c:v>26850</c:v>
                </c:pt>
                <c:pt idx="2686">
                  <c:v>26860</c:v>
                </c:pt>
                <c:pt idx="2687">
                  <c:v>26870</c:v>
                </c:pt>
                <c:pt idx="2688">
                  <c:v>26880</c:v>
                </c:pt>
                <c:pt idx="2689">
                  <c:v>26890</c:v>
                </c:pt>
                <c:pt idx="2690">
                  <c:v>26900</c:v>
                </c:pt>
                <c:pt idx="2691">
                  <c:v>26910</c:v>
                </c:pt>
                <c:pt idx="2692">
                  <c:v>26920</c:v>
                </c:pt>
                <c:pt idx="2693">
                  <c:v>26930</c:v>
                </c:pt>
                <c:pt idx="2694">
                  <c:v>26940</c:v>
                </c:pt>
                <c:pt idx="2695">
                  <c:v>26950</c:v>
                </c:pt>
                <c:pt idx="2696">
                  <c:v>26960</c:v>
                </c:pt>
                <c:pt idx="2697">
                  <c:v>26970</c:v>
                </c:pt>
                <c:pt idx="2698">
                  <c:v>26980</c:v>
                </c:pt>
                <c:pt idx="2699">
                  <c:v>26990</c:v>
                </c:pt>
                <c:pt idx="2700">
                  <c:v>27000</c:v>
                </c:pt>
                <c:pt idx="2701">
                  <c:v>27010</c:v>
                </c:pt>
                <c:pt idx="2702">
                  <c:v>27020</c:v>
                </c:pt>
                <c:pt idx="2703">
                  <c:v>27030</c:v>
                </c:pt>
                <c:pt idx="2704">
                  <c:v>27040</c:v>
                </c:pt>
                <c:pt idx="2705">
                  <c:v>27050</c:v>
                </c:pt>
                <c:pt idx="2706">
                  <c:v>27060</c:v>
                </c:pt>
                <c:pt idx="2707">
                  <c:v>27070</c:v>
                </c:pt>
                <c:pt idx="2708">
                  <c:v>27080</c:v>
                </c:pt>
                <c:pt idx="2709">
                  <c:v>27090</c:v>
                </c:pt>
                <c:pt idx="2710">
                  <c:v>27100</c:v>
                </c:pt>
                <c:pt idx="2711">
                  <c:v>27110</c:v>
                </c:pt>
                <c:pt idx="2712">
                  <c:v>27120</c:v>
                </c:pt>
                <c:pt idx="2713">
                  <c:v>27130</c:v>
                </c:pt>
                <c:pt idx="2714">
                  <c:v>27140</c:v>
                </c:pt>
                <c:pt idx="2715">
                  <c:v>27150</c:v>
                </c:pt>
                <c:pt idx="2716">
                  <c:v>27160</c:v>
                </c:pt>
                <c:pt idx="2717">
                  <c:v>27170</c:v>
                </c:pt>
                <c:pt idx="2718">
                  <c:v>27180</c:v>
                </c:pt>
                <c:pt idx="2719">
                  <c:v>27190</c:v>
                </c:pt>
                <c:pt idx="2720">
                  <c:v>27200</c:v>
                </c:pt>
                <c:pt idx="2721">
                  <c:v>27210</c:v>
                </c:pt>
                <c:pt idx="2722">
                  <c:v>27220</c:v>
                </c:pt>
                <c:pt idx="2723">
                  <c:v>27230</c:v>
                </c:pt>
                <c:pt idx="2724">
                  <c:v>27240</c:v>
                </c:pt>
                <c:pt idx="2725">
                  <c:v>27250</c:v>
                </c:pt>
                <c:pt idx="2726">
                  <c:v>27260</c:v>
                </c:pt>
                <c:pt idx="2727">
                  <c:v>27270</c:v>
                </c:pt>
                <c:pt idx="2728">
                  <c:v>27280</c:v>
                </c:pt>
                <c:pt idx="2729">
                  <c:v>27290</c:v>
                </c:pt>
                <c:pt idx="2730">
                  <c:v>27300</c:v>
                </c:pt>
                <c:pt idx="2731">
                  <c:v>27310</c:v>
                </c:pt>
                <c:pt idx="2732">
                  <c:v>27320</c:v>
                </c:pt>
                <c:pt idx="2733">
                  <c:v>27330</c:v>
                </c:pt>
                <c:pt idx="2734">
                  <c:v>27340</c:v>
                </c:pt>
                <c:pt idx="2735">
                  <c:v>27350</c:v>
                </c:pt>
                <c:pt idx="2736">
                  <c:v>27360</c:v>
                </c:pt>
                <c:pt idx="2737">
                  <c:v>27370</c:v>
                </c:pt>
                <c:pt idx="2738">
                  <c:v>27380</c:v>
                </c:pt>
                <c:pt idx="2739">
                  <c:v>27390</c:v>
                </c:pt>
                <c:pt idx="2740">
                  <c:v>27400</c:v>
                </c:pt>
                <c:pt idx="2741">
                  <c:v>27410</c:v>
                </c:pt>
                <c:pt idx="2742">
                  <c:v>27420</c:v>
                </c:pt>
                <c:pt idx="2743">
                  <c:v>27430</c:v>
                </c:pt>
                <c:pt idx="2744">
                  <c:v>27440</c:v>
                </c:pt>
                <c:pt idx="2745">
                  <c:v>27450</c:v>
                </c:pt>
                <c:pt idx="2746">
                  <c:v>27460</c:v>
                </c:pt>
                <c:pt idx="2747">
                  <c:v>27470</c:v>
                </c:pt>
                <c:pt idx="2748">
                  <c:v>27480</c:v>
                </c:pt>
                <c:pt idx="2749">
                  <c:v>27490</c:v>
                </c:pt>
                <c:pt idx="2750">
                  <c:v>27500</c:v>
                </c:pt>
                <c:pt idx="2751">
                  <c:v>27510</c:v>
                </c:pt>
                <c:pt idx="2752">
                  <c:v>27520</c:v>
                </c:pt>
                <c:pt idx="2753">
                  <c:v>27530</c:v>
                </c:pt>
                <c:pt idx="2754">
                  <c:v>27540</c:v>
                </c:pt>
                <c:pt idx="2755">
                  <c:v>27550</c:v>
                </c:pt>
                <c:pt idx="2756">
                  <c:v>27560</c:v>
                </c:pt>
                <c:pt idx="2757">
                  <c:v>27570</c:v>
                </c:pt>
                <c:pt idx="2758">
                  <c:v>27580</c:v>
                </c:pt>
                <c:pt idx="2759">
                  <c:v>27590</c:v>
                </c:pt>
                <c:pt idx="2760">
                  <c:v>27600</c:v>
                </c:pt>
                <c:pt idx="2761">
                  <c:v>27610</c:v>
                </c:pt>
                <c:pt idx="2762">
                  <c:v>27620</c:v>
                </c:pt>
                <c:pt idx="2763">
                  <c:v>27630</c:v>
                </c:pt>
                <c:pt idx="2764">
                  <c:v>27640</c:v>
                </c:pt>
                <c:pt idx="2765">
                  <c:v>27650</c:v>
                </c:pt>
                <c:pt idx="2766">
                  <c:v>27660</c:v>
                </c:pt>
                <c:pt idx="2767">
                  <c:v>27670</c:v>
                </c:pt>
                <c:pt idx="2768">
                  <c:v>27680</c:v>
                </c:pt>
                <c:pt idx="2769">
                  <c:v>27690</c:v>
                </c:pt>
                <c:pt idx="2770">
                  <c:v>27700</c:v>
                </c:pt>
                <c:pt idx="2771">
                  <c:v>27710</c:v>
                </c:pt>
                <c:pt idx="2772">
                  <c:v>27720</c:v>
                </c:pt>
                <c:pt idx="2773">
                  <c:v>27730</c:v>
                </c:pt>
                <c:pt idx="2774">
                  <c:v>27740</c:v>
                </c:pt>
                <c:pt idx="2775">
                  <c:v>27750</c:v>
                </c:pt>
                <c:pt idx="2776">
                  <c:v>27760</c:v>
                </c:pt>
                <c:pt idx="2777">
                  <c:v>27770</c:v>
                </c:pt>
                <c:pt idx="2778">
                  <c:v>27780</c:v>
                </c:pt>
                <c:pt idx="2779">
                  <c:v>27790</c:v>
                </c:pt>
                <c:pt idx="2780">
                  <c:v>27800</c:v>
                </c:pt>
                <c:pt idx="2781">
                  <c:v>27810</c:v>
                </c:pt>
                <c:pt idx="2782">
                  <c:v>27820</c:v>
                </c:pt>
                <c:pt idx="2783">
                  <c:v>27830</c:v>
                </c:pt>
                <c:pt idx="2784">
                  <c:v>27840</c:v>
                </c:pt>
                <c:pt idx="2785">
                  <c:v>27850</c:v>
                </c:pt>
                <c:pt idx="2786">
                  <c:v>27860</c:v>
                </c:pt>
                <c:pt idx="2787">
                  <c:v>27870</c:v>
                </c:pt>
                <c:pt idx="2788">
                  <c:v>27880</c:v>
                </c:pt>
                <c:pt idx="2789">
                  <c:v>27890</c:v>
                </c:pt>
                <c:pt idx="2790">
                  <c:v>27900</c:v>
                </c:pt>
                <c:pt idx="2791">
                  <c:v>27910</c:v>
                </c:pt>
                <c:pt idx="2792">
                  <c:v>27920</c:v>
                </c:pt>
                <c:pt idx="2793">
                  <c:v>27930</c:v>
                </c:pt>
                <c:pt idx="2794">
                  <c:v>27940</c:v>
                </c:pt>
                <c:pt idx="2795">
                  <c:v>27950</c:v>
                </c:pt>
                <c:pt idx="2796">
                  <c:v>27960</c:v>
                </c:pt>
                <c:pt idx="2797">
                  <c:v>27970</c:v>
                </c:pt>
                <c:pt idx="2798">
                  <c:v>27980</c:v>
                </c:pt>
                <c:pt idx="2799">
                  <c:v>27990</c:v>
                </c:pt>
                <c:pt idx="2800">
                  <c:v>28000</c:v>
                </c:pt>
                <c:pt idx="2801">
                  <c:v>28010</c:v>
                </c:pt>
                <c:pt idx="2802">
                  <c:v>28020</c:v>
                </c:pt>
                <c:pt idx="2803">
                  <c:v>28030</c:v>
                </c:pt>
                <c:pt idx="2804">
                  <c:v>28040</c:v>
                </c:pt>
                <c:pt idx="2805">
                  <c:v>28050</c:v>
                </c:pt>
                <c:pt idx="2806">
                  <c:v>28060</c:v>
                </c:pt>
                <c:pt idx="2807">
                  <c:v>28070</c:v>
                </c:pt>
                <c:pt idx="2808">
                  <c:v>28080</c:v>
                </c:pt>
                <c:pt idx="2809">
                  <c:v>28090</c:v>
                </c:pt>
                <c:pt idx="2810">
                  <c:v>28100</c:v>
                </c:pt>
                <c:pt idx="2811">
                  <c:v>28110</c:v>
                </c:pt>
                <c:pt idx="2812">
                  <c:v>28120</c:v>
                </c:pt>
                <c:pt idx="2813">
                  <c:v>28130</c:v>
                </c:pt>
                <c:pt idx="2814">
                  <c:v>28140</c:v>
                </c:pt>
                <c:pt idx="2815">
                  <c:v>28150</c:v>
                </c:pt>
                <c:pt idx="2816">
                  <c:v>28160</c:v>
                </c:pt>
                <c:pt idx="2817">
                  <c:v>28170</c:v>
                </c:pt>
                <c:pt idx="2818">
                  <c:v>28180</c:v>
                </c:pt>
                <c:pt idx="2819">
                  <c:v>28190</c:v>
                </c:pt>
                <c:pt idx="2820">
                  <c:v>28200</c:v>
                </c:pt>
                <c:pt idx="2821">
                  <c:v>28210</c:v>
                </c:pt>
                <c:pt idx="2822">
                  <c:v>28220</c:v>
                </c:pt>
                <c:pt idx="2823">
                  <c:v>28230</c:v>
                </c:pt>
                <c:pt idx="2824">
                  <c:v>28240</c:v>
                </c:pt>
                <c:pt idx="2825">
                  <c:v>28250</c:v>
                </c:pt>
                <c:pt idx="2826">
                  <c:v>28260</c:v>
                </c:pt>
                <c:pt idx="2827">
                  <c:v>28270</c:v>
                </c:pt>
                <c:pt idx="2828">
                  <c:v>28280</c:v>
                </c:pt>
                <c:pt idx="2829">
                  <c:v>28290</c:v>
                </c:pt>
                <c:pt idx="2830">
                  <c:v>28300</c:v>
                </c:pt>
                <c:pt idx="2831">
                  <c:v>28310</c:v>
                </c:pt>
                <c:pt idx="2832">
                  <c:v>28320</c:v>
                </c:pt>
                <c:pt idx="2833">
                  <c:v>28330</c:v>
                </c:pt>
                <c:pt idx="2834">
                  <c:v>28340</c:v>
                </c:pt>
                <c:pt idx="2835">
                  <c:v>28350</c:v>
                </c:pt>
                <c:pt idx="2836">
                  <c:v>28360</c:v>
                </c:pt>
                <c:pt idx="2837">
                  <c:v>28370</c:v>
                </c:pt>
                <c:pt idx="2838">
                  <c:v>28380</c:v>
                </c:pt>
                <c:pt idx="2839">
                  <c:v>28390</c:v>
                </c:pt>
                <c:pt idx="2840">
                  <c:v>28400</c:v>
                </c:pt>
                <c:pt idx="2841">
                  <c:v>28410</c:v>
                </c:pt>
                <c:pt idx="2842">
                  <c:v>28420</c:v>
                </c:pt>
                <c:pt idx="2843">
                  <c:v>28430</c:v>
                </c:pt>
                <c:pt idx="2844">
                  <c:v>28440</c:v>
                </c:pt>
                <c:pt idx="2845">
                  <c:v>28450</c:v>
                </c:pt>
                <c:pt idx="2846">
                  <c:v>28460</c:v>
                </c:pt>
                <c:pt idx="2847">
                  <c:v>28470</c:v>
                </c:pt>
                <c:pt idx="2848">
                  <c:v>28480</c:v>
                </c:pt>
                <c:pt idx="2849">
                  <c:v>28490</c:v>
                </c:pt>
                <c:pt idx="2850">
                  <c:v>28500</c:v>
                </c:pt>
                <c:pt idx="2851">
                  <c:v>28510</c:v>
                </c:pt>
                <c:pt idx="2852">
                  <c:v>28520</c:v>
                </c:pt>
                <c:pt idx="2853">
                  <c:v>28530</c:v>
                </c:pt>
                <c:pt idx="2854">
                  <c:v>28540</c:v>
                </c:pt>
                <c:pt idx="2855">
                  <c:v>28550</c:v>
                </c:pt>
                <c:pt idx="2856">
                  <c:v>28560</c:v>
                </c:pt>
                <c:pt idx="2857">
                  <c:v>28570</c:v>
                </c:pt>
                <c:pt idx="2858">
                  <c:v>28580</c:v>
                </c:pt>
                <c:pt idx="2859">
                  <c:v>28590</c:v>
                </c:pt>
                <c:pt idx="2860">
                  <c:v>28600</c:v>
                </c:pt>
                <c:pt idx="2861">
                  <c:v>28610</c:v>
                </c:pt>
                <c:pt idx="2862">
                  <c:v>28620</c:v>
                </c:pt>
                <c:pt idx="2863">
                  <c:v>28630</c:v>
                </c:pt>
                <c:pt idx="2864">
                  <c:v>28640</c:v>
                </c:pt>
                <c:pt idx="2865">
                  <c:v>28650</c:v>
                </c:pt>
                <c:pt idx="2866">
                  <c:v>28660</c:v>
                </c:pt>
                <c:pt idx="2867">
                  <c:v>28670</c:v>
                </c:pt>
                <c:pt idx="2868">
                  <c:v>28680</c:v>
                </c:pt>
                <c:pt idx="2869">
                  <c:v>28690</c:v>
                </c:pt>
                <c:pt idx="2870">
                  <c:v>28700</c:v>
                </c:pt>
                <c:pt idx="2871">
                  <c:v>28710</c:v>
                </c:pt>
                <c:pt idx="2872">
                  <c:v>28720</c:v>
                </c:pt>
                <c:pt idx="2873">
                  <c:v>28730</c:v>
                </c:pt>
                <c:pt idx="2874">
                  <c:v>28740</c:v>
                </c:pt>
                <c:pt idx="2875">
                  <c:v>28750</c:v>
                </c:pt>
                <c:pt idx="2876">
                  <c:v>28760</c:v>
                </c:pt>
                <c:pt idx="2877">
                  <c:v>28770</c:v>
                </c:pt>
                <c:pt idx="2878">
                  <c:v>28780</c:v>
                </c:pt>
                <c:pt idx="2879">
                  <c:v>28790</c:v>
                </c:pt>
                <c:pt idx="2880">
                  <c:v>28800</c:v>
                </c:pt>
                <c:pt idx="2881">
                  <c:v>28810</c:v>
                </c:pt>
                <c:pt idx="2882">
                  <c:v>28820</c:v>
                </c:pt>
                <c:pt idx="2883">
                  <c:v>28830</c:v>
                </c:pt>
                <c:pt idx="2884">
                  <c:v>28840</c:v>
                </c:pt>
                <c:pt idx="2885">
                  <c:v>28850</c:v>
                </c:pt>
                <c:pt idx="2886">
                  <c:v>28860</c:v>
                </c:pt>
                <c:pt idx="2887">
                  <c:v>28870</c:v>
                </c:pt>
                <c:pt idx="2888">
                  <c:v>28880</c:v>
                </c:pt>
                <c:pt idx="2889">
                  <c:v>28890</c:v>
                </c:pt>
                <c:pt idx="2890">
                  <c:v>28900</c:v>
                </c:pt>
                <c:pt idx="2891">
                  <c:v>28910</c:v>
                </c:pt>
                <c:pt idx="2892">
                  <c:v>28920</c:v>
                </c:pt>
                <c:pt idx="2893">
                  <c:v>28930</c:v>
                </c:pt>
                <c:pt idx="2894">
                  <c:v>28940</c:v>
                </c:pt>
                <c:pt idx="2895">
                  <c:v>28950</c:v>
                </c:pt>
                <c:pt idx="2896">
                  <c:v>28960</c:v>
                </c:pt>
                <c:pt idx="2897">
                  <c:v>28970</c:v>
                </c:pt>
                <c:pt idx="2898">
                  <c:v>28980</c:v>
                </c:pt>
                <c:pt idx="2899">
                  <c:v>28990</c:v>
                </c:pt>
                <c:pt idx="2900">
                  <c:v>29000</c:v>
                </c:pt>
                <c:pt idx="2901">
                  <c:v>29010</c:v>
                </c:pt>
                <c:pt idx="2902">
                  <c:v>29020</c:v>
                </c:pt>
                <c:pt idx="2903">
                  <c:v>29030</c:v>
                </c:pt>
                <c:pt idx="2904">
                  <c:v>29040</c:v>
                </c:pt>
                <c:pt idx="2905">
                  <c:v>29050</c:v>
                </c:pt>
                <c:pt idx="2906">
                  <c:v>29060</c:v>
                </c:pt>
                <c:pt idx="2907">
                  <c:v>29070</c:v>
                </c:pt>
                <c:pt idx="2908">
                  <c:v>29080</c:v>
                </c:pt>
                <c:pt idx="2909">
                  <c:v>29090</c:v>
                </c:pt>
                <c:pt idx="2910">
                  <c:v>29100</c:v>
                </c:pt>
                <c:pt idx="2911">
                  <c:v>29110</c:v>
                </c:pt>
                <c:pt idx="2912">
                  <c:v>29120</c:v>
                </c:pt>
                <c:pt idx="2913">
                  <c:v>29130</c:v>
                </c:pt>
                <c:pt idx="2914">
                  <c:v>29140</c:v>
                </c:pt>
                <c:pt idx="2915">
                  <c:v>29150</c:v>
                </c:pt>
                <c:pt idx="2916">
                  <c:v>29160</c:v>
                </c:pt>
                <c:pt idx="2917">
                  <c:v>29170</c:v>
                </c:pt>
                <c:pt idx="2918">
                  <c:v>29180</c:v>
                </c:pt>
                <c:pt idx="2919">
                  <c:v>29190</c:v>
                </c:pt>
                <c:pt idx="2920">
                  <c:v>29200</c:v>
                </c:pt>
                <c:pt idx="2921">
                  <c:v>29210</c:v>
                </c:pt>
                <c:pt idx="2922">
                  <c:v>29220</c:v>
                </c:pt>
                <c:pt idx="2923">
                  <c:v>29230</c:v>
                </c:pt>
                <c:pt idx="2924">
                  <c:v>29240</c:v>
                </c:pt>
                <c:pt idx="2925">
                  <c:v>29250</c:v>
                </c:pt>
                <c:pt idx="2926">
                  <c:v>29260</c:v>
                </c:pt>
                <c:pt idx="2927">
                  <c:v>29270</c:v>
                </c:pt>
                <c:pt idx="2928">
                  <c:v>29280</c:v>
                </c:pt>
                <c:pt idx="2929">
                  <c:v>29290</c:v>
                </c:pt>
                <c:pt idx="2930">
                  <c:v>29300</c:v>
                </c:pt>
                <c:pt idx="2931">
                  <c:v>29310</c:v>
                </c:pt>
                <c:pt idx="2932">
                  <c:v>29320</c:v>
                </c:pt>
                <c:pt idx="2933">
                  <c:v>29330</c:v>
                </c:pt>
                <c:pt idx="2934">
                  <c:v>29340</c:v>
                </c:pt>
                <c:pt idx="2935">
                  <c:v>29350</c:v>
                </c:pt>
                <c:pt idx="2936">
                  <c:v>29360</c:v>
                </c:pt>
                <c:pt idx="2937">
                  <c:v>29370</c:v>
                </c:pt>
                <c:pt idx="2938">
                  <c:v>29380</c:v>
                </c:pt>
                <c:pt idx="2939">
                  <c:v>29390</c:v>
                </c:pt>
                <c:pt idx="2940">
                  <c:v>29400</c:v>
                </c:pt>
                <c:pt idx="2941">
                  <c:v>29410</c:v>
                </c:pt>
                <c:pt idx="2942">
                  <c:v>29420</c:v>
                </c:pt>
                <c:pt idx="2943">
                  <c:v>29430</c:v>
                </c:pt>
                <c:pt idx="2944">
                  <c:v>29440</c:v>
                </c:pt>
                <c:pt idx="2945">
                  <c:v>29450</c:v>
                </c:pt>
                <c:pt idx="2946">
                  <c:v>29460</c:v>
                </c:pt>
                <c:pt idx="2947">
                  <c:v>29470</c:v>
                </c:pt>
                <c:pt idx="2948">
                  <c:v>29480</c:v>
                </c:pt>
                <c:pt idx="2949">
                  <c:v>29490</c:v>
                </c:pt>
                <c:pt idx="2950">
                  <c:v>29500</c:v>
                </c:pt>
                <c:pt idx="2951">
                  <c:v>29510</c:v>
                </c:pt>
                <c:pt idx="2952">
                  <c:v>29520</c:v>
                </c:pt>
                <c:pt idx="2953">
                  <c:v>29530</c:v>
                </c:pt>
                <c:pt idx="2954">
                  <c:v>29540</c:v>
                </c:pt>
                <c:pt idx="2955">
                  <c:v>29550</c:v>
                </c:pt>
                <c:pt idx="2956">
                  <c:v>29560</c:v>
                </c:pt>
                <c:pt idx="2957">
                  <c:v>29570</c:v>
                </c:pt>
                <c:pt idx="2958">
                  <c:v>29580</c:v>
                </c:pt>
                <c:pt idx="2959">
                  <c:v>29590</c:v>
                </c:pt>
                <c:pt idx="2960">
                  <c:v>29600</c:v>
                </c:pt>
                <c:pt idx="2961">
                  <c:v>29610</c:v>
                </c:pt>
                <c:pt idx="2962">
                  <c:v>29620</c:v>
                </c:pt>
                <c:pt idx="2963">
                  <c:v>29630</c:v>
                </c:pt>
                <c:pt idx="2964">
                  <c:v>29640</c:v>
                </c:pt>
                <c:pt idx="2965">
                  <c:v>29650</c:v>
                </c:pt>
                <c:pt idx="2966">
                  <c:v>29660</c:v>
                </c:pt>
                <c:pt idx="2967">
                  <c:v>29670</c:v>
                </c:pt>
                <c:pt idx="2968">
                  <c:v>29680</c:v>
                </c:pt>
                <c:pt idx="2969">
                  <c:v>29690</c:v>
                </c:pt>
                <c:pt idx="2970">
                  <c:v>29700</c:v>
                </c:pt>
                <c:pt idx="2971">
                  <c:v>29710</c:v>
                </c:pt>
                <c:pt idx="2972">
                  <c:v>29720</c:v>
                </c:pt>
                <c:pt idx="2973">
                  <c:v>29730</c:v>
                </c:pt>
                <c:pt idx="2974">
                  <c:v>29740</c:v>
                </c:pt>
                <c:pt idx="2975">
                  <c:v>29750</c:v>
                </c:pt>
                <c:pt idx="2976">
                  <c:v>29760</c:v>
                </c:pt>
                <c:pt idx="2977">
                  <c:v>29770</c:v>
                </c:pt>
                <c:pt idx="2978">
                  <c:v>29780</c:v>
                </c:pt>
                <c:pt idx="2979">
                  <c:v>29790</c:v>
                </c:pt>
                <c:pt idx="2980">
                  <c:v>29800</c:v>
                </c:pt>
                <c:pt idx="2981">
                  <c:v>29810</c:v>
                </c:pt>
                <c:pt idx="2982">
                  <c:v>29820</c:v>
                </c:pt>
                <c:pt idx="2983">
                  <c:v>29830</c:v>
                </c:pt>
                <c:pt idx="2984">
                  <c:v>29840</c:v>
                </c:pt>
                <c:pt idx="2985">
                  <c:v>29850</c:v>
                </c:pt>
                <c:pt idx="2986">
                  <c:v>29860</c:v>
                </c:pt>
                <c:pt idx="2987">
                  <c:v>29870</c:v>
                </c:pt>
                <c:pt idx="2988">
                  <c:v>29880</c:v>
                </c:pt>
                <c:pt idx="2989">
                  <c:v>29890</c:v>
                </c:pt>
                <c:pt idx="2990">
                  <c:v>29900</c:v>
                </c:pt>
                <c:pt idx="2991">
                  <c:v>29910</c:v>
                </c:pt>
                <c:pt idx="2992">
                  <c:v>29920</c:v>
                </c:pt>
                <c:pt idx="2993">
                  <c:v>29930</c:v>
                </c:pt>
                <c:pt idx="2994">
                  <c:v>29940</c:v>
                </c:pt>
                <c:pt idx="2995">
                  <c:v>29950</c:v>
                </c:pt>
                <c:pt idx="2996">
                  <c:v>29960</c:v>
                </c:pt>
                <c:pt idx="2997">
                  <c:v>29970</c:v>
                </c:pt>
                <c:pt idx="2998">
                  <c:v>29980</c:v>
                </c:pt>
                <c:pt idx="2999">
                  <c:v>29990</c:v>
                </c:pt>
                <c:pt idx="3000">
                  <c:v>30000</c:v>
                </c:pt>
                <c:pt idx="3001">
                  <c:v>30010</c:v>
                </c:pt>
                <c:pt idx="3002">
                  <c:v>30020</c:v>
                </c:pt>
                <c:pt idx="3003">
                  <c:v>30030</c:v>
                </c:pt>
                <c:pt idx="3004">
                  <c:v>30040</c:v>
                </c:pt>
                <c:pt idx="3005">
                  <c:v>30050</c:v>
                </c:pt>
                <c:pt idx="3006">
                  <c:v>30060</c:v>
                </c:pt>
                <c:pt idx="3007">
                  <c:v>30070</c:v>
                </c:pt>
                <c:pt idx="3008">
                  <c:v>30080</c:v>
                </c:pt>
                <c:pt idx="3009">
                  <c:v>30090</c:v>
                </c:pt>
                <c:pt idx="3010">
                  <c:v>30100</c:v>
                </c:pt>
                <c:pt idx="3011">
                  <c:v>30110</c:v>
                </c:pt>
                <c:pt idx="3012">
                  <c:v>30120</c:v>
                </c:pt>
                <c:pt idx="3013">
                  <c:v>30130</c:v>
                </c:pt>
                <c:pt idx="3014">
                  <c:v>30140</c:v>
                </c:pt>
                <c:pt idx="3015">
                  <c:v>30150</c:v>
                </c:pt>
                <c:pt idx="3016">
                  <c:v>30160</c:v>
                </c:pt>
                <c:pt idx="3017">
                  <c:v>30170</c:v>
                </c:pt>
                <c:pt idx="3018">
                  <c:v>30180</c:v>
                </c:pt>
                <c:pt idx="3019">
                  <c:v>30190</c:v>
                </c:pt>
                <c:pt idx="3020">
                  <c:v>30200</c:v>
                </c:pt>
                <c:pt idx="3021">
                  <c:v>30210</c:v>
                </c:pt>
                <c:pt idx="3022">
                  <c:v>30220</c:v>
                </c:pt>
                <c:pt idx="3023">
                  <c:v>30230</c:v>
                </c:pt>
                <c:pt idx="3024">
                  <c:v>30240</c:v>
                </c:pt>
                <c:pt idx="3025">
                  <c:v>30250</c:v>
                </c:pt>
                <c:pt idx="3026">
                  <c:v>30260</c:v>
                </c:pt>
                <c:pt idx="3027">
                  <c:v>30270</c:v>
                </c:pt>
                <c:pt idx="3028">
                  <c:v>30280</c:v>
                </c:pt>
                <c:pt idx="3029">
                  <c:v>30290</c:v>
                </c:pt>
                <c:pt idx="3030">
                  <c:v>30300</c:v>
                </c:pt>
                <c:pt idx="3031">
                  <c:v>30310</c:v>
                </c:pt>
                <c:pt idx="3032">
                  <c:v>30320</c:v>
                </c:pt>
                <c:pt idx="3033">
                  <c:v>30330</c:v>
                </c:pt>
                <c:pt idx="3034">
                  <c:v>30340</c:v>
                </c:pt>
                <c:pt idx="3035">
                  <c:v>30350</c:v>
                </c:pt>
                <c:pt idx="3036">
                  <c:v>30360</c:v>
                </c:pt>
                <c:pt idx="3037">
                  <c:v>30370</c:v>
                </c:pt>
                <c:pt idx="3038">
                  <c:v>30380</c:v>
                </c:pt>
                <c:pt idx="3039">
                  <c:v>30390</c:v>
                </c:pt>
                <c:pt idx="3040">
                  <c:v>30400</c:v>
                </c:pt>
                <c:pt idx="3041">
                  <c:v>30410</c:v>
                </c:pt>
                <c:pt idx="3042">
                  <c:v>30420</c:v>
                </c:pt>
                <c:pt idx="3043">
                  <c:v>30430</c:v>
                </c:pt>
                <c:pt idx="3044">
                  <c:v>30440</c:v>
                </c:pt>
                <c:pt idx="3045">
                  <c:v>30450</c:v>
                </c:pt>
                <c:pt idx="3046">
                  <c:v>30460</c:v>
                </c:pt>
                <c:pt idx="3047">
                  <c:v>30470</c:v>
                </c:pt>
                <c:pt idx="3048">
                  <c:v>30480</c:v>
                </c:pt>
                <c:pt idx="3049">
                  <c:v>30490</c:v>
                </c:pt>
                <c:pt idx="3050">
                  <c:v>30500</c:v>
                </c:pt>
                <c:pt idx="3051">
                  <c:v>30510</c:v>
                </c:pt>
                <c:pt idx="3052">
                  <c:v>30520</c:v>
                </c:pt>
                <c:pt idx="3053">
                  <c:v>30530</c:v>
                </c:pt>
                <c:pt idx="3054">
                  <c:v>30540</c:v>
                </c:pt>
                <c:pt idx="3055">
                  <c:v>30550</c:v>
                </c:pt>
                <c:pt idx="3056">
                  <c:v>30560</c:v>
                </c:pt>
                <c:pt idx="3057">
                  <c:v>30570</c:v>
                </c:pt>
                <c:pt idx="3058">
                  <c:v>30580</c:v>
                </c:pt>
                <c:pt idx="3059">
                  <c:v>30590</c:v>
                </c:pt>
                <c:pt idx="3060">
                  <c:v>30600</c:v>
                </c:pt>
                <c:pt idx="3061">
                  <c:v>30610</c:v>
                </c:pt>
                <c:pt idx="3062">
                  <c:v>30620</c:v>
                </c:pt>
                <c:pt idx="3063">
                  <c:v>30630</c:v>
                </c:pt>
                <c:pt idx="3064">
                  <c:v>30640</c:v>
                </c:pt>
                <c:pt idx="3065">
                  <c:v>30650</c:v>
                </c:pt>
                <c:pt idx="3066">
                  <c:v>30660</c:v>
                </c:pt>
                <c:pt idx="3067">
                  <c:v>30670</c:v>
                </c:pt>
                <c:pt idx="3068">
                  <c:v>30680</c:v>
                </c:pt>
                <c:pt idx="3069">
                  <c:v>30690</c:v>
                </c:pt>
                <c:pt idx="3070">
                  <c:v>30700</c:v>
                </c:pt>
                <c:pt idx="3071">
                  <c:v>30710</c:v>
                </c:pt>
                <c:pt idx="3072">
                  <c:v>30720</c:v>
                </c:pt>
                <c:pt idx="3073">
                  <c:v>30730</c:v>
                </c:pt>
                <c:pt idx="3074">
                  <c:v>30740</c:v>
                </c:pt>
                <c:pt idx="3075">
                  <c:v>30750</c:v>
                </c:pt>
                <c:pt idx="3076">
                  <c:v>30760</c:v>
                </c:pt>
                <c:pt idx="3077">
                  <c:v>30770</c:v>
                </c:pt>
                <c:pt idx="3078">
                  <c:v>30780</c:v>
                </c:pt>
                <c:pt idx="3079">
                  <c:v>30790</c:v>
                </c:pt>
                <c:pt idx="3080">
                  <c:v>30800</c:v>
                </c:pt>
                <c:pt idx="3081">
                  <c:v>30810</c:v>
                </c:pt>
                <c:pt idx="3082">
                  <c:v>30820</c:v>
                </c:pt>
                <c:pt idx="3083">
                  <c:v>30830</c:v>
                </c:pt>
                <c:pt idx="3084">
                  <c:v>30840</c:v>
                </c:pt>
                <c:pt idx="3085">
                  <c:v>30850</c:v>
                </c:pt>
                <c:pt idx="3086">
                  <c:v>30860</c:v>
                </c:pt>
                <c:pt idx="3087">
                  <c:v>30870</c:v>
                </c:pt>
                <c:pt idx="3088">
                  <c:v>30880</c:v>
                </c:pt>
                <c:pt idx="3089">
                  <c:v>30890</c:v>
                </c:pt>
                <c:pt idx="3090">
                  <c:v>30900</c:v>
                </c:pt>
                <c:pt idx="3091">
                  <c:v>30910</c:v>
                </c:pt>
                <c:pt idx="3092">
                  <c:v>30920</c:v>
                </c:pt>
                <c:pt idx="3093">
                  <c:v>30930</c:v>
                </c:pt>
                <c:pt idx="3094">
                  <c:v>30940</c:v>
                </c:pt>
                <c:pt idx="3095">
                  <c:v>30950</c:v>
                </c:pt>
                <c:pt idx="3096">
                  <c:v>30960</c:v>
                </c:pt>
                <c:pt idx="3097">
                  <c:v>30970</c:v>
                </c:pt>
                <c:pt idx="3098">
                  <c:v>30980</c:v>
                </c:pt>
                <c:pt idx="3099">
                  <c:v>30990</c:v>
                </c:pt>
                <c:pt idx="3100">
                  <c:v>31000</c:v>
                </c:pt>
                <c:pt idx="3101">
                  <c:v>31010</c:v>
                </c:pt>
                <c:pt idx="3102">
                  <c:v>31020</c:v>
                </c:pt>
                <c:pt idx="3103">
                  <c:v>31030</c:v>
                </c:pt>
                <c:pt idx="3104">
                  <c:v>31040</c:v>
                </c:pt>
                <c:pt idx="3105">
                  <c:v>31050</c:v>
                </c:pt>
                <c:pt idx="3106">
                  <c:v>31060</c:v>
                </c:pt>
                <c:pt idx="3107">
                  <c:v>31070</c:v>
                </c:pt>
                <c:pt idx="3108">
                  <c:v>31080</c:v>
                </c:pt>
                <c:pt idx="3109">
                  <c:v>31090</c:v>
                </c:pt>
                <c:pt idx="3110">
                  <c:v>31100</c:v>
                </c:pt>
                <c:pt idx="3111">
                  <c:v>31110</c:v>
                </c:pt>
                <c:pt idx="3112">
                  <c:v>31120</c:v>
                </c:pt>
                <c:pt idx="3113">
                  <c:v>31130</c:v>
                </c:pt>
                <c:pt idx="3114">
                  <c:v>31140</c:v>
                </c:pt>
                <c:pt idx="3115">
                  <c:v>31150</c:v>
                </c:pt>
                <c:pt idx="3116">
                  <c:v>31160</c:v>
                </c:pt>
                <c:pt idx="3117">
                  <c:v>31170</c:v>
                </c:pt>
                <c:pt idx="3118">
                  <c:v>31180</c:v>
                </c:pt>
                <c:pt idx="3119">
                  <c:v>31190</c:v>
                </c:pt>
                <c:pt idx="3120">
                  <c:v>31200</c:v>
                </c:pt>
                <c:pt idx="3121">
                  <c:v>31210</c:v>
                </c:pt>
                <c:pt idx="3122">
                  <c:v>31220</c:v>
                </c:pt>
                <c:pt idx="3123">
                  <c:v>31230</c:v>
                </c:pt>
                <c:pt idx="3124">
                  <c:v>31240</c:v>
                </c:pt>
                <c:pt idx="3125">
                  <c:v>31250</c:v>
                </c:pt>
                <c:pt idx="3126">
                  <c:v>31260</c:v>
                </c:pt>
                <c:pt idx="3127">
                  <c:v>31270</c:v>
                </c:pt>
                <c:pt idx="3128">
                  <c:v>31280</c:v>
                </c:pt>
                <c:pt idx="3129">
                  <c:v>31290</c:v>
                </c:pt>
                <c:pt idx="3130">
                  <c:v>31300</c:v>
                </c:pt>
                <c:pt idx="3131">
                  <c:v>31310</c:v>
                </c:pt>
                <c:pt idx="3132">
                  <c:v>31320</c:v>
                </c:pt>
                <c:pt idx="3133">
                  <c:v>31330</c:v>
                </c:pt>
                <c:pt idx="3134">
                  <c:v>31340</c:v>
                </c:pt>
                <c:pt idx="3135">
                  <c:v>31350</c:v>
                </c:pt>
                <c:pt idx="3136">
                  <c:v>31360</c:v>
                </c:pt>
                <c:pt idx="3137">
                  <c:v>31370</c:v>
                </c:pt>
                <c:pt idx="3138">
                  <c:v>31380</c:v>
                </c:pt>
                <c:pt idx="3139">
                  <c:v>31390</c:v>
                </c:pt>
                <c:pt idx="3140">
                  <c:v>31400</c:v>
                </c:pt>
                <c:pt idx="3141">
                  <c:v>31410</c:v>
                </c:pt>
                <c:pt idx="3142">
                  <c:v>31420</c:v>
                </c:pt>
                <c:pt idx="3143">
                  <c:v>31430</c:v>
                </c:pt>
                <c:pt idx="3144">
                  <c:v>31440</c:v>
                </c:pt>
                <c:pt idx="3145">
                  <c:v>31450</c:v>
                </c:pt>
                <c:pt idx="3146">
                  <c:v>31460</c:v>
                </c:pt>
                <c:pt idx="3147">
                  <c:v>31470</c:v>
                </c:pt>
                <c:pt idx="3148">
                  <c:v>31480</c:v>
                </c:pt>
                <c:pt idx="3149">
                  <c:v>31490</c:v>
                </c:pt>
                <c:pt idx="3150">
                  <c:v>31500</c:v>
                </c:pt>
                <c:pt idx="3151">
                  <c:v>31510</c:v>
                </c:pt>
                <c:pt idx="3152">
                  <c:v>31520</c:v>
                </c:pt>
                <c:pt idx="3153">
                  <c:v>31530</c:v>
                </c:pt>
                <c:pt idx="3154">
                  <c:v>31540</c:v>
                </c:pt>
                <c:pt idx="3155">
                  <c:v>31550</c:v>
                </c:pt>
                <c:pt idx="3156">
                  <c:v>31560</c:v>
                </c:pt>
                <c:pt idx="3157">
                  <c:v>31570</c:v>
                </c:pt>
                <c:pt idx="3158">
                  <c:v>31580</c:v>
                </c:pt>
                <c:pt idx="3159">
                  <c:v>31590</c:v>
                </c:pt>
                <c:pt idx="3160">
                  <c:v>31600</c:v>
                </c:pt>
                <c:pt idx="3161">
                  <c:v>31610</c:v>
                </c:pt>
                <c:pt idx="3162">
                  <c:v>31620</c:v>
                </c:pt>
                <c:pt idx="3163">
                  <c:v>31630</c:v>
                </c:pt>
                <c:pt idx="3164">
                  <c:v>31640</c:v>
                </c:pt>
                <c:pt idx="3165">
                  <c:v>31650</c:v>
                </c:pt>
                <c:pt idx="3166">
                  <c:v>31660</c:v>
                </c:pt>
                <c:pt idx="3167">
                  <c:v>31670</c:v>
                </c:pt>
                <c:pt idx="3168">
                  <c:v>31680</c:v>
                </c:pt>
                <c:pt idx="3169">
                  <c:v>31690</c:v>
                </c:pt>
                <c:pt idx="3170">
                  <c:v>31700</c:v>
                </c:pt>
                <c:pt idx="3171">
                  <c:v>31710</c:v>
                </c:pt>
                <c:pt idx="3172">
                  <c:v>31720</c:v>
                </c:pt>
                <c:pt idx="3173">
                  <c:v>31730</c:v>
                </c:pt>
                <c:pt idx="3174">
                  <c:v>31740</c:v>
                </c:pt>
                <c:pt idx="3175">
                  <c:v>31750</c:v>
                </c:pt>
                <c:pt idx="3176">
                  <c:v>31760</c:v>
                </c:pt>
                <c:pt idx="3177">
                  <c:v>31770</c:v>
                </c:pt>
                <c:pt idx="3178">
                  <c:v>31780</c:v>
                </c:pt>
                <c:pt idx="3179">
                  <c:v>31790</c:v>
                </c:pt>
                <c:pt idx="3180">
                  <c:v>31800</c:v>
                </c:pt>
                <c:pt idx="3181">
                  <c:v>31810</c:v>
                </c:pt>
                <c:pt idx="3182">
                  <c:v>31820</c:v>
                </c:pt>
                <c:pt idx="3183">
                  <c:v>31830</c:v>
                </c:pt>
                <c:pt idx="3184">
                  <c:v>31840</c:v>
                </c:pt>
                <c:pt idx="3185">
                  <c:v>31850</c:v>
                </c:pt>
                <c:pt idx="3186">
                  <c:v>31860</c:v>
                </c:pt>
                <c:pt idx="3187">
                  <c:v>31870</c:v>
                </c:pt>
                <c:pt idx="3188">
                  <c:v>31880</c:v>
                </c:pt>
                <c:pt idx="3189">
                  <c:v>31890</c:v>
                </c:pt>
                <c:pt idx="3190">
                  <c:v>31900</c:v>
                </c:pt>
                <c:pt idx="3191">
                  <c:v>31910</c:v>
                </c:pt>
                <c:pt idx="3192">
                  <c:v>31920</c:v>
                </c:pt>
                <c:pt idx="3193">
                  <c:v>31930</c:v>
                </c:pt>
                <c:pt idx="3194">
                  <c:v>31940</c:v>
                </c:pt>
                <c:pt idx="3195">
                  <c:v>31950</c:v>
                </c:pt>
                <c:pt idx="3196">
                  <c:v>31960</c:v>
                </c:pt>
                <c:pt idx="3197">
                  <c:v>31970</c:v>
                </c:pt>
                <c:pt idx="3198">
                  <c:v>31980</c:v>
                </c:pt>
                <c:pt idx="3199">
                  <c:v>31990</c:v>
                </c:pt>
                <c:pt idx="3200">
                  <c:v>32000</c:v>
                </c:pt>
                <c:pt idx="3201">
                  <c:v>32010</c:v>
                </c:pt>
                <c:pt idx="3202">
                  <c:v>32020</c:v>
                </c:pt>
                <c:pt idx="3203">
                  <c:v>32030</c:v>
                </c:pt>
                <c:pt idx="3204">
                  <c:v>32040</c:v>
                </c:pt>
                <c:pt idx="3205">
                  <c:v>32050</c:v>
                </c:pt>
                <c:pt idx="3206">
                  <c:v>32060</c:v>
                </c:pt>
                <c:pt idx="3207">
                  <c:v>32070</c:v>
                </c:pt>
                <c:pt idx="3208">
                  <c:v>32080</c:v>
                </c:pt>
                <c:pt idx="3209">
                  <c:v>32090</c:v>
                </c:pt>
                <c:pt idx="3210">
                  <c:v>32100</c:v>
                </c:pt>
                <c:pt idx="3211">
                  <c:v>32110</c:v>
                </c:pt>
                <c:pt idx="3212">
                  <c:v>32120</c:v>
                </c:pt>
                <c:pt idx="3213">
                  <c:v>32130</c:v>
                </c:pt>
                <c:pt idx="3214">
                  <c:v>32140</c:v>
                </c:pt>
                <c:pt idx="3215">
                  <c:v>32150</c:v>
                </c:pt>
                <c:pt idx="3216">
                  <c:v>32160</c:v>
                </c:pt>
                <c:pt idx="3217">
                  <c:v>32170</c:v>
                </c:pt>
                <c:pt idx="3218">
                  <c:v>32180</c:v>
                </c:pt>
                <c:pt idx="3219">
                  <c:v>32190</c:v>
                </c:pt>
                <c:pt idx="3220">
                  <c:v>32200</c:v>
                </c:pt>
                <c:pt idx="3221">
                  <c:v>32210</c:v>
                </c:pt>
                <c:pt idx="3222">
                  <c:v>32220</c:v>
                </c:pt>
                <c:pt idx="3223">
                  <c:v>32230</c:v>
                </c:pt>
                <c:pt idx="3224">
                  <c:v>32240</c:v>
                </c:pt>
                <c:pt idx="3225">
                  <c:v>32250</c:v>
                </c:pt>
                <c:pt idx="3226">
                  <c:v>32260</c:v>
                </c:pt>
                <c:pt idx="3227">
                  <c:v>32270</c:v>
                </c:pt>
                <c:pt idx="3228">
                  <c:v>32280</c:v>
                </c:pt>
                <c:pt idx="3229">
                  <c:v>32290</c:v>
                </c:pt>
                <c:pt idx="3230">
                  <c:v>32300</c:v>
                </c:pt>
                <c:pt idx="3231">
                  <c:v>32310</c:v>
                </c:pt>
                <c:pt idx="3232">
                  <c:v>32320</c:v>
                </c:pt>
                <c:pt idx="3233">
                  <c:v>32330</c:v>
                </c:pt>
                <c:pt idx="3234">
                  <c:v>32340</c:v>
                </c:pt>
                <c:pt idx="3235">
                  <c:v>32350</c:v>
                </c:pt>
                <c:pt idx="3236">
                  <c:v>32360</c:v>
                </c:pt>
                <c:pt idx="3237">
                  <c:v>32370</c:v>
                </c:pt>
                <c:pt idx="3238">
                  <c:v>32380</c:v>
                </c:pt>
                <c:pt idx="3239">
                  <c:v>32390</c:v>
                </c:pt>
                <c:pt idx="3240">
                  <c:v>32400</c:v>
                </c:pt>
                <c:pt idx="3241">
                  <c:v>32410</c:v>
                </c:pt>
                <c:pt idx="3242">
                  <c:v>32420</c:v>
                </c:pt>
                <c:pt idx="3243">
                  <c:v>32430</c:v>
                </c:pt>
                <c:pt idx="3244">
                  <c:v>32440</c:v>
                </c:pt>
                <c:pt idx="3245">
                  <c:v>32450</c:v>
                </c:pt>
                <c:pt idx="3246">
                  <c:v>32460</c:v>
                </c:pt>
                <c:pt idx="3247">
                  <c:v>32470</c:v>
                </c:pt>
                <c:pt idx="3248">
                  <c:v>32480</c:v>
                </c:pt>
                <c:pt idx="3249">
                  <c:v>32490</c:v>
                </c:pt>
                <c:pt idx="3250">
                  <c:v>32500</c:v>
                </c:pt>
                <c:pt idx="3251">
                  <c:v>32510</c:v>
                </c:pt>
                <c:pt idx="3252">
                  <c:v>32520</c:v>
                </c:pt>
                <c:pt idx="3253">
                  <c:v>32530</c:v>
                </c:pt>
                <c:pt idx="3254">
                  <c:v>32540</c:v>
                </c:pt>
                <c:pt idx="3255">
                  <c:v>32550</c:v>
                </c:pt>
                <c:pt idx="3256">
                  <c:v>32560</c:v>
                </c:pt>
                <c:pt idx="3257">
                  <c:v>32570</c:v>
                </c:pt>
                <c:pt idx="3258">
                  <c:v>32580</c:v>
                </c:pt>
                <c:pt idx="3259">
                  <c:v>32590</c:v>
                </c:pt>
                <c:pt idx="3260">
                  <c:v>32600</c:v>
                </c:pt>
                <c:pt idx="3261">
                  <c:v>32610</c:v>
                </c:pt>
                <c:pt idx="3262">
                  <c:v>32620</c:v>
                </c:pt>
                <c:pt idx="3263">
                  <c:v>32630</c:v>
                </c:pt>
                <c:pt idx="3264">
                  <c:v>32640</c:v>
                </c:pt>
                <c:pt idx="3265">
                  <c:v>32650</c:v>
                </c:pt>
                <c:pt idx="3266">
                  <c:v>32660</c:v>
                </c:pt>
                <c:pt idx="3267">
                  <c:v>32670</c:v>
                </c:pt>
                <c:pt idx="3268">
                  <c:v>32680</c:v>
                </c:pt>
                <c:pt idx="3269">
                  <c:v>32690</c:v>
                </c:pt>
                <c:pt idx="3270">
                  <c:v>32700</c:v>
                </c:pt>
                <c:pt idx="3271">
                  <c:v>32710</c:v>
                </c:pt>
                <c:pt idx="3272">
                  <c:v>32720</c:v>
                </c:pt>
                <c:pt idx="3273">
                  <c:v>32730</c:v>
                </c:pt>
                <c:pt idx="3274">
                  <c:v>32740</c:v>
                </c:pt>
                <c:pt idx="3275">
                  <c:v>32750</c:v>
                </c:pt>
                <c:pt idx="3276">
                  <c:v>32760</c:v>
                </c:pt>
                <c:pt idx="3277">
                  <c:v>32770</c:v>
                </c:pt>
                <c:pt idx="3278">
                  <c:v>32780</c:v>
                </c:pt>
                <c:pt idx="3279">
                  <c:v>32790</c:v>
                </c:pt>
                <c:pt idx="3280">
                  <c:v>32800</c:v>
                </c:pt>
                <c:pt idx="3281">
                  <c:v>32810</c:v>
                </c:pt>
                <c:pt idx="3282">
                  <c:v>32820</c:v>
                </c:pt>
                <c:pt idx="3283">
                  <c:v>32830</c:v>
                </c:pt>
                <c:pt idx="3284">
                  <c:v>32840</c:v>
                </c:pt>
                <c:pt idx="3285">
                  <c:v>32850</c:v>
                </c:pt>
                <c:pt idx="3286">
                  <c:v>32860</c:v>
                </c:pt>
                <c:pt idx="3287">
                  <c:v>32870</c:v>
                </c:pt>
                <c:pt idx="3288">
                  <c:v>32880</c:v>
                </c:pt>
                <c:pt idx="3289">
                  <c:v>32890</c:v>
                </c:pt>
                <c:pt idx="3290">
                  <c:v>32900</c:v>
                </c:pt>
                <c:pt idx="3291">
                  <c:v>32910</c:v>
                </c:pt>
                <c:pt idx="3292">
                  <c:v>32920</c:v>
                </c:pt>
                <c:pt idx="3293">
                  <c:v>32930</c:v>
                </c:pt>
                <c:pt idx="3294">
                  <c:v>32940</c:v>
                </c:pt>
                <c:pt idx="3295">
                  <c:v>32950</c:v>
                </c:pt>
                <c:pt idx="3296">
                  <c:v>32960</c:v>
                </c:pt>
                <c:pt idx="3297">
                  <c:v>32970</c:v>
                </c:pt>
                <c:pt idx="3298">
                  <c:v>32980</c:v>
                </c:pt>
                <c:pt idx="3299">
                  <c:v>32990</c:v>
                </c:pt>
                <c:pt idx="3300">
                  <c:v>33000</c:v>
                </c:pt>
                <c:pt idx="3301">
                  <c:v>33010</c:v>
                </c:pt>
                <c:pt idx="3302">
                  <c:v>33020</c:v>
                </c:pt>
                <c:pt idx="3303">
                  <c:v>33030</c:v>
                </c:pt>
                <c:pt idx="3304">
                  <c:v>33040</c:v>
                </c:pt>
                <c:pt idx="3305">
                  <c:v>33050</c:v>
                </c:pt>
                <c:pt idx="3306">
                  <c:v>33060</c:v>
                </c:pt>
                <c:pt idx="3307">
                  <c:v>33070</c:v>
                </c:pt>
                <c:pt idx="3308">
                  <c:v>33080</c:v>
                </c:pt>
                <c:pt idx="3309">
                  <c:v>33090</c:v>
                </c:pt>
                <c:pt idx="3310">
                  <c:v>33100</c:v>
                </c:pt>
                <c:pt idx="3311">
                  <c:v>33110</c:v>
                </c:pt>
                <c:pt idx="3312">
                  <c:v>33120</c:v>
                </c:pt>
                <c:pt idx="3313">
                  <c:v>33130</c:v>
                </c:pt>
                <c:pt idx="3314">
                  <c:v>33140</c:v>
                </c:pt>
                <c:pt idx="3315">
                  <c:v>33150</c:v>
                </c:pt>
                <c:pt idx="3316">
                  <c:v>33160</c:v>
                </c:pt>
                <c:pt idx="3317">
                  <c:v>33170</c:v>
                </c:pt>
                <c:pt idx="3318">
                  <c:v>33180</c:v>
                </c:pt>
                <c:pt idx="3319">
                  <c:v>33190</c:v>
                </c:pt>
                <c:pt idx="3320">
                  <c:v>33200</c:v>
                </c:pt>
                <c:pt idx="3321">
                  <c:v>33210</c:v>
                </c:pt>
                <c:pt idx="3322">
                  <c:v>33220</c:v>
                </c:pt>
                <c:pt idx="3323">
                  <c:v>33230</c:v>
                </c:pt>
                <c:pt idx="3324">
                  <c:v>33240</c:v>
                </c:pt>
                <c:pt idx="3325">
                  <c:v>33250</c:v>
                </c:pt>
                <c:pt idx="3326">
                  <c:v>33260</c:v>
                </c:pt>
                <c:pt idx="3327">
                  <c:v>33270</c:v>
                </c:pt>
                <c:pt idx="3328">
                  <c:v>33280</c:v>
                </c:pt>
                <c:pt idx="3329">
                  <c:v>33290</c:v>
                </c:pt>
                <c:pt idx="3330">
                  <c:v>33300</c:v>
                </c:pt>
                <c:pt idx="3331">
                  <c:v>33310</c:v>
                </c:pt>
                <c:pt idx="3332">
                  <c:v>33320</c:v>
                </c:pt>
                <c:pt idx="3333">
                  <c:v>33330</c:v>
                </c:pt>
                <c:pt idx="3334">
                  <c:v>33340</c:v>
                </c:pt>
                <c:pt idx="3335">
                  <c:v>33350</c:v>
                </c:pt>
                <c:pt idx="3336">
                  <c:v>33360</c:v>
                </c:pt>
                <c:pt idx="3337">
                  <c:v>33370</c:v>
                </c:pt>
                <c:pt idx="3338">
                  <c:v>33380</c:v>
                </c:pt>
                <c:pt idx="3339">
                  <c:v>33390</c:v>
                </c:pt>
                <c:pt idx="3340">
                  <c:v>33400</c:v>
                </c:pt>
                <c:pt idx="3341">
                  <c:v>33410</c:v>
                </c:pt>
                <c:pt idx="3342">
                  <c:v>33420</c:v>
                </c:pt>
                <c:pt idx="3343">
                  <c:v>33430</c:v>
                </c:pt>
                <c:pt idx="3344">
                  <c:v>33440</c:v>
                </c:pt>
                <c:pt idx="3345">
                  <c:v>33450</c:v>
                </c:pt>
                <c:pt idx="3346">
                  <c:v>33460</c:v>
                </c:pt>
                <c:pt idx="3347">
                  <c:v>33470</c:v>
                </c:pt>
                <c:pt idx="3348">
                  <c:v>33480</c:v>
                </c:pt>
                <c:pt idx="3349">
                  <c:v>33490</c:v>
                </c:pt>
                <c:pt idx="3350">
                  <c:v>33500</c:v>
                </c:pt>
                <c:pt idx="3351">
                  <c:v>33510</c:v>
                </c:pt>
                <c:pt idx="3352">
                  <c:v>33520</c:v>
                </c:pt>
                <c:pt idx="3353">
                  <c:v>33530</c:v>
                </c:pt>
                <c:pt idx="3354">
                  <c:v>33540</c:v>
                </c:pt>
                <c:pt idx="3355">
                  <c:v>33550</c:v>
                </c:pt>
                <c:pt idx="3356">
                  <c:v>33560</c:v>
                </c:pt>
                <c:pt idx="3357">
                  <c:v>33570</c:v>
                </c:pt>
                <c:pt idx="3358">
                  <c:v>33580</c:v>
                </c:pt>
                <c:pt idx="3359">
                  <c:v>33590</c:v>
                </c:pt>
                <c:pt idx="3360">
                  <c:v>33600</c:v>
                </c:pt>
                <c:pt idx="3361">
                  <c:v>33610</c:v>
                </c:pt>
                <c:pt idx="3362">
                  <c:v>33620</c:v>
                </c:pt>
                <c:pt idx="3363">
                  <c:v>33630</c:v>
                </c:pt>
                <c:pt idx="3364">
                  <c:v>33640</c:v>
                </c:pt>
                <c:pt idx="3365">
                  <c:v>33650</c:v>
                </c:pt>
                <c:pt idx="3366">
                  <c:v>33660</c:v>
                </c:pt>
                <c:pt idx="3367">
                  <c:v>33670</c:v>
                </c:pt>
                <c:pt idx="3368">
                  <c:v>33680</c:v>
                </c:pt>
                <c:pt idx="3369">
                  <c:v>33690</c:v>
                </c:pt>
                <c:pt idx="3370">
                  <c:v>33700</c:v>
                </c:pt>
                <c:pt idx="3371">
                  <c:v>33710</c:v>
                </c:pt>
                <c:pt idx="3372">
                  <c:v>33720</c:v>
                </c:pt>
                <c:pt idx="3373">
                  <c:v>33730</c:v>
                </c:pt>
                <c:pt idx="3374">
                  <c:v>33740</c:v>
                </c:pt>
                <c:pt idx="3375">
                  <c:v>33750</c:v>
                </c:pt>
                <c:pt idx="3376">
                  <c:v>33760</c:v>
                </c:pt>
                <c:pt idx="3377">
                  <c:v>33770</c:v>
                </c:pt>
                <c:pt idx="3378">
                  <c:v>33780</c:v>
                </c:pt>
                <c:pt idx="3379">
                  <c:v>33790</c:v>
                </c:pt>
                <c:pt idx="3380">
                  <c:v>33800</c:v>
                </c:pt>
                <c:pt idx="3381">
                  <c:v>33810</c:v>
                </c:pt>
                <c:pt idx="3382">
                  <c:v>33820</c:v>
                </c:pt>
                <c:pt idx="3383">
                  <c:v>33830</c:v>
                </c:pt>
                <c:pt idx="3384">
                  <c:v>33840</c:v>
                </c:pt>
                <c:pt idx="3385">
                  <c:v>33850</c:v>
                </c:pt>
                <c:pt idx="3386">
                  <c:v>33860</c:v>
                </c:pt>
                <c:pt idx="3387">
                  <c:v>33870</c:v>
                </c:pt>
                <c:pt idx="3388">
                  <c:v>33880</c:v>
                </c:pt>
                <c:pt idx="3389">
                  <c:v>33890</c:v>
                </c:pt>
                <c:pt idx="3390">
                  <c:v>33900</c:v>
                </c:pt>
                <c:pt idx="3391">
                  <c:v>33910</c:v>
                </c:pt>
                <c:pt idx="3392">
                  <c:v>33920</c:v>
                </c:pt>
                <c:pt idx="3393">
                  <c:v>33930</c:v>
                </c:pt>
                <c:pt idx="3394">
                  <c:v>33940</c:v>
                </c:pt>
                <c:pt idx="3395">
                  <c:v>33950</c:v>
                </c:pt>
                <c:pt idx="3396">
                  <c:v>33960</c:v>
                </c:pt>
                <c:pt idx="3397">
                  <c:v>33970</c:v>
                </c:pt>
                <c:pt idx="3398">
                  <c:v>33980</c:v>
                </c:pt>
                <c:pt idx="3399">
                  <c:v>33990</c:v>
                </c:pt>
                <c:pt idx="3400">
                  <c:v>34000</c:v>
                </c:pt>
                <c:pt idx="3401">
                  <c:v>34010</c:v>
                </c:pt>
                <c:pt idx="3402">
                  <c:v>34020</c:v>
                </c:pt>
                <c:pt idx="3403">
                  <c:v>34030</c:v>
                </c:pt>
                <c:pt idx="3404">
                  <c:v>34040</c:v>
                </c:pt>
                <c:pt idx="3405">
                  <c:v>34050</c:v>
                </c:pt>
                <c:pt idx="3406">
                  <c:v>34060</c:v>
                </c:pt>
                <c:pt idx="3407">
                  <c:v>34070</c:v>
                </c:pt>
                <c:pt idx="3408">
                  <c:v>34080</c:v>
                </c:pt>
                <c:pt idx="3409">
                  <c:v>34090</c:v>
                </c:pt>
                <c:pt idx="3410">
                  <c:v>34100</c:v>
                </c:pt>
                <c:pt idx="3411">
                  <c:v>34110</c:v>
                </c:pt>
                <c:pt idx="3412">
                  <c:v>34120</c:v>
                </c:pt>
                <c:pt idx="3413">
                  <c:v>34130</c:v>
                </c:pt>
                <c:pt idx="3414">
                  <c:v>34140</c:v>
                </c:pt>
                <c:pt idx="3415">
                  <c:v>34150</c:v>
                </c:pt>
                <c:pt idx="3416">
                  <c:v>34160</c:v>
                </c:pt>
                <c:pt idx="3417">
                  <c:v>34170</c:v>
                </c:pt>
                <c:pt idx="3418">
                  <c:v>34180</c:v>
                </c:pt>
                <c:pt idx="3419">
                  <c:v>34190</c:v>
                </c:pt>
                <c:pt idx="3420">
                  <c:v>34200</c:v>
                </c:pt>
                <c:pt idx="3421">
                  <c:v>34210</c:v>
                </c:pt>
                <c:pt idx="3422">
                  <c:v>34220</c:v>
                </c:pt>
                <c:pt idx="3423">
                  <c:v>34230</c:v>
                </c:pt>
                <c:pt idx="3424">
                  <c:v>34240</c:v>
                </c:pt>
                <c:pt idx="3425">
                  <c:v>34250</c:v>
                </c:pt>
                <c:pt idx="3426">
                  <c:v>34260</c:v>
                </c:pt>
                <c:pt idx="3427">
                  <c:v>34270</c:v>
                </c:pt>
                <c:pt idx="3428">
                  <c:v>34280</c:v>
                </c:pt>
                <c:pt idx="3429">
                  <c:v>34290</c:v>
                </c:pt>
                <c:pt idx="3430">
                  <c:v>34300</c:v>
                </c:pt>
                <c:pt idx="3431">
                  <c:v>34310</c:v>
                </c:pt>
                <c:pt idx="3432">
                  <c:v>34320</c:v>
                </c:pt>
                <c:pt idx="3433">
                  <c:v>34330</c:v>
                </c:pt>
                <c:pt idx="3434">
                  <c:v>34340</c:v>
                </c:pt>
                <c:pt idx="3435">
                  <c:v>34350</c:v>
                </c:pt>
                <c:pt idx="3436">
                  <c:v>34360</c:v>
                </c:pt>
                <c:pt idx="3437">
                  <c:v>34370</c:v>
                </c:pt>
                <c:pt idx="3438">
                  <c:v>34380</c:v>
                </c:pt>
                <c:pt idx="3439">
                  <c:v>34390</c:v>
                </c:pt>
                <c:pt idx="3440">
                  <c:v>34400</c:v>
                </c:pt>
                <c:pt idx="3441">
                  <c:v>34410</c:v>
                </c:pt>
                <c:pt idx="3442">
                  <c:v>34420</c:v>
                </c:pt>
                <c:pt idx="3443">
                  <c:v>34430</c:v>
                </c:pt>
                <c:pt idx="3444">
                  <c:v>34440</c:v>
                </c:pt>
                <c:pt idx="3445">
                  <c:v>34450</c:v>
                </c:pt>
                <c:pt idx="3446">
                  <c:v>34460</c:v>
                </c:pt>
                <c:pt idx="3447">
                  <c:v>34470</c:v>
                </c:pt>
                <c:pt idx="3448">
                  <c:v>34480</c:v>
                </c:pt>
                <c:pt idx="3449">
                  <c:v>34490</c:v>
                </c:pt>
                <c:pt idx="3450">
                  <c:v>34500</c:v>
                </c:pt>
                <c:pt idx="3451">
                  <c:v>34510</c:v>
                </c:pt>
                <c:pt idx="3452">
                  <c:v>34520</c:v>
                </c:pt>
                <c:pt idx="3453">
                  <c:v>34530</c:v>
                </c:pt>
                <c:pt idx="3454">
                  <c:v>34540</c:v>
                </c:pt>
                <c:pt idx="3455">
                  <c:v>34550</c:v>
                </c:pt>
                <c:pt idx="3456">
                  <c:v>34560</c:v>
                </c:pt>
                <c:pt idx="3457">
                  <c:v>34570</c:v>
                </c:pt>
                <c:pt idx="3458">
                  <c:v>34580</c:v>
                </c:pt>
                <c:pt idx="3459">
                  <c:v>34590</c:v>
                </c:pt>
                <c:pt idx="3460">
                  <c:v>34600</c:v>
                </c:pt>
                <c:pt idx="3461">
                  <c:v>34610</c:v>
                </c:pt>
                <c:pt idx="3462">
                  <c:v>34620</c:v>
                </c:pt>
                <c:pt idx="3463">
                  <c:v>34630</c:v>
                </c:pt>
                <c:pt idx="3464">
                  <c:v>34640</c:v>
                </c:pt>
                <c:pt idx="3465">
                  <c:v>34650</c:v>
                </c:pt>
                <c:pt idx="3466">
                  <c:v>34660</c:v>
                </c:pt>
                <c:pt idx="3467">
                  <c:v>34670</c:v>
                </c:pt>
                <c:pt idx="3468">
                  <c:v>34680</c:v>
                </c:pt>
                <c:pt idx="3469">
                  <c:v>34690</c:v>
                </c:pt>
                <c:pt idx="3470">
                  <c:v>34700</c:v>
                </c:pt>
                <c:pt idx="3471">
                  <c:v>34710</c:v>
                </c:pt>
                <c:pt idx="3472">
                  <c:v>34720</c:v>
                </c:pt>
                <c:pt idx="3473">
                  <c:v>34730</c:v>
                </c:pt>
                <c:pt idx="3474">
                  <c:v>34740</c:v>
                </c:pt>
                <c:pt idx="3475">
                  <c:v>34750</c:v>
                </c:pt>
                <c:pt idx="3476">
                  <c:v>34760</c:v>
                </c:pt>
                <c:pt idx="3477">
                  <c:v>34770</c:v>
                </c:pt>
                <c:pt idx="3478">
                  <c:v>34780</c:v>
                </c:pt>
                <c:pt idx="3479">
                  <c:v>34790</c:v>
                </c:pt>
                <c:pt idx="3480">
                  <c:v>34800</c:v>
                </c:pt>
                <c:pt idx="3481">
                  <c:v>34810</c:v>
                </c:pt>
                <c:pt idx="3482">
                  <c:v>34820</c:v>
                </c:pt>
                <c:pt idx="3483">
                  <c:v>34830</c:v>
                </c:pt>
                <c:pt idx="3484">
                  <c:v>34840</c:v>
                </c:pt>
                <c:pt idx="3485">
                  <c:v>34850</c:v>
                </c:pt>
                <c:pt idx="3486">
                  <c:v>34860</c:v>
                </c:pt>
                <c:pt idx="3487">
                  <c:v>34870</c:v>
                </c:pt>
                <c:pt idx="3488">
                  <c:v>34880</c:v>
                </c:pt>
                <c:pt idx="3489">
                  <c:v>34890</c:v>
                </c:pt>
                <c:pt idx="3490">
                  <c:v>34900</c:v>
                </c:pt>
                <c:pt idx="3491">
                  <c:v>34910</c:v>
                </c:pt>
                <c:pt idx="3492">
                  <c:v>34920</c:v>
                </c:pt>
                <c:pt idx="3493">
                  <c:v>34930</c:v>
                </c:pt>
                <c:pt idx="3494">
                  <c:v>34940</c:v>
                </c:pt>
                <c:pt idx="3495">
                  <c:v>34950</c:v>
                </c:pt>
                <c:pt idx="3496">
                  <c:v>34960</c:v>
                </c:pt>
                <c:pt idx="3497">
                  <c:v>34970</c:v>
                </c:pt>
                <c:pt idx="3498">
                  <c:v>34980</c:v>
                </c:pt>
                <c:pt idx="3499">
                  <c:v>34990</c:v>
                </c:pt>
                <c:pt idx="3500">
                  <c:v>35000</c:v>
                </c:pt>
                <c:pt idx="3501">
                  <c:v>35010</c:v>
                </c:pt>
                <c:pt idx="3502">
                  <c:v>35020</c:v>
                </c:pt>
                <c:pt idx="3503">
                  <c:v>35030</c:v>
                </c:pt>
                <c:pt idx="3504">
                  <c:v>35040</c:v>
                </c:pt>
                <c:pt idx="3505">
                  <c:v>35050</c:v>
                </c:pt>
                <c:pt idx="3506">
                  <c:v>35060</c:v>
                </c:pt>
                <c:pt idx="3507">
                  <c:v>35070</c:v>
                </c:pt>
                <c:pt idx="3508">
                  <c:v>35080</c:v>
                </c:pt>
                <c:pt idx="3509">
                  <c:v>35090</c:v>
                </c:pt>
                <c:pt idx="3510">
                  <c:v>35100</c:v>
                </c:pt>
                <c:pt idx="3511">
                  <c:v>35110</c:v>
                </c:pt>
                <c:pt idx="3512">
                  <c:v>35120</c:v>
                </c:pt>
                <c:pt idx="3513">
                  <c:v>35130</c:v>
                </c:pt>
                <c:pt idx="3514">
                  <c:v>35140</c:v>
                </c:pt>
                <c:pt idx="3515">
                  <c:v>35150</c:v>
                </c:pt>
                <c:pt idx="3516">
                  <c:v>35160</c:v>
                </c:pt>
                <c:pt idx="3517">
                  <c:v>35170</c:v>
                </c:pt>
                <c:pt idx="3518">
                  <c:v>35180</c:v>
                </c:pt>
                <c:pt idx="3519">
                  <c:v>35190</c:v>
                </c:pt>
                <c:pt idx="3520">
                  <c:v>35200</c:v>
                </c:pt>
                <c:pt idx="3521">
                  <c:v>35210</c:v>
                </c:pt>
                <c:pt idx="3522">
                  <c:v>35220</c:v>
                </c:pt>
                <c:pt idx="3523">
                  <c:v>35230</c:v>
                </c:pt>
                <c:pt idx="3524">
                  <c:v>35240</c:v>
                </c:pt>
                <c:pt idx="3525">
                  <c:v>35250</c:v>
                </c:pt>
                <c:pt idx="3526">
                  <c:v>35260</c:v>
                </c:pt>
                <c:pt idx="3527">
                  <c:v>35270</c:v>
                </c:pt>
                <c:pt idx="3528">
                  <c:v>35280</c:v>
                </c:pt>
                <c:pt idx="3529">
                  <c:v>35290</c:v>
                </c:pt>
                <c:pt idx="3530">
                  <c:v>35300</c:v>
                </c:pt>
                <c:pt idx="3531">
                  <c:v>35310</c:v>
                </c:pt>
                <c:pt idx="3532">
                  <c:v>35320</c:v>
                </c:pt>
                <c:pt idx="3533">
                  <c:v>35330</c:v>
                </c:pt>
                <c:pt idx="3534">
                  <c:v>35340</c:v>
                </c:pt>
                <c:pt idx="3535">
                  <c:v>35350</c:v>
                </c:pt>
                <c:pt idx="3536">
                  <c:v>35360</c:v>
                </c:pt>
                <c:pt idx="3537">
                  <c:v>35370</c:v>
                </c:pt>
                <c:pt idx="3538">
                  <c:v>35380</c:v>
                </c:pt>
                <c:pt idx="3539">
                  <c:v>35390</c:v>
                </c:pt>
                <c:pt idx="3540">
                  <c:v>35400</c:v>
                </c:pt>
                <c:pt idx="3541">
                  <c:v>35410</c:v>
                </c:pt>
                <c:pt idx="3542">
                  <c:v>35420</c:v>
                </c:pt>
                <c:pt idx="3543">
                  <c:v>35430</c:v>
                </c:pt>
                <c:pt idx="3544">
                  <c:v>35440</c:v>
                </c:pt>
                <c:pt idx="3545">
                  <c:v>35450</c:v>
                </c:pt>
                <c:pt idx="3546">
                  <c:v>35460</c:v>
                </c:pt>
                <c:pt idx="3547">
                  <c:v>35470</c:v>
                </c:pt>
                <c:pt idx="3548">
                  <c:v>35480</c:v>
                </c:pt>
                <c:pt idx="3549">
                  <c:v>35490</c:v>
                </c:pt>
                <c:pt idx="3550">
                  <c:v>35500</c:v>
                </c:pt>
                <c:pt idx="3551">
                  <c:v>35510</c:v>
                </c:pt>
                <c:pt idx="3552">
                  <c:v>35520</c:v>
                </c:pt>
                <c:pt idx="3553">
                  <c:v>35530</c:v>
                </c:pt>
                <c:pt idx="3554">
                  <c:v>35540</c:v>
                </c:pt>
                <c:pt idx="3555">
                  <c:v>35550</c:v>
                </c:pt>
                <c:pt idx="3556">
                  <c:v>35560</c:v>
                </c:pt>
                <c:pt idx="3557">
                  <c:v>35570</c:v>
                </c:pt>
                <c:pt idx="3558">
                  <c:v>35580</c:v>
                </c:pt>
                <c:pt idx="3559">
                  <c:v>35590</c:v>
                </c:pt>
                <c:pt idx="3560">
                  <c:v>35600</c:v>
                </c:pt>
                <c:pt idx="3561">
                  <c:v>35610</c:v>
                </c:pt>
                <c:pt idx="3562">
                  <c:v>35620</c:v>
                </c:pt>
                <c:pt idx="3563">
                  <c:v>35630</c:v>
                </c:pt>
                <c:pt idx="3564">
                  <c:v>35640</c:v>
                </c:pt>
                <c:pt idx="3565">
                  <c:v>35650</c:v>
                </c:pt>
                <c:pt idx="3566">
                  <c:v>35660</c:v>
                </c:pt>
                <c:pt idx="3567">
                  <c:v>35670</c:v>
                </c:pt>
                <c:pt idx="3568">
                  <c:v>35680</c:v>
                </c:pt>
                <c:pt idx="3569">
                  <c:v>35690</c:v>
                </c:pt>
                <c:pt idx="3570">
                  <c:v>35700</c:v>
                </c:pt>
                <c:pt idx="3571">
                  <c:v>35710</c:v>
                </c:pt>
                <c:pt idx="3572">
                  <c:v>35720</c:v>
                </c:pt>
                <c:pt idx="3573">
                  <c:v>35730</c:v>
                </c:pt>
                <c:pt idx="3574">
                  <c:v>35740</c:v>
                </c:pt>
                <c:pt idx="3575">
                  <c:v>35750</c:v>
                </c:pt>
                <c:pt idx="3576">
                  <c:v>35760</c:v>
                </c:pt>
                <c:pt idx="3577">
                  <c:v>35770</c:v>
                </c:pt>
                <c:pt idx="3578">
                  <c:v>35780</c:v>
                </c:pt>
                <c:pt idx="3579">
                  <c:v>35790</c:v>
                </c:pt>
                <c:pt idx="3580">
                  <c:v>35800</c:v>
                </c:pt>
                <c:pt idx="3581">
                  <c:v>35810</c:v>
                </c:pt>
                <c:pt idx="3582">
                  <c:v>35820</c:v>
                </c:pt>
                <c:pt idx="3583">
                  <c:v>35830</c:v>
                </c:pt>
                <c:pt idx="3584">
                  <c:v>35840</c:v>
                </c:pt>
                <c:pt idx="3585">
                  <c:v>35850</c:v>
                </c:pt>
                <c:pt idx="3586">
                  <c:v>35860</c:v>
                </c:pt>
                <c:pt idx="3587">
                  <c:v>35870</c:v>
                </c:pt>
                <c:pt idx="3588">
                  <c:v>35880</c:v>
                </c:pt>
                <c:pt idx="3589">
                  <c:v>35890</c:v>
                </c:pt>
                <c:pt idx="3590">
                  <c:v>35900</c:v>
                </c:pt>
                <c:pt idx="3591">
                  <c:v>35910</c:v>
                </c:pt>
                <c:pt idx="3592">
                  <c:v>35920</c:v>
                </c:pt>
                <c:pt idx="3593">
                  <c:v>35930</c:v>
                </c:pt>
                <c:pt idx="3594">
                  <c:v>35940</c:v>
                </c:pt>
                <c:pt idx="3595">
                  <c:v>35950</c:v>
                </c:pt>
                <c:pt idx="3596">
                  <c:v>35960</c:v>
                </c:pt>
                <c:pt idx="3597">
                  <c:v>35970</c:v>
                </c:pt>
                <c:pt idx="3598">
                  <c:v>35980</c:v>
                </c:pt>
                <c:pt idx="3599">
                  <c:v>35990</c:v>
                </c:pt>
                <c:pt idx="3600">
                  <c:v>36000</c:v>
                </c:pt>
                <c:pt idx="3601">
                  <c:v>36010</c:v>
                </c:pt>
                <c:pt idx="3602">
                  <c:v>36020</c:v>
                </c:pt>
                <c:pt idx="3603">
                  <c:v>36030</c:v>
                </c:pt>
                <c:pt idx="3604">
                  <c:v>36040</c:v>
                </c:pt>
                <c:pt idx="3605">
                  <c:v>36050</c:v>
                </c:pt>
                <c:pt idx="3606">
                  <c:v>36060</c:v>
                </c:pt>
                <c:pt idx="3607">
                  <c:v>36070</c:v>
                </c:pt>
                <c:pt idx="3608">
                  <c:v>36080</c:v>
                </c:pt>
                <c:pt idx="3609">
                  <c:v>36090</c:v>
                </c:pt>
                <c:pt idx="3610">
                  <c:v>36100</c:v>
                </c:pt>
                <c:pt idx="3611">
                  <c:v>36110</c:v>
                </c:pt>
                <c:pt idx="3612">
                  <c:v>36120</c:v>
                </c:pt>
                <c:pt idx="3613">
                  <c:v>36130</c:v>
                </c:pt>
                <c:pt idx="3614">
                  <c:v>36140</c:v>
                </c:pt>
                <c:pt idx="3615">
                  <c:v>36150</c:v>
                </c:pt>
                <c:pt idx="3616">
                  <c:v>36160</c:v>
                </c:pt>
                <c:pt idx="3617">
                  <c:v>36170</c:v>
                </c:pt>
                <c:pt idx="3618">
                  <c:v>36180</c:v>
                </c:pt>
                <c:pt idx="3619">
                  <c:v>36190</c:v>
                </c:pt>
                <c:pt idx="3620">
                  <c:v>36200</c:v>
                </c:pt>
                <c:pt idx="3621">
                  <c:v>36210</c:v>
                </c:pt>
                <c:pt idx="3622">
                  <c:v>36220</c:v>
                </c:pt>
                <c:pt idx="3623">
                  <c:v>36230</c:v>
                </c:pt>
                <c:pt idx="3624">
                  <c:v>36240</c:v>
                </c:pt>
                <c:pt idx="3625">
                  <c:v>36250</c:v>
                </c:pt>
                <c:pt idx="3626">
                  <c:v>36260</c:v>
                </c:pt>
                <c:pt idx="3627">
                  <c:v>36270</c:v>
                </c:pt>
                <c:pt idx="3628">
                  <c:v>36280</c:v>
                </c:pt>
                <c:pt idx="3629">
                  <c:v>36290</c:v>
                </c:pt>
                <c:pt idx="3630">
                  <c:v>36300</c:v>
                </c:pt>
                <c:pt idx="3631">
                  <c:v>36310</c:v>
                </c:pt>
                <c:pt idx="3632">
                  <c:v>36320</c:v>
                </c:pt>
                <c:pt idx="3633">
                  <c:v>36330</c:v>
                </c:pt>
                <c:pt idx="3634">
                  <c:v>36340</c:v>
                </c:pt>
                <c:pt idx="3635">
                  <c:v>36350</c:v>
                </c:pt>
                <c:pt idx="3636">
                  <c:v>36360</c:v>
                </c:pt>
                <c:pt idx="3637">
                  <c:v>36370</c:v>
                </c:pt>
                <c:pt idx="3638">
                  <c:v>36380</c:v>
                </c:pt>
                <c:pt idx="3639">
                  <c:v>36390</c:v>
                </c:pt>
                <c:pt idx="3640">
                  <c:v>36400</c:v>
                </c:pt>
                <c:pt idx="3641">
                  <c:v>36410</c:v>
                </c:pt>
                <c:pt idx="3642">
                  <c:v>36420</c:v>
                </c:pt>
                <c:pt idx="3643">
                  <c:v>36430</c:v>
                </c:pt>
                <c:pt idx="3644">
                  <c:v>36440</c:v>
                </c:pt>
                <c:pt idx="3645">
                  <c:v>36450</c:v>
                </c:pt>
                <c:pt idx="3646">
                  <c:v>36460</c:v>
                </c:pt>
                <c:pt idx="3647">
                  <c:v>36470</c:v>
                </c:pt>
                <c:pt idx="3648">
                  <c:v>36480</c:v>
                </c:pt>
                <c:pt idx="3649">
                  <c:v>36490</c:v>
                </c:pt>
                <c:pt idx="3650">
                  <c:v>36500</c:v>
                </c:pt>
                <c:pt idx="3651">
                  <c:v>36510</c:v>
                </c:pt>
                <c:pt idx="3652">
                  <c:v>36520</c:v>
                </c:pt>
                <c:pt idx="3653">
                  <c:v>36530</c:v>
                </c:pt>
                <c:pt idx="3654">
                  <c:v>36540</c:v>
                </c:pt>
                <c:pt idx="3655">
                  <c:v>36550</c:v>
                </c:pt>
                <c:pt idx="3656">
                  <c:v>36560</c:v>
                </c:pt>
                <c:pt idx="3657">
                  <c:v>36570</c:v>
                </c:pt>
                <c:pt idx="3658">
                  <c:v>36580</c:v>
                </c:pt>
                <c:pt idx="3659">
                  <c:v>36590</c:v>
                </c:pt>
                <c:pt idx="3660">
                  <c:v>36600</c:v>
                </c:pt>
                <c:pt idx="3661">
                  <c:v>36610</c:v>
                </c:pt>
                <c:pt idx="3662">
                  <c:v>36620</c:v>
                </c:pt>
                <c:pt idx="3663">
                  <c:v>36630</c:v>
                </c:pt>
                <c:pt idx="3664">
                  <c:v>36640</c:v>
                </c:pt>
                <c:pt idx="3665">
                  <c:v>36650</c:v>
                </c:pt>
                <c:pt idx="3666">
                  <c:v>36660</c:v>
                </c:pt>
                <c:pt idx="3667">
                  <c:v>36670</c:v>
                </c:pt>
                <c:pt idx="3668">
                  <c:v>36680</c:v>
                </c:pt>
                <c:pt idx="3669">
                  <c:v>36690</c:v>
                </c:pt>
                <c:pt idx="3670">
                  <c:v>36700</c:v>
                </c:pt>
                <c:pt idx="3671">
                  <c:v>36710</c:v>
                </c:pt>
                <c:pt idx="3672">
                  <c:v>36720</c:v>
                </c:pt>
                <c:pt idx="3673">
                  <c:v>36730</c:v>
                </c:pt>
                <c:pt idx="3674">
                  <c:v>36740</c:v>
                </c:pt>
                <c:pt idx="3675">
                  <c:v>36750</c:v>
                </c:pt>
                <c:pt idx="3676">
                  <c:v>36760</c:v>
                </c:pt>
                <c:pt idx="3677">
                  <c:v>36770</c:v>
                </c:pt>
                <c:pt idx="3678">
                  <c:v>36780</c:v>
                </c:pt>
                <c:pt idx="3679">
                  <c:v>36790</c:v>
                </c:pt>
                <c:pt idx="3680">
                  <c:v>36800</c:v>
                </c:pt>
                <c:pt idx="3681">
                  <c:v>36810</c:v>
                </c:pt>
                <c:pt idx="3682">
                  <c:v>36820</c:v>
                </c:pt>
                <c:pt idx="3683">
                  <c:v>36830</c:v>
                </c:pt>
                <c:pt idx="3684">
                  <c:v>36840</c:v>
                </c:pt>
                <c:pt idx="3685">
                  <c:v>36850</c:v>
                </c:pt>
                <c:pt idx="3686">
                  <c:v>36860</c:v>
                </c:pt>
                <c:pt idx="3687">
                  <c:v>36870</c:v>
                </c:pt>
                <c:pt idx="3688">
                  <c:v>36880</c:v>
                </c:pt>
                <c:pt idx="3689">
                  <c:v>36890</c:v>
                </c:pt>
                <c:pt idx="3690">
                  <c:v>36900</c:v>
                </c:pt>
                <c:pt idx="3691">
                  <c:v>36910</c:v>
                </c:pt>
                <c:pt idx="3692">
                  <c:v>36920</c:v>
                </c:pt>
                <c:pt idx="3693">
                  <c:v>36930</c:v>
                </c:pt>
                <c:pt idx="3694">
                  <c:v>36940</c:v>
                </c:pt>
                <c:pt idx="3695">
                  <c:v>36950</c:v>
                </c:pt>
                <c:pt idx="3696">
                  <c:v>36960</c:v>
                </c:pt>
                <c:pt idx="3697">
                  <c:v>36970</c:v>
                </c:pt>
                <c:pt idx="3698">
                  <c:v>36980</c:v>
                </c:pt>
                <c:pt idx="3699">
                  <c:v>36990</c:v>
                </c:pt>
                <c:pt idx="3700">
                  <c:v>37000</c:v>
                </c:pt>
                <c:pt idx="3701">
                  <c:v>37010</c:v>
                </c:pt>
                <c:pt idx="3702">
                  <c:v>37020</c:v>
                </c:pt>
                <c:pt idx="3703">
                  <c:v>37030</c:v>
                </c:pt>
                <c:pt idx="3704">
                  <c:v>37040</c:v>
                </c:pt>
                <c:pt idx="3705">
                  <c:v>37050</c:v>
                </c:pt>
                <c:pt idx="3706">
                  <c:v>37060</c:v>
                </c:pt>
                <c:pt idx="3707">
                  <c:v>37070</c:v>
                </c:pt>
                <c:pt idx="3708">
                  <c:v>37080</c:v>
                </c:pt>
                <c:pt idx="3709">
                  <c:v>37090</c:v>
                </c:pt>
                <c:pt idx="3710">
                  <c:v>37100</c:v>
                </c:pt>
                <c:pt idx="3711">
                  <c:v>37110</c:v>
                </c:pt>
                <c:pt idx="3712">
                  <c:v>37120</c:v>
                </c:pt>
                <c:pt idx="3713">
                  <c:v>37130</c:v>
                </c:pt>
                <c:pt idx="3714">
                  <c:v>37140</c:v>
                </c:pt>
                <c:pt idx="3715">
                  <c:v>37150</c:v>
                </c:pt>
                <c:pt idx="3716">
                  <c:v>37160</c:v>
                </c:pt>
                <c:pt idx="3717">
                  <c:v>37170</c:v>
                </c:pt>
                <c:pt idx="3718">
                  <c:v>37180</c:v>
                </c:pt>
                <c:pt idx="3719">
                  <c:v>37190</c:v>
                </c:pt>
                <c:pt idx="3720">
                  <c:v>37200</c:v>
                </c:pt>
                <c:pt idx="3721">
                  <c:v>37210</c:v>
                </c:pt>
                <c:pt idx="3722">
                  <c:v>37220</c:v>
                </c:pt>
                <c:pt idx="3723">
                  <c:v>37230</c:v>
                </c:pt>
                <c:pt idx="3724">
                  <c:v>37240</c:v>
                </c:pt>
                <c:pt idx="3725">
                  <c:v>37250</c:v>
                </c:pt>
                <c:pt idx="3726">
                  <c:v>37260</c:v>
                </c:pt>
                <c:pt idx="3727">
                  <c:v>37270</c:v>
                </c:pt>
                <c:pt idx="3728">
                  <c:v>37280</c:v>
                </c:pt>
                <c:pt idx="3729">
                  <c:v>37290</c:v>
                </c:pt>
                <c:pt idx="3730">
                  <c:v>37300</c:v>
                </c:pt>
                <c:pt idx="3731">
                  <c:v>37310</c:v>
                </c:pt>
                <c:pt idx="3732">
                  <c:v>37320</c:v>
                </c:pt>
                <c:pt idx="3733">
                  <c:v>37330</c:v>
                </c:pt>
                <c:pt idx="3734">
                  <c:v>37340</c:v>
                </c:pt>
                <c:pt idx="3735">
                  <c:v>37350</c:v>
                </c:pt>
                <c:pt idx="3736">
                  <c:v>37360</c:v>
                </c:pt>
                <c:pt idx="3737">
                  <c:v>37370</c:v>
                </c:pt>
                <c:pt idx="3738">
                  <c:v>37380</c:v>
                </c:pt>
                <c:pt idx="3739">
                  <c:v>37390</c:v>
                </c:pt>
                <c:pt idx="3740">
                  <c:v>37400</c:v>
                </c:pt>
                <c:pt idx="3741">
                  <c:v>37410</c:v>
                </c:pt>
                <c:pt idx="3742">
                  <c:v>37420</c:v>
                </c:pt>
                <c:pt idx="3743">
                  <c:v>37430</c:v>
                </c:pt>
                <c:pt idx="3744">
                  <c:v>37440</c:v>
                </c:pt>
                <c:pt idx="3745">
                  <c:v>37450</c:v>
                </c:pt>
                <c:pt idx="3746">
                  <c:v>37460</c:v>
                </c:pt>
                <c:pt idx="3747">
                  <c:v>37470</c:v>
                </c:pt>
                <c:pt idx="3748">
                  <c:v>37480</c:v>
                </c:pt>
                <c:pt idx="3749">
                  <c:v>37490</c:v>
                </c:pt>
                <c:pt idx="3750">
                  <c:v>37500</c:v>
                </c:pt>
                <c:pt idx="3751">
                  <c:v>37510</c:v>
                </c:pt>
                <c:pt idx="3752">
                  <c:v>37520</c:v>
                </c:pt>
                <c:pt idx="3753">
                  <c:v>37530</c:v>
                </c:pt>
                <c:pt idx="3754">
                  <c:v>37540</c:v>
                </c:pt>
                <c:pt idx="3755">
                  <c:v>37550</c:v>
                </c:pt>
                <c:pt idx="3756">
                  <c:v>37560</c:v>
                </c:pt>
                <c:pt idx="3757">
                  <c:v>37570</c:v>
                </c:pt>
                <c:pt idx="3758">
                  <c:v>37580</c:v>
                </c:pt>
                <c:pt idx="3759">
                  <c:v>37590</c:v>
                </c:pt>
                <c:pt idx="3760">
                  <c:v>37600</c:v>
                </c:pt>
                <c:pt idx="3761">
                  <c:v>37610</c:v>
                </c:pt>
                <c:pt idx="3762">
                  <c:v>37620</c:v>
                </c:pt>
                <c:pt idx="3763">
                  <c:v>37630</c:v>
                </c:pt>
                <c:pt idx="3764">
                  <c:v>37640</c:v>
                </c:pt>
                <c:pt idx="3765">
                  <c:v>37650</c:v>
                </c:pt>
                <c:pt idx="3766">
                  <c:v>37660</c:v>
                </c:pt>
                <c:pt idx="3767">
                  <c:v>37670</c:v>
                </c:pt>
                <c:pt idx="3768">
                  <c:v>37680</c:v>
                </c:pt>
                <c:pt idx="3769">
                  <c:v>37690</c:v>
                </c:pt>
                <c:pt idx="3770">
                  <c:v>37700</c:v>
                </c:pt>
                <c:pt idx="3771">
                  <c:v>37710</c:v>
                </c:pt>
                <c:pt idx="3772">
                  <c:v>37720</c:v>
                </c:pt>
                <c:pt idx="3773">
                  <c:v>37730</c:v>
                </c:pt>
                <c:pt idx="3774">
                  <c:v>37740</c:v>
                </c:pt>
                <c:pt idx="3775">
                  <c:v>37750</c:v>
                </c:pt>
                <c:pt idx="3776">
                  <c:v>37760</c:v>
                </c:pt>
                <c:pt idx="3777">
                  <c:v>37770</c:v>
                </c:pt>
                <c:pt idx="3778">
                  <c:v>37780</c:v>
                </c:pt>
                <c:pt idx="3779">
                  <c:v>37790</c:v>
                </c:pt>
                <c:pt idx="3780">
                  <c:v>37800</c:v>
                </c:pt>
                <c:pt idx="3781">
                  <c:v>37810</c:v>
                </c:pt>
                <c:pt idx="3782">
                  <c:v>37820</c:v>
                </c:pt>
                <c:pt idx="3783">
                  <c:v>37830</c:v>
                </c:pt>
                <c:pt idx="3784">
                  <c:v>37840</c:v>
                </c:pt>
                <c:pt idx="3785">
                  <c:v>37850</c:v>
                </c:pt>
                <c:pt idx="3786">
                  <c:v>37860</c:v>
                </c:pt>
                <c:pt idx="3787">
                  <c:v>37870</c:v>
                </c:pt>
                <c:pt idx="3788">
                  <c:v>37880</c:v>
                </c:pt>
                <c:pt idx="3789">
                  <c:v>37890</c:v>
                </c:pt>
                <c:pt idx="3790">
                  <c:v>37900</c:v>
                </c:pt>
                <c:pt idx="3791">
                  <c:v>37910</c:v>
                </c:pt>
                <c:pt idx="3792">
                  <c:v>37920</c:v>
                </c:pt>
                <c:pt idx="3793">
                  <c:v>37930</c:v>
                </c:pt>
                <c:pt idx="3794">
                  <c:v>37940</c:v>
                </c:pt>
                <c:pt idx="3795">
                  <c:v>37950</c:v>
                </c:pt>
                <c:pt idx="3796">
                  <c:v>37960</c:v>
                </c:pt>
                <c:pt idx="3797">
                  <c:v>37970</c:v>
                </c:pt>
                <c:pt idx="3798">
                  <c:v>37980</c:v>
                </c:pt>
                <c:pt idx="3799">
                  <c:v>37990</c:v>
                </c:pt>
                <c:pt idx="3800">
                  <c:v>38000</c:v>
                </c:pt>
                <c:pt idx="3801">
                  <c:v>38010</c:v>
                </c:pt>
                <c:pt idx="3802">
                  <c:v>38020</c:v>
                </c:pt>
                <c:pt idx="3803">
                  <c:v>38030</c:v>
                </c:pt>
                <c:pt idx="3804">
                  <c:v>38040</c:v>
                </c:pt>
                <c:pt idx="3805">
                  <c:v>38050</c:v>
                </c:pt>
                <c:pt idx="3806">
                  <c:v>38060</c:v>
                </c:pt>
                <c:pt idx="3807">
                  <c:v>38070</c:v>
                </c:pt>
                <c:pt idx="3808">
                  <c:v>38080</c:v>
                </c:pt>
                <c:pt idx="3809">
                  <c:v>38090</c:v>
                </c:pt>
                <c:pt idx="3810">
                  <c:v>38100</c:v>
                </c:pt>
                <c:pt idx="3811">
                  <c:v>38110</c:v>
                </c:pt>
                <c:pt idx="3812">
                  <c:v>38120</c:v>
                </c:pt>
                <c:pt idx="3813">
                  <c:v>38130</c:v>
                </c:pt>
                <c:pt idx="3814">
                  <c:v>38140</c:v>
                </c:pt>
                <c:pt idx="3815">
                  <c:v>38150</c:v>
                </c:pt>
                <c:pt idx="3816">
                  <c:v>38160</c:v>
                </c:pt>
                <c:pt idx="3817">
                  <c:v>38170</c:v>
                </c:pt>
                <c:pt idx="3818">
                  <c:v>38180</c:v>
                </c:pt>
                <c:pt idx="3819">
                  <c:v>38190</c:v>
                </c:pt>
                <c:pt idx="3820">
                  <c:v>38200</c:v>
                </c:pt>
                <c:pt idx="3821">
                  <c:v>38210</c:v>
                </c:pt>
                <c:pt idx="3822">
                  <c:v>38220</c:v>
                </c:pt>
                <c:pt idx="3823">
                  <c:v>38230</c:v>
                </c:pt>
                <c:pt idx="3824">
                  <c:v>38240</c:v>
                </c:pt>
                <c:pt idx="3825">
                  <c:v>38250</c:v>
                </c:pt>
                <c:pt idx="3826">
                  <c:v>38260</c:v>
                </c:pt>
                <c:pt idx="3827">
                  <c:v>38270</c:v>
                </c:pt>
                <c:pt idx="3828">
                  <c:v>38280</c:v>
                </c:pt>
                <c:pt idx="3829">
                  <c:v>38290</c:v>
                </c:pt>
                <c:pt idx="3830">
                  <c:v>38300</c:v>
                </c:pt>
                <c:pt idx="3831">
                  <c:v>38310</c:v>
                </c:pt>
                <c:pt idx="3832">
                  <c:v>38320</c:v>
                </c:pt>
                <c:pt idx="3833">
                  <c:v>38330</c:v>
                </c:pt>
                <c:pt idx="3834">
                  <c:v>38340</c:v>
                </c:pt>
                <c:pt idx="3835">
                  <c:v>38350</c:v>
                </c:pt>
                <c:pt idx="3836">
                  <c:v>38360</c:v>
                </c:pt>
                <c:pt idx="3837">
                  <c:v>38370</c:v>
                </c:pt>
                <c:pt idx="3838">
                  <c:v>38380</c:v>
                </c:pt>
                <c:pt idx="3839">
                  <c:v>38390</c:v>
                </c:pt>
                <c:pt idx="3840">
                  <c:v>38400</c:v>
                </c:pt>
                <c:pt idx="3841">
                  <c:v>38410</c:v>
                </c:pt>
                <c:pt idx="3842">
                  <c:v>38420</c:v>
                </c:pt>
                <c:pt idx="3843">
                  <c:v>38430</c:v>
                </c:pt>
                <c:pt idx="3844">
                  <c:v>38440</c:v>
                </c:pt>
                <c:pt idx="3845">
                  <c:v>38450</c:v>
                </c:pt>
                <c:pt idx="3846">
                  <c:v>38460</c:v>
                </c:pt>
                <c:pt idx="3847">
                  <c:v>38470</c:v>
                </c:pt>
                <c:pt idx="3848">
                  <c:v>38480</c:v>
                </c:pt>
                <c:pt idx="3849">
                  <c:v>38490</c:v>
                </c:pt>
                <c:pt idx="3850">
                  <c:v>38500</c:v>
                </c:pt>
                <c:pt idx="3851">
                  <c:v>38510</c:v>
                </c:pt>
                <c:pt idx="3852">
                  <c:v>38520</c:v>
                </c:pt>
                <c:pt idx="3853">
                  <c:v>38530</c:v>
                </c:pt>
                <c:pt idx="3854">
                  <c:v>38540</c:v>
                </c:pt>
                <c:pt idx="3855">
                  <c:v>38550</c:v>
                </c:pt>
                <c:pt idx="3856">
                  <c:v>38560</c:v>
                </c:pt>
                <c:pt idx="3857">
                  <c:v>38570</c:v>
                </c:pt>
                <c:pt idx="3858">
                  <c:v>38580</c:v>
                </c:pt>
                <c:pt idx="3859">
                  <c:v>38590</c:v>
                </c:pt>
                <c:pt idx="3860">
                  <c:v>38600</c:v>
                </c:pt>
                <c:pt idx="3861">
                  <c:v>38610</c:v>
                </c:pt>
                <c:pt idx="3862">
                  <c:v>38620</c:v>
                </c:pt>
                <c:pt idx="3863">
                  <c:v>38630</c:v>
                </c:pt>
                <c:pt idx="3864">
                  <c:v>38640</c:v>
                </c:pt>
                <c:pt idx="3865">
                  <c:v>38650</c:v>
                </c:pt>
                <c:pt idx="3866">
                  <c:v>38660</c:v>
                </c:pt>
                <c:pt idx="3867">
                  <c:v>38670</c:v>
                </c:pt>
                <c:pt idx="3868">
                  <c:v>38680</c:v>
                </c:pt>
                <c:pt idx="3869">
                  <c:v>38690</c:v>
                </c:pt>
                <c:pt idx="3870">
                  <c:v>38700</c:v>
                </c:pt>
                <c:pt idx="3871">
                  <c:v>38710</c:v>
                </c:pt>
                <c:pt idx="3872">
                  <c:v>38720</c:v>
                </c:pt>
                <c:pt idx="3873">
                  <c:v>38730</c:v>
                </c:pt>
                <c:pt idx="3874">
                  <c:v>38740</c:v>
                </c:pt>
                <c:pt idx="3875">
                  <c:v>38750</c:v>
                </c:pt>
                <c:pt idx="3876">
                  <c:v>38760</c:v>
                </c:pt>
                <c:pt idx="3877">
                  <c:v>38770</c:v>
                </c:pt>
                <c:pt idx="3878">
                  <c:v>38780</c:v>
                </c:pt>
                <c:pt idx="3879">
                  <c:v>38790</c:v>
                </c:pt>
                <c:pt idx="3880">
                  <c:v>38800</c:v>
                </c:pt>
                <c:pt idx="3881">
                  <c:v>38810</c:v>
                </c:pt>
                <c:pt idx="3882">
                  <c:v>38820</c:v>
                </c:pt>
                <c:pt idx="3883">
                  <c:v>38830</c:v>
                </c:pt>
                <c:pt idx="3884">
                  <c:v>38840</c:v>
                </c:pt>
                <c:pt idx="3885">
                  <c:v>38850</c:v>
                </c:pt>
                <c:pt idx="3886">
                  <c:v>38860</c:v>
                </c:pt>
                <c:pt idx="3887">
                  <c:v>38870</c:v>
                </c:pt>
                <c:pt idx="3888">
                  <c:v>38880</c:v>
                </c:pt>
                <c:pt idx="3889">
                  <c:v>38890</c:v>
                </c:pt>
                <c:pt idx="3890">
                  <c:v>38900</c:v>
                </c:pt>
                <c:pt idx="3891">
                  <c:v>38910</c:v>
                </c:pt>
                <c:pt idx="3892">
                  <c:v>38920</c:v>
                </c:pt>
                <c:pt idx="3893">
                  <c:v>38930</c:v>
                </c:pt>
                <c:pt idx="3894">
                  <c:v>38940</c:v>
                </c:pt>
                <c:pt idx="3895">
                  <c:v>38950</c:v>
                </c:pt>
                <c:pt idx="3896">
                  <c:v>38960</c:v>
                </c:pt>
                <c:pt idx="3897">
                  <c:v>38970</c:v>
                </c:pt>
                <c:pt idx="3898">
                  <c:v>38980</c:v>
                </c:pt>
                <c:pt idx="3899">
                  <c:v>38990</c:v>
                </c:pt>
                <c:pt idx="3900">
                  <c:v>39000</c:v>
                </c:pt>
                <c:pt idx="3901">
                  <c:v>39010</c:v>
                </c:pt>
                <c:pt idx="3902">
                  <c:v>39020</c:v>
                </c:pt>
                <c:pt idx="3903">
                  <c:v>39030</c:v>
                </c:pt>
                <c:pt idx="3904">
                  <c:v>39040</c:v>
                </c:pt>
                <c:pt idx="3905">
                  <c:v>39050</c:v>
                </c:pt>
                <c:pt idx="3906">
                  <c:v>39060</c:v>
                </c:pt>
                <c:pt idx="3907">
                  <c:v>39070</c:v>
                </c:pt>
                <c:pt idx="3908">
                  <c:v>39080</c:v>
                </c:pt>
                <c:pt idx="3909">
                  <c:v>39090</c:v>
                </c:pt>
                <c:pt idx="3910">
                  <c:v>39100</c:v>
                </c:pt>
                <c:pt idx="3911">
                  <c:v>39110</c:v>
                </c:pt>
                <c:pt idx="3912">
                  <c:v>39120</c:v>
                </c:pt>
                <c:pt idx="3913">
                  <c:v>39130</c:v>
                </c:pt>
                <c:pt idx="3914">
                  <c:v>39140</c:v>
                </c:pt>
                <c:pt idx="3915">
                  <c:v>39150</c:v>
                </c:pt>
                <c:pt idx="3916">
                  <c:v>39160</c:v>
                </c:pt>
                <c:pt idx="3917">
                  <c:v>39170</c:v>
                </c:pt>
                <c:pt idx="3918">
                  <c:v>39180</c:v>
                </c:pt>
                <c:pt idx="3919">
                  <c:v>39190</c:v>
                </c:pt>
                <c:pt idx="3920">
                  <c:v>39200</c:v>
                </c:pt>
                <c:pt idx="3921">
                  <c:v>39210</c:v>
                </c:pt>
                <c:pt idx="3922">
                  <c:v>39220</c:v>
                </c:pt>
                <c:pt idx="3923">
                  <c:v>39230</c:v>
                </c:pt>
                <c:pt idx="3924">
                  <c:v>39240</c:v>
                </c:pt>
                <c:pt idx="3925">
                  <c:v>39250</c:v>
                </c:pt>
                <c:pt idx="3926">
                  <c:v>39260</c:v>
                </c:pt>
                <c:pt idx="3927">
                  <c:v>39270</c:v>
                </c:pt>
                <c:pt idx="3928">
                  <c:v>39280</c:v>
                </c:pt>
                <c:pt idx="3929">
                  <c:v>39290</c:v>
                </c:pt>
                <c:pt idx="3930">
                  <c:v>39300</c:v>
                </c:pt>
                <c:pt idx="3931">
                  <c:v>39310</c:v>
                </c:pt>
                <c:pt idx="3932">
                  <c:v>39320</c:v>
                </c:pt>
                <c:pt idx="3933">
                  <c:v>39330</c:v>
                </c:pt>
                <c:pt idx="3934">
                  <c:v>39340</c:v>
                </c:pt>
                <c:pt idx="3935">
                  <c:v>39350</c:v>
                </c:pt>
                <c:pt idx="3936">
                  <c:v>39360</c:v>
                </c:pt>
                <c:pt idx="3937">
                  <c:v>39370</c:v>
                </c:pt>
                <c:pt idx="3938">
                  <c:v>39380</c:v>
                </c:pt>
                <c:pt idx="3939">
                  <c:v>39390</c:v>
                </c:pt>
                <c:pt idx="3940">
                  <c:v>39400</c:v>
                </c:pt>
                <c:pt idx="3941">
                  <c:v>39410</c:v>
                </c:pt>
                <c:pt idx="3942">
                  <c:v>39420</c:v>
                </c:pt>
                <c:pt idx="3943">
                  <c:v>39430</c:v>
                </c:pt>
                <c:pt idx="3944">
                  <c:v>39440</c:v>
                </c:pt>
                <c:pt idx="3945">
                  <c:v>39450</c:v>
                </c:pt>
                <c:pt idx="3946">
                  <c:v>39460</c:v>
                </c:pt>
                <c:pt idx="3947">
                  <c:v>39470</c:v>
                </c:pt>
                <c:pt idx="3948">
                  <c:v>39480</c:v>
                </c:pt>
                <c:pt idx="3949">
                  <c:v>39490</c:v>
                </c:pt>
                <c:pt idx="3950">
                  <c:v>39500</c:v>
                </c:pt>
                <c:pt idx="3951">
                  <c:v>39510</c:v>
                </c:pt>
                <c:pt idx="3952">
                  <c:v>39520</c:v>
                </c:pt>
                <c:pt idx="3953">
                  <c:v>39530</c:v>
                </c:pt>
                <c:pt idx="3954">
                  <c:v>39540</c:v>
                </c:pt>
                <c:pt idx="3955">
                  <c:v>39550</c:v>
                </c:pt>
                <c:pt idx="3956">
                  <c:v>39560</c:v>
                </c:pt>
                <c:pt idx="3957">
                  <c:v>39570</c:v>
                </c:pt>
                <c:pt idx="3958">
                  <c:v>39580</c:v>
                </c:pt>
                <c:pt idx="3959">
                  <c:v>39590</c:v>
                </c:pt>
                <c:pt idx="3960">
                  <c:v>39600</c:v>
                </c:pt>
                <c:pt idx="3961">
                  <c:v>39610</c:v>
                </c:pt>
                <c:pt idx="3962">
                  <c:v>39620</c:v>
                </c:pt>
                <c:pt idx="3963">
                  <c:v>39630</c:v>
                </c:pt>
                <c:pt idx="3964">
                  <c:v>39640</c:v>
                </c:pt>
                <c:pt idx="3965">
                  <c:v>39650</c:v>
                </c:pt>
                <c:pt idx="3966">
                  <c:v>39660</c:v>
                </c:pt>
                <c:pt idx="3967">
                  <c:v>39670</c:v>
                </c:pt>
                <c:pt idx="3968">
                  <c:v>39680</c:v>
                </c:pt>
                <c:pt idx="3969">
                  <c:v>39690</c:v>
                </c:pt>
                <c:pt idx="3970">
                  <c:v>39700</c:v>
                </c:pt>
                <c:pt idx="3971">
                  <c:v>39710</c:v>
                </c:pt>
                <c:pt idx="3972">
                  <c:v>39720</c:v>
                </c:pt>
                <c:pt idx="3973">
                  <c:v>39730</c:v>
                </c:pt>
                <c:pt idx="3974">
                  <c:v>39740</c:v>
                </c:pt>
                <c:pt idx="3975">
                  <c:v>39750</c:v>
                </c:pt>
                <c:pt idx="3976">
                  <c:v>39760</c:v>
                </c:pt>
                <c:pt idx="3977">
                  <c:v>39770</c:v>
                </c:pt>
                <c:pt idx="3978">
                  <c:v>39780</c:v>
                </c:pt>
                <c:pt idx="3979">
                  <c:v>39790</c:v>
                </c:pt>
                <c:pt idx="3980">
                  <c:v>39800</c:v>
                </c:pt>
                <c:pt idx="3981">
                  <c:v>39810</c:v>
                </c:pt>
                <c:pt idx="3982">
                  <c:v>39820</c:v>
                </c:pt>
                <c:pt idx="3983">
                  <c:v>39830</c:v>
                </c:pt>
                <c:pt idx="3984">
                  <c:v>39840</c:v>
                </c:pt>
                <c:pt idx="3985">
                  <c:v>39850</c:v>
                </c:pt>
                <c:pt idx="3986">
                  <c:v>39860</c:v>
                </c:pt>
                <c:pt idx="3987">
                  <c:v>39870</c:v>
                </c:pt>
                <c:pt idx="3988">
                  <c:v>39880</c:v>
                </c:pt>
                <c:pt idx="3989">
                  <c:v>39890</c:v>
                </c:pt>
                <c:pt idx="3990">
                  <c:v>39900</c:v>
                </c:pt>
                <c:pt idx="3991">
                  <c:v>39910</c:v>
                </c:pt>
                <c:pt idx="3992">
                  <c:v>39920</c:v>
                </c:pt>
                <c:pt idx="3993">
                  <c:v>39930</c:v>
                </c:pt>
                <c:pt idx="3994">
                  <c:v>39940</c:v>
                </c:pt>
                <c:pt idx="3995">
                  <c:v>39950</c:v>
                </c:pt>
                <c:pt idx="3996">
                  <c:v>39960</c:v>
                </c:pt>
                <c:pt idx="3997">
                  <c:v>39970</c:v>
                </c:pt>
                <c:pt idx="3998">
                  <c:v>39980</c:v>
                </c:pt>
                <c:pt idx="3999">
                  <c:v>39990</c:v>
                </c:pt>
                <c:pt idx="4000">
                  <c:v>40000</c:v>
                </c:pt>
              </c:numCache>
            </c:numRef>
          </c:xVal>
          <c:yVal>
            <c:numRef>
              <c:f>'drift-continent_island_f0=0'!$E$2:$E$4002</c:f>
              <c:numCache>
                <c:formatCode>General</c:formatCode>
                <c:ptCount val="4001"/>
                <c:pt idx="0">
                  <c:v>5.5456221273164538E-17</c:v>
                </c:pt>
                <c:pt idx="1">
                  <c:v>4.9988750949910195E-4</c:v>
                </c:pt>
                <c:pt idx="2">
                  <c:v>9.9952512148053269E-4</c:v>
                </c:pt>
                <c:pt idx="3">
                  <c:v>1.4989129608699719E-3</c:v>
                </c:pt>
                <c:pt idx="4">
                  <c:v>1.9980511525305414E-3</c:v>
                </c:pt>
                <c:pt idx="5">
                  <c:v>2.4969398212631925E-3</c:v>
                </c:pt>
                <c:pt idx="6">
                  <c:v>2.995579091806152E-3</c:v>
                </c:pt>
                <c:pt idx="7">
                  <c:v>3.4939690888353648E-3</c:v>
                </c:pt>
                <c:pt idx="8">
                  <c:v>3.9921099369647182E-3</c:v>
                </c:pt>
                <c:pt idx="9">
                  <c:v>4.4900017607455954E-3</c:v>
                </c:pt>
                <c:pt idx="10">
                  <c:v>4.9876446846668764E-3</c:v>
                </c:pt>
                <c:pt idx="11">
                  <c:v>5.4850388331559377E-3</c:v>
                </c:pt>
                <c:pt idx="12">
                  <c:v>5.9821843305772086E-3</c:v>
                </c:pt>
                <c:pt idx="13">
                  <c:v>6.4790813012330596E-3</c:v>
                </c:pt>
                <c:pt idx="14">
                  <c:v>6.9757298693641353E-3</c:v>
                </c:pt>
                <c:pt idx="15">
                  <c:v>7.4721301591487987E-3</c:v>
                </c:pt>
                <c:pt idx="16">
                  <c:v>7.9682822947029115E-3</c:v>
                </c:pt>
                <c:pt idx="17">
                  <c:v>8.4641864000808281E-3</c:v>
                </c:pt>
                <c:pt idx="18">
                  <c:v>8.9598425992748459E-3</c:v>
                </c:pt>
                <c:pt idx="19">
                  <c:v>9.4552510162149838E-3</c:v>
                </c:pt>
                <c:pt idx="20">
                  <c:v>9.9504117747694198E-3</c:v>
                </c:pt>
                <c:pt idx="21">
                  <c:v>1.0445324998744496E-2</c:v>
                </c:pt>
                <c:pt idx="22">
                  <c:v>1.0939990811884607E-2</c:v>
                </c:pt>
                <c:pt idx="23">
                  <c:v>1.1434409337872089E-2</c:v>
                </c:pt>
                <c:pt idx="24">
                  <c:v>1.1928580700328107E-2</c:v>
                </c:pt>
                <c:pt idx="25">
                  <c:v>1.2422505022810877E-2</c:v>
                </c:pt>
                <c:pt idx="26">
                  <c:v>1.2916182428818226E-2</c:v>
                </c:pt>
                <c:pt idx="27">
                  <c:v>1.340961304178525E-2</c:v>
                </c:pt>
                <c:pt idx="28">
                  <c:v>1.3902796985085656E-2</c:v>
                </c:pt>
                <c:pt idx="29">
                  <c:v>1.4395734382031313E-2</c:v>
                </c:pt>
                <c:pt idx="30">
                  <c:v>1.4888425355872807E-2</c:v>
                </c:pt>
                <c:pt idx="31">
                  <c:v>1.5380870029799001E-2</c:v>
                </c:pt>
                <c:pt idx="32">
                  <c:v>1.5873068526936696E-2</c:v>
                </c:pt>
                <c:pt idx="33">
                  <c:v>1.6365020970351859E-2</c:v>
                </c:pt>
                <c:pt idx="34">
                  <c:v>1.6856727483048388E-2</c:v>
                </c:pt>
                <c:pt idx="35">
                  <c:v>1.7348188187969026E-2</c:v>
                </c:pt>
                <c:pt idx="36">
                  <c:v>1.7839403207994781E-2</c:v>
                </c:pt>
                <c:pt idx="37">
                  <c:v>1.8330372665945484E-2</c:v>
                </c:pt>
                <c:pt idx="38">
                  <c:v>1.8821096684579364E-2</c:v>
                </c:pt>
                <c:pt idx="39">
                  <c:v>1.9311575386593584E-2</c:v>
                </c:pt>
                <c:pt idx="40">
                  <c:v>1.9801808894623577E-2</c:v>
                </c:pt>
                <c:pt idx="41">
                  <c:v>2.0291797331243502E-2</c:v>
                </c:pt>
                <c:pt idx="42">
                  <c:v>2.0781540818966899E-2</c:v>
                </c:pt>
                <c:pt idx="43">
                  <c:v>2.1271039480245134E-2</c:v>
                </c:pt>
                <c:pt idx="44">
                  <c:v>2.1760293437468849E-2</c:v>
                </c:pt>
                <c:pt idx="45">
                  <c:v>2.2249302812967633E-2</c:v>
                </c:pt>
                <c:pt idx="46">
                  <c:v>2.2738067729009562E-2</c:v>
                </c:pt>
                <c:pt idx="47">
                  <c:v>2.3226588307801874E-2</c:v>
                </c:pt>
                <c:pt idx="48">
                  <c:v>2.3714864671490088E-2</c:v>
                </c:pt>
                <c:pt idx="49">
                  <c:v>2.4202896942159768E-2</c:v>
                </c:pt>
                <c:pt idx="50">
                  <c:v>2.4690685241834869E-2</c:v>
                </c:pt>
                <c:pt idx="51">
                  <c:v>2.5178229692478165E-2</c:v>
                </c:pt>
                <c:pt idx="52">
                  <c:v>2.5665530415991157E-2</c:v>
                </c:pt>
                <c:pt idx="53">
                  <c:v>2.6152587534215618E-2</c:v>
                </c:pt>
                <c:pt idx="54">
                  <c:v>2.6639401168931254E-2</c:v>
                </c:pt>
                <c:pt idx="55">
                  <c:v>2.7125971441857272E-2</c:v>
                </c:pt>
                <c:pt idx="56">
                  <c:v>2.7612298474652158E-2</c:v>
                </c:pt>
                <c:pt idx="57">
                  <c:v>2.8098382388913327E-2</c:v>
                </c:pt>
                <c:pt idx="58">
                  <c:v>2.8584223306177919E-2</c:v>
                </c:pt>
                <c:pt idx="59">
                  <c:v>2.9069821347921677E-2</c:v>
                </c:pt>
                <c:pt idx="60">
                  <c:v>2.9555176635559951E-2</c:v>
                </c:pt>
                <c:pt idx="61">
                  <c:v>3.0040289290447254E-2</c:v>
                </c:pt>
                <c:pt idx="62">
                  <c:v>3.0525159433877711E-2</c:v>
                </c:pt>
                <c:pt idx="63">
                  <c:v>3.1009787187084817E-2</c:v>
                </c:pt>
                <c:pt idx="64">
                  <c:v>3.1494172671240356E-2</c:v>
                </c:pt>
                <c:pt idx="65">
                  <c:v>3.1978316007457375E-2</c:v>
                </c:pt>
                <c:pt idx="66">
                  <c:v>3.2462217316787195E-2</c:v>
                </c:pt>
                <c:pt idx="67">
                  <c:v>3.2945876720220646E-2</c:v>
                </c:pt>
                <c:pt idx="68">
                  <c:v>3.3429294338688575E-2</c:v>
                </c:pt>
                <c:pt idx="69">
                  <c:v>3.3912470293060812E-2</c:v>
                </c:pt>
                <c:pt idx="70">
                  <c:v>3.4395404704147321E-2</c:v>
                </c:pt>
                <c:pt idx="71">
                  <c:v>3.4878097692697341E-2</c:v>
                </c:pt>
                <c:pt idx="72">
                  <c:v>3.5360549379399836E-2</c:v>
                </c:pt>
                <c:pt idx="73">
                  <c:v>3.5842759884883259E-2</c:v>
                </c:pt>
                <c:pt idx="74">
                  <c:v>3.63247293297159E-2</c:v>
                </c:pt>
                <c:pt idx="75">
                  <c:v>3.6806457834405983E-2</c:v>
                </c:pt>
                <c:pt idx="76">
                  <c:v>3.7287945519401337E-2</c:v>
                </c:pt>
                <c:pt idx="77">
                  <c:v>3.7769192505089061E-2</c:v>
                </c:pt>
                <c:pt idx="78">
                  <c:v>3.8250198911797206E-2</c:v>
                </c:pt>
                <c:pt idx="79">
                  <c:v>3.8730964859792633E-2</c:v>
                </c:pt>
                <c:pt idx="80">
                  <c:v>3.9211490469282267E-2</c:v>
                </c:pt>
                <c:pt idx="81">
                  <c:v>3.9691775860413524E-2</c:v>
                </c:pt>
                <c:pt idx="82">
                  <c:v>4.0171821153273314E-2</c:v>
                </c:pt>
                <c:pt idx="83">
                  <c:v>4.0651626467888495E-2</c:v>
                </c:pt>
                <c:pt idx="84">
                  <c:v>4.1131191924225624E-2</c:v>
                </c:pt>
                <c:pt idx="85">
                  <c:v>4.1610517642192327E-2</c:v>
                </c:pt>
                <c:pt idx="86">
                  <c:v>4.208960374163527E-2</c:v>
                </c:pt>
                <c:pt idx="87">
                  <c:v>4.2568450342341496E-2</c:v>
                </c:pt>
                <c:pt idx="88">
                  <c:v>4.3047057564038232E-2</c:v>
                </c:pt>
                <c:pt idx="89">
                  <c:v>4.3525425526392734E-2</c:v>
                </c:pt>
                <c:pt idx="90">
                  <c:v>4.4003554349012985E-2</c:v>
                </c:pt>
                <c:pt idx="91">
                  <c:v>4.4481444151446232E-2</c:v>
                </c:pt>
                <c:pt idx="92">
                  <c:v>4.4959095053180902E-2</c:v>
                </c:pt>
                <c:pt idx="93">
                  <c:v>4.5436507173644891E-2</c:v>
                </c:pt>
                <c:pt idx="94">
                  <c:v>4.5913680632206827E-2</c:v>
                </c:pt>
                <c:pt idx="95">
                  <c:v>4.6390615548175945E-2</c:v>
                </c:pt>
                <c:pt idx="96">
                  <c:v>4.6867312040800857E-2</c:v>
                </c:pt>
                <c:pt idx="97">
                  <c:v>4.7343770229271671E-2</c:v>
                </c:pt>
                <c:pt idx="98">
                  <c:v>4.7819990232718108E-2</c:v>
                </c:pt>
                <c:pt idx="99">
                  <c:v>4.8295972170210935E-2</c:v>
                </c:pt>
                <c:pt idx="100">
                  <c:v>4.8771716160760731E-2</c:v>
                </c:pt>
                <c:pt idx="101">
                  <c:v>4.9247222323319483E-2</c:v>
                </c:pt>
                <c:pt idx="102">
                  <c:v>4.9722490776778767E-2</c:v>
                </c:pt>
                <c:pt idx="103">
                  <c:v>5.0197521639971217E-2</c:v>
                </c:pt>
                <c:pt idx="104">
                  <c:v>5.0672315031670065E-2</c:v>
                </c:pt>
                <c:pt idx="105">
                  <c:v>5.1146871070589163E-2</c:v>
                </c:pt>
                <c:pt idx="106">
                  <c:v>5.162118987538284E-2</c:v>
                </c:pt>
                <c:pt idx="107">
                  <c:v>5.2095271564646155E-2</c:v>
                </c:pt>
                <c:pt idx="108">
                  <c:v>5.2569116256915203E-2</c:v>
                </c:pt>
                <c:pt idx="109">
                  <c:v>5.304272407066625E-2</c:v>
                </c:pt>
                <c:pt idx="110">
                  <c:v>5.3516095124316834E-2</c:v>
                </c:pt>
                <c:pt idx="111">
                  <c:v>5.3989229536224988E-2</c:v>
                </c:pt>
                <c:pt idx="112">
                  <c:v>5.4462127424689671E-2</c:v>
                </c:pt>
                <c:pt idx="113">
                  <c:v>5.4934788907950914E-2</c:v>
                </c:pt>
                <c:pt idx="114">
                  <c:v>5.5407214104189438E-2</c:v>
                </c:pt>
                <c:pt idx="115">
                  <c:v>5.5879403131526707E-2</c:v>
                </c:pt>
                <c:pt idx="116">
                  <c:v>5.6351356108025427E-2</c:v>
                </c:pt>
                <c:pt idx="117">
                  <c:v>5.6823073151689163E-2</c:v>
                </c:pt>
                <c:pt idx="118">
                  <c:v>5.7294554380462728E-2</c:v>
                </c:pt>
                <c:pt idx="119">
                  <c:v>5.776579991223145E-2</c:v>
                </c:pt>
                <c:pt idx="120">
                  <c:v>5.8236809864822006E-2</c:v>
                </c:pt>
                <c:pt idx="121">
                  <c:v>5.8707584356002381E-2</c:v>
                </c:pt>
                <c:pt idx="122">
                  <c:v>5.9178123503481707E-2</c:v>
                </c:pt>
                <c:pt idx="123">
                  <c:v>5.9648427424909493E-2</c:v>
                </c:pt>
                <c:pt idx="124">
                  <c:v>6.0118496237877524E-2</c:v>
                </c:pt>
                <c:pt idx="125">
                  <c:v>6.0588330059917962E-2</c:v>
                </c:pt>
                <c:pt idx="126">
                  <c:v>6.1057929008504701E-2</c:v>
                </c:pt>
                <c:pt idx="127">
                  <c:v>6.1527293201052893E-2</c:v>
                </c:pt>
                <c:pt idx="128">
                  <c:v>6.1996422754918304E-2</c:v>
                </c:pt>
                <c:pt idx="129">
                  <c:v>6.2465317787398951E-2</c:v>
                </c:pt>
                <c:pt idx="130">
                  <c:v>6.2933978415734032E-2</c:v>
                </c:pt>
                <c:pt idx="131">
                  <c:v>6.3402404757103806E-2</c:v>
                </c:pt>
                <c:pt idx="132">
                  <c:v>6.3870596928629536E-2</c:v>
                </c:pt>
                <c:pt idx="133">
                  <c:v>6.4338555047375359E-2</c:v>
                </c:pt>
                <c:pt idx="134">
                  <c:v>6.4806279230345418E-2</c:v>
                </c:pt>
                <c:pt idx="135">
                  <c:v>6.5273769594486192E-2</c:v>
                </c:pt>
                <c:pt idx="136">
                  <c:v>6.5741026256685348E-2</c:v>
                </c:pt>
                <c:pt idx="137">
                  <c:v>6.6208049333772445E-2</c:v>
                </c:pt>
                <c:pt idx="138">
                  <c:v>6.6674838942518064E-2</c:v>
                </c:pt>
                <c:pt idx="139">
                  <c:v>6.7141395199635176E-2</c:v>
                </c:pt>
                <c:pt idx="140">
                  <c:v>6.7607718221777899E-2</c:v>
                </c:pt>
                <c:pt idx="141">
                  <c:v>6.8073808125542076E-2</c:v>
                </c:pt>
                <c:pt idx="142">
                  <c:v>6.853966502746528E-2</c:v>
                </c:pt>
                <c:pt idx="143">
                  <c:v>6.9005289044027002E-2</c:v>
                </c:pt>
                <c:pt idx="144">
                  <c:v>6.9470680291648226E-2</c:v>
                </c:pt>
                <c:pt idx="145">
                  <c:v>6.9935838886692109E-2</c:v>
                </c:pt>
                <c:pt idx="146">
                  <c:v>7.0400764945463296E-2</c:v>
                </c:pt>
                <c:pt idx="147">
                  <c:v>7.0865458584208577E-2</c:v>
                </c:pt>
                <c:pt idx="148">
                  <c:v>7.132991991911615E-2</c:v>
                </c:pt>
                <c:pt idx="149">
                  <c:v>7.1794149066316579E-2</c:v>
                </c:pt>
                <c:pt idx="150">
                  <c:v>7.2258146141882473E-2</c:v>
                </c:pt>
                <c:pt idx="151">
                  <c:v>7.2721911261827851E-2</c:v>
                </c:pt>
                <c:pt idx="152">
                  <c:v>7.3185444542109401E-2</c:v>
                </c:pt>
                <c:pt idx="153">
                  <c:v>7.3648746098624915E-2</c:v>
                </c:pt>
                <c:pt idx="154">
                  <c:v>7.4111816047215506E-2</c:v>
                </c:pt>
                <c:pt idx="155">
                  <c:v>7.4574654503663504E-2</c:v>
                </c:pt>
                <c:pt idx="156">
                  <c:v>7.5037261583693463E-2</c:v>
                </c:pt>
                <c:pt idx="157">
                  <c:v>7.5499637402972247E-2</c:v>
                </c:pt>
                <c:pt idx="158">
                  <c:v>7.5961782077108742E-2</c:v>
                </c:pt>
                <c:pt idx="159">
                  <c:v>7.6423695721654666E-2</c:v>
                </c:pt>
                <c:pt idx="160">
                  <c:v>7.6885378452102471E-2</c:v>
                </c:pt>
                <c:pt idx="161">
                  <c:v>7.7346830383888621E-2</c:v>
                </c:pt>
                <c:pt idx="162">
                  <c:v>7.7808051632390768E-2</c:v>
                </c:pt>
                <c:pt idx="163">
                  <c:v>7.826904231292961E-2</c:v>
                </c:pt>
                <c:pt idx="164">
                  <c:v>7.8729802540767335E-2</c:v>
                </c:pt>
                <c:pt idx="165">
                  <c:v>7.919033243110904E-2</c:v>
                </c:pt>
                <c:pt idx="166">
                  <c:v>7.96506320991026E-2</c:v>
                </c:pt>
                <c:pt idx="167">
                  <c:v>8.0110701659837427E-2</c:v>
                </c:pt>
                <c:pt idx="168">
                  <c:v>8.0570541228345921E-2</c:v>
                </c:pt>
                <c:pt idx="169">
                  <c:v>8.1030150919603042E-2</c:v>
                </c:pt>
                <c:pt idx="170">
                  <c:v>8.148953084852617E-2</c:v>
                </c:pt>
                <c:pt idx="171">
                  <c:v>8.1948681129975165E-2</c:v>
                </c:pt>
                <c:pt idx="172">
                  <c:v>8.2407601878752706E-2</c:v>
                </c:pt>
                <c:pt idx="173">
                  <c:v>8.2866293209603509E-2</c:v>
                </c:pt>
                <c:pt idx="174">
                  <c:v>8.3324755237215609E-2</c:v>
                </c:pt>
                <c:pt idx="175">
                  <c:v>8.3782988076219464E-2</c:v>
                </c:pt>
                <c:pt idx="176">
                  <c:v>8.4240991841187871E-2</c:v>
                </c:pt>
                <c:pt idx="177">
                  <c:v>8.4698766646636947E-2</c:v>
                </c:pt>
                <c:pt idx="178">
                  <c:v>8.5156312607025234E-2</c:v>
                </c:pt>
                <c:pt idx="179">
                  <c:v>8.5613629836754093E-2</c:v>
                </c:pt>
                <c:pt idx="180">
                  <c:v>8.6070718450167352E-2</c:v>
                </c:pt>
                <c:pt idx="181">
                  <c:v>8.652757856155259E-2</c:v>
                </c:pt>
                <c:pt idx="182">
                  <c:v>8.6984210285139502E-2</c:v>
                </c:pt>
                <c:pt idx="183">
                  <c:v>8.7440613735100439E-2</c:v>
                </c:pt>
                <c:pt idx="184">
                  <c:v>8.7896789025551425E-2</c:v>
                </c:pt>
                <c:pt idx="185">
                  <c:v>8.8352736270551319E-2</c:v>
                </c:pt>
                <c:pt idx="186">
                  <c:v>8.8808455584101595E-2</c:v>
                </c:pt>
                <c:pt idx="187">
                  <c:v>8.9263947080146774E-2</c:v>
                </c:pt>
                <c:pt idx="188">
                  <c:v>8.9719210872574631E-2</c:v>
                </c:pt>
                <c:pt idx="189">
                  <c:v>9.0174247075215874E-2</c:v>
                </c:pt>
                <c:pt idx="190">
                  <c:v>9.0629055801844299E-2</c:v>
                </c:pt>
                <c:pt idx="191">
                  <c:v>9.1083637166177275E-2</c:v>
                </c:pt>
                <c:pt idx="192">
                  <c:v>9.1537991281874204E-2</c:v>
                </c:pt>
                <c:pt idx="193">
                  <c:v>9.1992118262538905E-2</c:v>
                </c:pt>
                <c:pt idx="194">
                  <c:v>9.2446018221717663E-2</c:v>
                </c:pt>
                <c:pt idx="195">
                  <c:v>9.2899691272900473E-2</c:v>
                </c:pt>
                <c:pt idx="196">
                  <c:v>9.3353137529520194E-2</c:v>
                </c:pt>
                <c:pt idx="197">
                  <c:v>9.3806357104953039E-2</c:v>
                </c:pt>
                <c:pt idx="198">
                  <c:v>9.4259350112518694E-2</c:v>
                </c:pt>
                <c:pt idx="199">
                  <c:v>9.4712116665480045E-2</c:v>
                </c:pt>
                <c:pt idx="200">
                  <c:v>9.5164656877043757E-2</c:v>
                </c:pt>
                <c:pt idx="201">
                  <c:v>9.5616970860359154E-2</c:v>
                </c:pt>
                <c:pt idx="202">
                  <c:v>9.6069058728519882E-2</c:v>
                </c:pt>
                <c:pt idx="203">
                  <c:v>9.6520920594562465E-2</c:v>
                </c:pt>
                <c:pt idx="204">
                  <c:v>9.6972556571466875E-2</c:v>
                </c:pt>
                <c:pt idx="205">
                  <c:v>9.7423966772156714E-2</c:v>
                </c:pt>
                <c:pt idx="206">
                  <c:v>9.7875151309499628E-2</c:v>
                </c:pt>
                <c:pt idx="207">
                  <c:v>9.8326110296306196E-2</c:v>
                </c:pt>
                <c:pt idx="208">
                  <c:v>9.8776843845330697E-2</c:v>
                </c:pt>
                <c:pt idx="209">
                  <c:v>9.9227352069271274E-2</c:v>
                </c:pt>
                <c:pt idx="210">
                  <c:v>9.9677635080769725E-2</c:v>
                </c:pt>
                <c:pt idx="211">
                  <c:v>0.10012769299241139</c:v>
                </c:pt>
                <c:pt idx="212">
                  <c:v>0.10057752591672521</c:v>
                </c:pt>
                <c:pt idx="213">
                  <c:v>0.10102713396618436</c:v>
                </c:pt>
                <c:pt idx="214">
                  <c:v>0.1014765172532052</c:v>
                </c:pt>
                <c:pt idx="215">
                  <c:v>0.10192567589014812</c:v>
                </c:pt>
                <c:pt idx="216">
                  <c:v>0.10237460998931769</c:v>
                </c:pt>
                <c:pt idx="217">
                  <c:v>0.10282331966296153</c:v>
                </c:pt>
                <c:pt idx="218">
                  <c:v>0.10327180502327227</c:v>
                </c:pt>
                <c:pt idx="219">
                  <c:v>0.10372006618238529</c:v>
                </c:pt>
                <c:pt idx="220">
                  <c:v>0.10416810325238088</c:v>
                </c:pt>
                <c:pt idx="221">
                  <c:v>0.1046159163452824</c:v>
                </c:pt>
                <c:pt idx="222">
                  <c:v>0.10506350557305816</c:v>
                </c:pt>
                <c:pt idx="223">
                  <c:v>0.10551087104761989</c:v>
                </c:pt>
                <c:pt idx="224">
                  <c:v>0.10595801288082311</c:v>
                </c:pt>
                <c:pt idx="225">
                  <c:v>0.10640493118446825</c:v>
                </c:pt>
                <c:pt idx="226">
                  <c:v>0.10685162607029922</c:v>
                </c:pt>
                <c:pt idx="227">
                  <c:v>0.10729809765000443</c:v>
                </c:pt>
                <c:pt idx="228">
                  <c:v>0.107744346035216</c:v>
                </c:pt>
                <c:pt idx="229">
                  <c:v>0.10819037133751089</c:v>
                </c:pt>
                <c:pt idx="230">
                  <c:v>0.10863617366840965</c:v>
                </c:pt>
                <c:pt idx="231">
                  <c:v>0.10908175313937753</c:v>
                </c:pt>
                <c:pt idx="232">
                  <c:v>0.10952710986182373</c:v>
                </c:pt>
                <c:pt idx="233">
                  <c:v>0.10997224394710185</c:v>
                </c:pt>
                <c:pt idx="234">
                  <c:v>0.11041715550651017</c:v>
                </c:pt>
                <c:pt idx="235">
                  <c:v>0.11086184465129091</c:v>
                </c:pt>
                <c:pt idx="236">
                  <c:v>0.1113063114926308</c:v>
                </c:pt>
                <c:pt idx="237">
                  <c:v>0.11175055614166085</c:v>
                </c:pt>
                <c:pt idx="238">
                  <c:v>0.11219457870945694</c:v>
                </c:pt>
                <c:pt idx="239">
                  <c:v>0.11263837930703897</c:v>
                </c:pt>
                <c:pt idx="240">
                  <c:v>0.11308195804537138</c:v>
                </c:pt>
                <c:pt idx="241">
                  <c:v>0.11352531503536357</c:v>
                </c:pt>
                <c:pt idx="242">
                  <c:v>0.113968450387869</c:v>
                </c:pt>
                <c:pt idx="243">
                  <c:v>0.11441136421368614</c:v>
                </c:pt>
                <c:pt idx="244">
                  <c:v>0.11485405662355742</c:v>
                </c:pt>
                <c:pt idx="245">
                  <c:v>0.11529652772817077</c:v>
                </c:pt>
                <c:pt idx="246">
                  <c:v>0.11573877763815837</c:v>
                </c:pt>
                <c:pt idx="247">
                  <c:v>0.11618080646409656</c:v>
                </c:pt>
                <c:pt idx="248">
                  <c:v>0.1166226143165074</c:v>
                </c:pt>
                <c:pt idx="249">
                  <c:v>0.11706420130585687</c:v>
                </c:pt>
                <c:pt idx="250">
                  <c:v>0.11750556754255648</c:v>
                </c:pt>
                <c:pt idx="251">
                  <c:v>0.11794671313696173</c:v>
                </c:pt>
                <c:pt idx="252">
                  <c:v>0.11838763819937366</c:v>
                </c:pt>
                <c:pt idx="253">
                  <c:v>0.11882834284003765</c:v>
                </c:pt>
                <c:pt idx="254">
                  <c:v>0.11926882716914429</c:v>
                </c:pt>
                <c:pt idx="255">
                  <c:v>0.11970909129682926</c:v>
                </c:pt>
                <c:pt idx="256">
                  <c:v>0.12014913533317234</c:v>
                </c:pt>
                <c:pt idx="257">
                  <c:v>0.12058895938819909</c:v>
                </c:pt>
                <c:pt idx="258">
                  <c:v>0.12102856357188006</c:v>
                </c:pt>
                <c:pt idx="259">
                  <c:v>0.12146794799413026</c:v>
                </c:pt>
                <c:pt idx="260">
                  <c:v>0.12190711276481016</c:v>
                </c:pt>
                <c:pt idx="261">
                  <c:v>0.12234605799372533</c:v>
                </c:pt>
                <c:pt idx="262">
                  <c:v>0.12278478379062625</c:v>
                </c:pt>
                <c:pt idx="263">
                  <c:v>0.12322329026520867</c:v>
                </c:pt>
                <c:pt idx="264">
                  <c:v>0.12366157752711339</c:v>
                </c:pt>
                <c:pt idx="265">
                  <c:v>0.12409964568592668</c:v>
                </c:pt>
                <c:pt idx="266">
                  <c:v>0.12453749485117956</c:v>
                </c:pt>
                <c:pt idx="267">
                  <c:v>0.12497512513234874</c:v>
                </c:pt>
                <c:pt idx="268">
                  <c:v>0.12541253663885607</c:v>
                </c:pt>
                <c:pt idx="269">
                  <c:v>0.12584972948006826</c:v>
                </c:pt>
                <c:pt idx="270">
                  <c:v>0.12628670376529813</c:v>
                </c:pt>
                <c:pt idx="271">
                  <c:v>0.1267234596038033</c:v>
                </c:pt>
                <c:pt idx="272">
                  <c:v>0.1271599971047869</c:v>
                </c:pt>
                <c:pt idx="273">
                  <c:v>0.12759631637739757</c:v>
                </c:pt>
                <c:pt idx="274">
                  <c:v>0.12803241753072925</c:v>
                </c:pt>
                <c:pt idx="275">
                  <c:v>0.12846830067382159</c:v>
                </c:pt>
                <c:pt idx="276">
                  <c:v>0.12890396591565922</c:v>
                </c:pt>
                <c:pt idx="277">
                  <c:v>0.12933941336517304</c:v>
                </c:pt>
                <c:pt idx="278">
                  <c:v>0.12977464313123868</c:v>
                </c:pt>
                <c:pt idx="279">
                  <c:v>0.13020965532267764</c:v>
                </c:pt>
                <c:pt idx="280">
                  <c:v>0.13064445004825764</c:v>
                </c:pt>
                <c:pt idx="281">
                  <c:v>0.13107902741669084</c:v>
                </c:pt>
                <c:pt idx="282">
                  <c:v>0.13151338753663638</c:v>
                </c:pt>
                <c:pt idx="283">
                  <c:v>0.131947530516698</c:v>
                </c:pt>
                <c:pt idx="284">
                  <c:v>0.13238145646542576</c:v>
                </c:pt>
                <c:pt idx="285">
                  <c:v>0.13281516549131472</c:v>
                </c:pt>
                <c:pt idx="286">
                  <c:v>0.133248657702807</c:v>
                </c:pt>
                <c:pt idx="287">
                  <c:v>0.13368193320828967</c:v>
                </c:pt>
                <c:pt idx="288">
                  <c:v>0.13411499211609493</c:v>
                </c:pt>
                <c:pt idx="289">
                  <c:v>0.13454783453450228</c:v>
                </c:pt>
                <c:pt idx="290">
                  <c:v>0.13498046057173596</c:v>
                </c:pt>
                <c:pt idx="291">
                  <c:v>0.13541287033596722</c:v>
                </c:pt>
                <c:pt idx="292">
                  <c:v>0.13584506393531179</c:v>
                </c:pt>
                <c:pt idx="293">
                  <c:v>0.13627704147783243</c:v>
                </c:pt>
                <c:pt idx="294">
                  <c:v>0.1367088030715376</c:v>
                </c:pt>
                <c:pt idx="295">
                  <c:v>0.13714034882438189</c:v>
                </c:pt>
                <c:pt idx="296">
                  <c:v>0.13757167884426524</c:v>
                </c:pt>
                <c:pt idx="297">
                  <c:v>0.13800279323903467</c:v>
                </c:pt>
                <c:pt idx="298">
                  <c:v>0.13843369211648268</c:v>
                </c:pt>
                <c:pt idx="299">
                  <c:v>0.13886437558434805</c:v>
                </c:pt>
                <c:pt idx="300">
                  <c:v>0.13929484375031528</c:v>
                </c:pt>
                <c:pt idx="301">
                  <c:v>0.13972509672201591</c:v>
                </c:pt>
                <c:pt idx="302">
                  <c:v>0.140155134607027</c:v>
                </c:pt>
                <c:pt idx="303">
                  <c:v>0.14058495751287203</c:v>
                </c:pt>
                <c:pt idx="304">
                  <c:v>0.14101456554702013</c:v>
                </c:pt>
                <c:pt idx="305">
                  <c:v>0.1414439588168879</c:v>
                </c:pt>
                <c:pt idx="306">
                  <c:v>0.1418731374298377</c:v>
                </c:pt>
                <c:pt idx="307">
                  <c:v>0.14230210149317793</c:v>
                </c:pt>
                <c:pt idx="308">
                  <c:v>0.14273085111416323</c:v>
                </c:pt>
                <c:pt idx="309">
                  <c:v>0.14315938639999526</c:v>
                </c:pt>
                <c:pt idx="310">
                  <c:v>0.14358770745782207</c:v>
                </c:pt>
                <c:pt idx="311">
                  <c:v>0.14401581439473723</c:v>
                </c:pt>
                <c:pt idx="312">
                  <c:v>0.14444370731778178</c:v>
                </c:pt>
                <c:pt idx="313">
                  <c:v>0.14487138633394267</c:v>
                </c:pt>
                <c:pt idx="314">
                  <c:v>0.1452988515501539</c:v>
                </c:pt>
                <c:pt idx="315">
                  <c:v>0.14572610307329525</c:v>
                </c:pt>
                <c:pt idx="316">
                  <c:v>0.14615314101019367</c:v>
                </c:pt>
                <c:pt idx="317">
                  <c:v>0.14657996546762245</c:v>
                </c:pt>
                <c:pt idx="318">
                  <c:v>0.1470065765523017</c:v>
                </c:pt>
                <c:pt idx="319">
                  <c:v>0.14743297437089814</c:v>
                </c:pt>
                <c:pt idx="320">
                  <c:v>0.14785915903002469</c:v>
                </c:pt>
                <c:pt idx="321">
                  <c:v>0.14828513063624177</c:v>
                </c:pt>
                <c:pt idx="322">
                  <c:v>0.14871088929605591</c:v>
                </c:pt>
                <c:pt idx="323">
                  <c:v>0.14913643511592084</c:v>
                </c:pt>
                <c:pt idx="324">
                  <c:v>0.14956176820223657</c:v>
                </c:pt>
                <c:pt idx="325">
                  <c:v>0.14998688866135051</c:v>
                </c:pt>
                <c:pt idx="326">
                  <c:v>0.1504117965995562</c:v>
                </c:pt>
                <c:pt idx="327">
                  <c:v>0.15083649212309469</c:v>
                </c:pt>
                <c:pt idx="328">
                  <c:v>0.15126097533815375</c:v>
                </c:pt>
                <c:pt idx="329">
                  <c:v>0.15168524635086766</c:v>
                </c:pt>
                <c:pt idx="330">
                  <c:v>0.15210930526731814</c:v>
                </c:pt>
                <c:pt idx="331">
                  <c:v>0.152533152193534</c:v>
                </c:pt>
                <c:pt idx="332">
                  <c:v>0.15295678723549033</c:v>
                </c:pt>
                <c:pt idx="333">
                  <c:v>0.1533802104991096</c:v>
                </c:pt>
                <c:pt idx="334">
                  <c:v>0.15380342209026193</c:v>
                </c:pt>
                <c:pt idx="335">
                  <c:v>0.15422642211476348</c:v>
                </c:pt>
                <c:pt idx="336">
                  <c:v>0.15464921067837803</c:v>
                </c:pt>
                <c:pt idx="337">
                  <c:v>0.15507178788681689</c:v>
                </c:pt>
                <c:pt idx="338">
                  <c:v>0.15549415384573773</c:v>
                </c:pt>
                <c:pt idx="339">
                  <c:v>0.15591630866074574</c:v>
                </c:pt>
                <c:pt idx="340">
                  <c:v>0.15633825243739338</c:v>
                </c:pt>
                <c:pt idx="341">
                  <c:v>0.1567599852811806</c:v>
                </c:pt>
                <c:pt idx="342">
                  <c:v>0.15718150729755406</c:v>
                </c:pt>
                <c:pt idx="343">
                  <c:v>0.157602818591908</c:v>
                </c:pt>
                <c:pt idx="344">
                  <c:v>0.15802391926958403</c:v>
                </c:pt>
                <c:pt idx="345">
                  <c:v>0.15844480943587053</c:v>
                </c:pt>
                <c:pt idx="346">
                  <c:v>0.15886548919600463</c:v>
                </c:pt>
                <c:pt idx="347">
                  <c:v>0.15928595865516909</c:v>
                </c:pt>
                <c:pt idx="348">
                  <c:v>0.15970621791849551</c:v>
                </c:pt>
                <c:pt idx="349">
                  <c:v>0.16012626709106198</c:v>
                </c:pt>
                <c:pt idx="350">
                  <c:v>0.16054610627789462</c:v>
                </c:pt>
                <c:pt idx="351">
                  <c:v>0.16096573558396721</c:v>
                </c:pt>
                <c:pt idx="352">
                  <c:v>0.16138515511419987</c:v>
                </c:pt>
                <c:pt idx="353">
                  <c:v>0.16180436497346196</c:v>
                </c:pt>
                <c:pt idx="354">
                  <c:v>0.162223365266569</c:v>
                </c:pt>
                <c:pt idx="355">
                  <c:v>0.16264215609828522</c:v>
                </c:pt>
                <c:pt idx="356">
                  <c:v>0.16306073757332132</c:v>
                </c:pt>
                <c:pt idx="357">
                  <c:v>0.16347910979633684</c:v>
                </c:pt>
                <c:pt idx="358">
                  <c:v>0.16389727287193825</c:v>
                </c:pt>
                <c:pt idx="359">
                  <c:v>0.16431522690467953</c:v>
                </c:pt>
                <c:pt idx="360">
                  <c:v>0.16473297199906323</c:v>
                </c:pt>
                <c:pt idx="361">
                  <c:v>0.16515050825953922</c:v>
                </c:pt>
                <c:pt idx="362">
                  <c:v>0.16556783579050491</c:v>
                </c:pt>
                <c:pt idx="363">
                  <c:v>0.16598495469630573</c:v>
                </c:pt>
                <c:pt idx="364">
                  <c:v>0.16640186508123514</c:v>
                </c:pt>
                <c:pt idx="365">
                  <c:v>0.16681856704953421</c:v>
                </c:pt>
                <c:pt idx="366">
                  <c:v>0.16723506070539204</c:v>
                </c:pt>
                <c:pt idx="367">
                  <c:v>0.16765134615294552</c:v>
                </c:pt>
                <c:pt idx="368">
                  <c:v>0.16806742349627934</c:v>
                </c:pt>
                <c:pt idx="369">
                  <c:v>0.16848329283942667</c:v>
                </c:pt>
                <c:pt idx="370">
                  <c:v>0.16889895428636839</c:v>
                </c:pt>
                <c:pt idx="371">
                  <c:v>0.1693144079410332</c:v>
                </c:pt>
                <c:pt idx="372">
                  <c:v>0.16972965390729794</c:v>
                </c:pt>
                <c:pt idx="373">
                  <c:v>0.17014469228898779</c:v>
                </c:pt>
                <c:pt idx="374">
                  <c:v>0.17055952318987588</c:v>
                </c:pt>
                <c:pt idx="375">
                  <c:v>0.17097414671368333</c:v>
                </c:pt>
                <c:pt idx="376">
                  <c:v>0.17138856296407926</c:v>
                </c:pt>
                <c:pt idx="377">
                  <c:v>0.17180277204468133</c:v>
                </c:pt>
                <c:pt idx="378">
                  <c:v>0.17221677405905578</c:v>
                </c:pt>
                <c:pt idx="379">
                  <c:v>0.17263056911071584</c:v>
                </c:pt>
                <c:pt idx="380">
                  <c:v>0.1730441573031242</c:v>
                </c:pt>
                <c:pt idx="381">
                  <c:v>0.17345753873969089</c:v>
                </c:pt>
                <c:pt idx="382">
                  <c:v>0.17387071352377553</c:v>
                </c:pt>
                <c:pt idx="383">
                  <c:v>0.17428368175868456</c:v>
                </c:pt>
                <c:pt idx="384">
                  <c:v>0.17469644354767336</c:v>
                </c:pt>
                <c:pt idx="385">
                  <c:v>0.17510899899394627</c:v>
                </c:pt>
                <c:pt idx="386">
                  <c:v>0.17552134820065543</c:v>
                </c:pt>
                <c:pt idx="387">
                  <c:v>0.17593349127090141</c:v>
                </c:pt>
                <c:pt idx="388">
                  <c:v>0.17634542830773325</c:v>
                </c:pt>
                <c:pt idx="389">
                  <c:v>0.17675715941414899</c:v>
                </c:pt>
                <c:pt idx="390">
                  <c:v>0.17716868469309463</c:v>
                </c:pt>
                <c:pt idx="391">
                  <c:v>0.17758000424746467</c:v>
                </c:pt>
                <c:pt idx="392">
                  <c:v>0.17799111818010258</c:v>
                </c:pt>
                <c:pt idx="393">
                  <c:v>0.17840202659380031</c:v>
                </c:pt>
                <c:pt idx="394">
                  <c:v>0.17881272959129804</c:v>
                </c:pt>
                <c:pt idx="395">
                  <c:v>0.17922322727528492</c:v>
                </c:pt>
                <c:pt idx="396">
                  <c:v>0.179633519748399</c:v>
                </c:pt>
                <c:pt idx="397">
                  <c:v>0.1800436071132262</c:v>
                </c:pt>
                <c:pt idx="398">
                  <c:v>0.1804534894723023</c:v>
                </c:pt>
                <c:pt idx="399">
                  <c:v>0.18086316692811086</c:v>
                </c:pt>
                <c:pt idx="400">
                  <c:v>0.18127263958308454</c:v>
                </c:pt>
                <c:pt idx="401">
                  <c:v>0.18168190753960489</c:v>
                </c:pt>
                <c:pt idx="402">
                  <c:v>0.1820909709000024</c:v>
                </c:pt>
                <c:pt idx="403">
                  <c:v>0.18249982976655585</c:v>
                </c:pt>
                <c:pt idx="404">
                  <c:v>0.18290848424149353</c:v>
                </c:pt>
                <c:pt idx="405">
                  <c:v>0.18331693442699237</c:v>
                </c:pt>
                <c:pt idx="406">
                  <c:v>0.18372518042517796</c:v>
                </c:pt>
                <c:pt idx="407">
                  <c:v>0.18413322233812507</c:v>
                </c:pt>
                <c:pt idx="408">
                  <c:v>0.1845410602678576</c:v>
                </c:pt>
                <c:pt idx="409">
                  <c:v>0.18494869431634808</c:v>
                </c:pt>
                <c:pt idx="410">
                  <c:v>0.18535612458551853</c:v>
                </c:pt>
                <c:pt idx="411">
                  <c:v>0.18576335117723974</c:v>
                </c:pt>
                <c:pt idx="412">
                  <c:v>0.18617037419333138</c:v>
                </c:pt>
                <c:pt idx="413">
                  <c:v>0.18657719373556264</c:v>
                </c:pt>
                <c:pt idx="414">
                  <c:v>0.18698380990565155</c:v>
                </c:pt>
                <c:pt idx="415">
                  <c:v>0.18739022280526549</c:v>
                </c:pt>
                <c:pt idx="416">
                  <c:v>0.18779643253602063</c:v>
                </c:pt>
                <c:pt idx="417">
                  <c:v>0.18820243919948282</c:v>
                </c:pt>
                <c:pt idx="418">
                  <c:v>0.18860824289716696</c:v>
                </c:pt>
                <c:pt idx="419">
                  <c:v>0.18901384373053709</c:v>
                </c:pt>
                <c:pt idx="420">
                  <c:v>0.18941924180100636</c:v>
                </c:pt>
                <c:pt idx="421">
                  <c:v>0.18982443720993783</c:v>
                </c:pt>
                <c:pt idx="422">
                  <c:v>0.1902294300586434</c:v>
                </c:pt>
                <c:pt idx="423">
                  <c:v>0.19063422044838438</c:v>
                </c:pt>
                <c:pt idx="424">
                  <c:v>0.19103880848037164</c:v>
                </c:pt>
                <c:pt idx="425">
                  <c:v>0.1914431942557652</c:v>
                </c:pt>
                <c:pt idx="426">
                  <c:v>0.19184737787567466</c:v>
                </c:pt>
                <c:pt idx="427">
                  <c:v>0.1922513594411592</c:v>
                </c:pt>
                <c:pt idx="428">
                  <c:v>0.19265513905322737</c:v>
                </c:pt>
                <c:pt idx="429">
                  <c:v>0.19305871681283707</c:v>
                </c:pt>
                <c:pt idx="430">
                  <c:v>0.19346209282089585</c:v>
                </c:pt>
                <c:pt idx="431">
                  <c:v>0.193865267178261</c:v>
                </c:pt>
                <c:pt idx="432">
                  <c:v>0.19426823998573878</c:v>
                </c:pt>
                <c:pt idx="433">
                  <c:v>0.19467101134408593</c:v>
                </c:pt>
                <c:pt idx="434">
                  <c:v>0.19507358135400826</c:v>
                </c:pt>
                <c:pt idx="435">
                  <c:v>0.19547595011616151</c:v>
                </c:pt>
                <c:pt idx="436">
                  <c:v>0.19587811773115044</c:v>
                </c:pt>
                <c:pt idx="437">
                  <c:v>0.19628008429953056</c:v>
                </c:pt>
                <c:pt idx="438">
                  <c:v>0.19668184992180648</c:v>
                </c:pt>
                <c:pt idx="439">
                  <c:v>0.19708341469843235</c:v>
                </c:pt>
                <c:pt idx="440">
                  <c:v>0.19748477872981282</c:v>
                </c:pt>
                <c:pt idx="441">
                  <c:v>0.19788594211630167</c:v>
                </c:pt>
                <c:pt idx="442">
                  <c:v>0.19828690495820292</c:v>
                </c:pt>
                <c:pt idx="443">
                  <c:v>0.19868766735577037</c:v>
                </c:pt>
                <c:pt idx="444">
                  <c:v>0.19908822940920731</c:v>
                </c:pt>
                <c:pt idx="445">
                  <c:v>0.19948859121866774</c:v>
                </c:pt>
                <c:pt idx="446">
                  <c:v>0.19988875288425489</c:v>
                </c:pt>
                <c:pt idx="447">
                  <c:v>0.20028871450602218</c:v>
                </c:pt>
                <c:pt idx="448">
                  <c:v>0.20068847618397304</c:v>
                </c:pt>
                <c:pt idx="449">
                  <c:v>0.20108803801806086</c:v>
                </c:pt>
                <c:pt idx="450">
                  <c:v>0.20148740010818894</c:v>
                </c:pt>
                <c:pt idx="451">
                  <c:v>0.20188656255421109</c:v>
                </c:pt>
                <c:pt idx="452">
                  <c:v>0.20228552545593093</c:v>
                </c:pt>
                <c:pt idx="453">
                  <c:v>0.20268428891310186</c:v>
                </c:pt>
                <c:pt idx="454">
                  <c:v>0.20308285302542783</c:v>
                </c:pt>
                <c:pt idx="455">
                  <c:v>0.20348121789256279</c:v>
                </c:pt>
                <c:pt idx="456">
                  <c:v>0.20387938361411084</c:v>
                </c:pt>
                <c:pt idx="457">
                  <c:v>0.20427735028962662</c:v>
                </c:pt>
                <c:pt idx="458">
                  <c:v>0.20467511801861443</c:v>
                </c:pt>
                <c:pt idx="459">
                  <c:v>0.20507268690052938</c:v>
                </c:pt>
                <c:pt idx="460">
                  <c:v>0.20547005703477655</c:v>
                </c:pt>
                <c:pt idx="461">
                  <c:v>0.20586722852071124</c:v>
                </c:pt>
                <c:pt idx="462">
                  <c:v>0.20626420145763941</c:v>
                </c:pt>
                <c:pt idx="463">
                  <c:v>0.20666097594481708</c:v>
                </c:pt>
                <c:pt idx="464">
                  <c:v>0.20705755208145088</c:v>
                </c:pt>
                <c:pt idx="465">
                  <c:v>0.20745392996669756</c:v>
                </c:pt>
                <c:pt idx="466">
                  <c:v>0.20785010969966461</c:v>
                </c:pt>
                <c:pt idx="467">
                  <c:v>0.20824609137940989</c:v>
                </c:pt>
                <c:pt idx="468">
                  <c:v>0.20864187510494159</c:v>
                </c:pt>
                <c:pt idx="469">
                  <c:v>0.20903746097521861</c:v>
                </c:pt>
                <c:pt idx="470">
                  <c:v>0.20943284908915027</c:v>
                </c:pt>
                <c:pt idx="471">
                  <c:v>0.20982803954559612</c:v>
                </c:pt>
                <c:pt idx="472">
                  <c:v>0.21022303244336715</c:v>
                </c:pt>
                <c:pt idx="473">
                  <c:v>0.21061782788122385</c:v>
                </c:pt>
                <c:pt idx="474">
                  <c:v>0.21101242595787856</c:v>
                </c:pt>
                <c:pt idx="475">
                  <c:v>0.21140682677199304</c:v>
                </c:pt>
                <c:pt idx="476">
                  <c:v>0.21180103042218071</c:v>
                </c:pt>
                <c:pt idx="477">
                  <c:v>0.21219503700700518</c:v>
                </c:pt>
                <c:pt idx="478">
                  <c:v>0.21258884662498076</c:v>
                </c:pt>
                <c:pt idx="479">
                  <c:v>0.21298245937457294</c:v>
                </c:pt>
                <c:pt idx="480">
                  <c:v>0.2133758753541975</c:v>
                </c:pt>
                <c:pt idx="481">
                  <c:v>0.21376909466222113</c:v>
                </c:pt>
                <c:pt idx="482">
                  <c:v>0.2141621173969615</c:v>
                </c:pt>
                <c:pt idx="483">
                  <c:v>0.21455494365668731</c:v>
                </c:pt>
                <c:pt idx="484">
                  <c:v>0.21494757353961769</c:v>
                </c:pt>
                <c:pt idx="485">
                  <c:v>0.21534000714392296</c:v>
                </c:pt>
                <c:pt idx="486">
                  <c:v>0.21573224456772405</c:v>
                </c:pt>
                <c:pt idx="487">
                  <c:v>0.21612428590909347</c:v>
                </c:pt>
                <c:pt idx="488">
                  <c:v>0.2165161312660539</c:v>
                </c:pt>
                <c:pt idx="489">
                  <c:v>0.21690778073657946</c:v>
                </c:pt>
                <c:pt idx="490">
                  <c:v>0.21729923441859572</c:v>
                </c:pt>
                <c:pt idx="491">
                  <c:v>0.2176904924099782</c:v>
                </c:pt>
                <c:pt idx="492">
                  <c:v>0.21808155480855454</c:v>
                </c:pt>
                <c:pt idx="493">
                  <c:v>0.21847242171210293</c:v>
                </c:pt>
                <c:pt idx="494">
                  <c:v>0.21886309321835273</c:v>
                </c:pt>
                <c:pt idx="495">
                  <c:v>0.21925356942498458</c:v>
                </c:pt>
                <c:pt idx="496">
                  <c:v>0.21964385042963</c:v>
                </c:pt>
                <c:pt idx="497">
                  <c:v>0.22003393632987248</c:v>
                </c:pt>
                <c:pt idx="498">
                  <c:v>0.22042382722324566</c:v>
                </c:pt>
                <c:pt idx="499">
                  <c:v>0.2208135232072353</c:v>
                </c:pt>
                <c:pt idx="500">
                  <c:v>0.22120302437927747</c:v>
                </c:pt>
                <c:pt idx="501">
                  <c:v>0.22159233083676083</c:v>
                </c:pt>
                <c:pt idx="502">
                  <c:v>0.22198144267702435</c:v>
                </c:pt>
                <c:pt idx="503">
                  <c:v>0.22237035999735857</c:v>
                </c:pt>
                <c:pt idx="504">
                  <c:v>0.22275908289500559</c:v>
                </c:pt>
                <c:pt idx="505">
                  <c:v>0.22314761146715864</c:v>
                </c:pt>
                <c:pt idx="506">
                  <c:v>0.22353594581096259</c:v>
                </c:pt>
                <c:pt idx="507">
                  <c:v>0.22392408602351352</c:v>
                </c:pt>
                <c:pt idx="508">
                  <c:v>0.22431203220185938</c:v>
                </c:pt>
                <c:pt idx="509">
                  <c:v>0.22469978444299896</c:v>
                </c:pt>
                <c:pt idx="510">
                  <c:v>0.22508734284388318</c:v>
                </c:pt>
                <c:pt idx="511">
                  <c:v>0.22547470750141438</c:v>
                </c:pt>
                <c:pt idx="512">
                  <c:v>0.22586187851244585</c:v>
                </c:pt>
                <c:pt idx="513">
                  <c:v>0.2262488559737833</c:v>
                </c:pt>
                <c:pt idx="514">
                  <c:v>0.22663563998218356</c:v>
                </c:pt>
                <c:pt idx="515">
                  <c:v>0.22702223063435517</c:v>
                </c:pt>
                <c:pt idx="516">
                  <c:v>0.22740862802695838</c:v>
                </c:pt>
                <c:pt idx="517">
                  <c:v>0.22779483225660516</c:v>
                </c:pt>
                <c:pt idx="518">
                  <c:v>0.22818084341985917</c:v>
                </c:pt>
                <c:pt idx="519">
                  <c:v>0.22856666161323549</c:v>
                </c:pt>
                <c:pt idx="520">
                  <c:v>0.2289522869332016</c:v>
                </c:pt>
                <c:pt idx="521">
                  <c:v>0.22933771947617587</c:v>
                </c:pt>
                <c:pt idx="522">
                  <c:v>0.22972295933852938</c:v>
                </c:pt>
                <c:pt idx="523">
                  <c:v>0.2301080066165844</c:v>
                </c:pt>
                <c:pt idx="524">
                  <c:v>0.2304928614066154</c:v>
                </c:pt>
                <c:pt idx="525">
                  <c:v>0.23087752380484849</c:v>
                </c:pt>
                <c:pt idx="526">
                  <c:v>0.23126199390746185</c:v>
                </c:pt>
                <c:pt idx="527">
                  <c:v>0.2316462718105855</c:v>
                </c:pt>
                <c:pt idx="528">
                  <c:v>0.23203035761030133</c:v>
                </c:pt>
                <c:pt idx="529">
                  <c:v>0.23241425140264321</c:v>
                </c:pt>
                <c:pt idx="530">
                  <c:v>0.23279795328359731</c:v>
                </c:pt>
                <c:pt idx="531">
                  <c:v>0.23318146334910148</c:v>
                </c:pt>
                <c:pt idx="532">
                  <c:v>0.23356478169504549</c:v>
                </c:pt>
                <c:pt idx="533">
                  <c:v>0.23394790841727175</c:v>
                </c:pt>
                <c:pt idx="534">
                  <c:v>0.23433084361157414</c:v>
                </c:pt>
                <c:pt idx="535">
                  <c:v>0.23471358737369888</c:v>
                </c:pt>
                <c:pt idx="536">
                  <c:v>0.23509613979934463</c:v>
                </c:pt>
                <c:pt idx="537">
                  <c:v>0.23547850098416132</c:v>
                </c:pt>
                <c:pt idx="538">
                  <c:v>0.23586067102375249</c:v>
                </c:pt>
                <c:pt idx="539">
                  <c:v>0.23624265001367262</c:v>
                </c:pt>
                <c:pt idx="540">
                  <c:v>0.23662443804942904</c:v>
                </c:pt>
                <c:pt idx="541">
                  <c:v>0.23700603522648081</c:v>
                </c:pt>
                <c:pt idx="542">
                  <c:v>0.23738744164023989</c:v>
                </c:pt>
                <c:pt idx="543">
                  <c:v>0.23776865738607061</c:v>
                </c:pt>
                <c:pt idx="544">
                  <c:v>0.23814968255928862</c:v>
                </c:pt>
                <c:pt idx="545">
                  <c:v>0.23853051725516308</c:v>
                </c:pt>
                <c:pt idx="546">
                  <c:v>0.23891116156891481</c:v>
                </c:pt>
                <c:pt idx="547">
                  <c:v>0.23929161559571777</c:v>
                </c:pt>
                <c:pt idx="548">
                  <c:v>0.2396718794306969</c:v>
                </c:pt>
                <c:pt idx="549">
                  <c:v>0.24005195316893127</c:v>
                </c:pt>
                <c:pt idx="550">
                  <c:v>0.24043183690545136</c:v>
                </c:pt>
                <c:pt idx="551">
                  <c:v>0.24081153073524078</c:v>
                </c:pt>
                <c:pt idx="552">
                  <c:v>0.24119103475323483</c:v>
                </c:pt>
                <c:pt idx="553">
                  <c:v>0.24157034905432206</c:v>
                </c:pt>
                <c:pt idx="554">
                  <c:v>0.24194947373334361</c:v>
                </c:pt>
                <c:pt idx="555">
                  <c:v>0.24232840888509272</c:v>
                </c:pt>
                <c:pt idx="556">
                  <c:v>0.24270715460431547</c:v>
                </c:pt>
                <c:pt idx="557">
                  <c:v>0.24308571098571088</c:v>
                </c:pt>
                <c:pt idx="558">
                  <c:v>0.24346407812393014</c:v>
                </c:pt>
                <c:pt idx="559">
                  <c:v>0.2438422561135774</c:v>
                </c:pt>
                <c:pt idx="560">
                  <c:v>0.24422024504920919</c:v>
                </c:pt>
                <c:pt idx="561">
                  <c:v>0.24459804502533533</c:v>
                </c:pt>
                <c:pt idx="562">
                  <c:v>0.244975656136418</c:v>
                </c:pt>
                <c:pt idx="563">
                  <c:v>0.24535307847687246</c:v>
                </c:pt>
                <c:pt idx="564">
                  <c:v>0.24573031214106605</c:v>
                </c:pt>
                <c:pt idx="565">
                  <c:v>0.24610735722332003</c:v>
                </c:pt>
                <c:pt idx="566">
                  <c:v>0.24648421381790772</c:v>
                </c:pt>
                <c:pt idx="567">
                  <c:v>0.24686088201905529</c:v>
                </c:pt>
                <c:pt idx="568">
                  <c:v>0.24723736192094226</c:v>
                </c:pt>
                <c:pt idx="569">
                  <c:v>0.24761365361770063</c:v>
                </c:pt>
                <c:pt idx="570">
                  <c:v>0.24798975720341598</c:v>
                </c:pt>
                <c:pt idx="571">
                  <c:v>0.24836567277212604</c:v>
                </c:pt>
                <c:pt idx="572">
                  <c:v>0.24874140041782217</c:v>
                </c:pt>
                <c:pt idx="573">
                  <c:v>0.24911694023444825</c:v>
                </c:pt>
                <c:pt idx="574">
                  <c:v>0.24949229231590161</c:v>
                </c:pt>
                <c:pt idx="575">
                  <c:v>0.24986745675603267</c:v>
                </c:pt>
                <c:pt idx="576">
                  <c:v>0.25024243364864407</c:v>
                </c:pt>
                <c:pt idx="577">
                  <c:v>0.25061722308749285</c:v>
                </c:pt>
                <c:pt idx="578">
                  <c:v>0.25099182516628843</c:v>
                </c:pt>
                <c:pt idx="579">
                  <c:v>0.2513662399786934</c:v>
                </c:pt>
                <c:pt idx="580">
                  <c:v>0.25174046761832364</c:v>
                </c:pt>
                <c:pt idx="581">
                  <c:v>0.25211450817874831</c:v>
                </c:pt>
                <c:pt idx="582">
                  <c:v>0.25248836175348949</c:v>
                </c:pt>
                <c:pt idx="583">
                  <c:v>0.25286202843602307</c:v>
                </c:pt>
                <c:pt idx="584">
                  <c:v>0.25323550831977765</c:v>
                </c:pt>
                <c:pt idx="585">
                  <c:v>0.25360880149813531</c:v>
                </c:pt>
                <c:pt idx="586">
                  <c:v>0.25398190806443138</c:v>
                </c:pt>
                <c:pt idx="587">
                  <c:v>0.25435482811195503</c:v>
                </c:pt>
                <c:pt idx="588">
                  <c:v>0.25472756173394817</c:v>
                </c:pt>
                <c:pt idx="589">
                  <c:v>0.25510010902360608</c:v>
                </c:pt>
                <c:pt idx="590">
                  <c:v>0.2554724700740782</c:v>
                </c:pt>
                <c:pt idx="591">
                  <c:v>0.25584464497846648</c:v>
                </c:pt>
                <c:pt idx="592">
                  <c:v>0.25621663382982673</c:v>
                </c:pt>
                <c:pt idx="593">
                  <c:v>0.2565884367211686</c:v>
                </c:pt>
                <c:pt idx="594">
                  <c:v>0.25696005374545483</c:v>
                </c:pt>
                <c:pt idx="595">
                  <c:v>0.25733148499560143</c:v>
                </c:pt>
                <c:pt idx="596">
                  <c:v>0.25770273056447851</c:v>
                </c:pt>
                <c:pt idx="597">
                  <c:v>0.25807379054490964</c:v>
                </c:pt>
                <c:pt idx="598">
                  <c:v>0.25844466502967173</c:v>
                </c:pt>
                <c:pt idx="599">
                  <c:v>0.25881535411149531</c:v>
                </c:pt>
                <c:pt idx="600">
                  <c:v>0.25918585788306492</c:v>
                </c:pt>
                <c:pt idx="601">
                  <c:v>0.25955617643701845</c:v>
                </c:pt>
                <c:pt idx="602">
                  <c:v>0.25992630986594789</c:v>
                </c:pt>
                <c:pt idx="603">
                  <c:v>0.26029625826239799</c:v>
                </c:pt>
                <c:pt idx="604">
                  <c:v>0.26066602171886855</c:v>
                </c:pt>
                <c:pt idx="605">
                  <c:v>0.26103560032781203</c:v>
                </c:pt>
                <c:pt idx="606">
                  <c:v>0.26140499418163504</c:v>
                </c:pt>
                <c:pt idx="607">
                  <c:v>0.26177420337269858</c:v>
                </c:pt>
                <c:pt idx="608">
                  <c:v>0.26214322799331635</c:v>
                </c:pt>
                <c:pt idx="609">
                  <c:v>0.26251206813575678</c:v>
                </c:pt>
                <c:pt idx="610">
                  <c:v>0.26288072389224182</c:v>
                </c:pt>
                <c:pt idx="611">
                  <c:v>0.26324919535494756</c:v>
                </c:pt>
                <c:pt idx="612">
                  <c:v>0.26361748261600354</c:v>
                </c:pt>
                <c:pt idx="613">
                  <c:v>0.26398558576749392</c:v>
                </c:pt>
                <c:pt idx="614">
                  <c:v>0.2643535049014562</c:v>
                </c:pt>
                <c:pt idx="615">
                  <c:v>0.26472124010988196</c:v>
                </c:pt>
                <c:pt idx="616">
                  <c:v>0.26508879148471726</c:v>
                </c:pt>
                <c:pt idx="617">
                  <c:v>0.26545615911786186</c:v>
                </c:pt>
                <c:pt idx="618">
                  <c:v>0.26582334310116967</c:v>
                </c:pt>
                <c:pt idx="619">
                  <c:v>0.26619034352644849</c:v>
                </c:pt>
                <c:pt idx="620">
                  <c:v>0.26655716048546041</c:v>
                </c:pt>
                <c:pt idx="621">
                  <c:v>0.26692379406992134</c:v>
                </c:pt>
                <c:pt idx="622">
                  <c:v>0.26729024437150195</c:v>
                </c:pt>
                <c:pt idx="623">
                  <c:v>0.26765651148182668</c:v>
                </c:pt>
                <c:pt idx="624">
                  <c:v>0.26802259549247387</c:v>
                </c:pt>
                <c:pt idx="625">
                  <c:v>0.26838849649497676</c:v>
                </c:pt>
                <c:pt idx="626">
                  <c:v>0.26875421458082244</c:v>
                </c:pt>
                <c:pt idx="627">
                  <c:v>0.26911974984145254</c:v>
                </c:pt>
                <c:pt idx="628">
                  <c:v>0.26948510236826212</c:v>
                </c:pt>
                <c:pt idx="629">
                  <c:v>0.26985027225260177</c:v>
                </c:pt>
                <c:pt idx="630">
                  <c:v>0.27021525958577569</c:v>
                </c:pt>
                <c:pt idx="631">
                  <c:v>0.27058006445904248</c:v>
                </c:pt>
                <c:pt idx="632">
                  <c:v>0.27094468696361534</c:v>
                </c:pt>
                <c:pt idx="633">
                  <c:v>0.27130912719066136</c:v>
                </c:pt>
                <c:pt idx="634">
                  <c:v>0.27167338523130313</c:v>
                </c:pt>
                <c:pt idx="635">
                  <c:v>0.27203746117661642</c:v>
                </c:pt>
                <c:pt idx="636">
                  <c:v>0.27240135511763242</c:v>
                </c:pt>
                <c:pt idx="637">
                  <c:v>0.27276506714533599</c:v>
                </c:pt>
                <c:pt idx="638">
                  <c:v>0.27312859735066741</c:v>
                </c:pt>
                <c:pt idx="639">
                  <c:v>0.27349194582452113</c:v>
                </c:pt>
                <c:pt idx="640">
                  <c:v>0.27385511265774548</c:v>
                </c:pt>
                <c:pt idx="641">
                  <c:v>0.27421809794114449</c:v>
                </c:pt>
                <c:pt idx="642">
                  <c:v>0.27458090176547612</c:v>
                </c:pt>
                <c:pt idx="643">
                  <c:v>0.27494352422145318</c:v>
                </c:pt>
                <c:pt idx="644">
                  <c:v>0.27530596539974295</c:v>
                </c:pt>
                <c:pt idx="645">
                  <c:v>0.27566822539096758</c:v>
                </c:pt>
                <c:pt idx="646">
                  <c:v>0.2760303042857038</c:v>
                </c:pt>
                <c:pt idx="647">
                  <c:v>0.27639220217448313</c:v>
                </c:pt>
                <c:pt idx="648">
                  <c:v>0.2767539191477919</c:v>
                </c:pt>
                <c:pt idx="649">
                  <c:v>0.27711545529607107</c:v>
                </c:pt>
                <c:pt idx="650">
                  <c:v>0.27747681070971636</c:v>
                </c:pt>
                <c:pt idx="651">
                  <c:v>0.27783798547907812</c:v>
                </c:pt>
                <c:pt idx="652">
                  <c:v>0.27819897969446239</c:v>
                </c:pt>
                <c:pt idx="653">
                  <c:v>0.27855979344612902</c:v>
                </c:pt>
                <c:pt idx="654">
                  <c:v>0.2789204268242933</c:v>
                </c:pt>
                <c:pt idx="655">
                  <c:v>0.27928087991912526</c:v>
                </c:pt>
                <c:pt idx="656">
                  <c:v>0.27964115282074986</c:v>
                </c:pt>
                <c:pt idx="657">
                  <c:v>0.28000124561924716</c:v>
                </c:pt>
                <c:pt idx="658">
                  <c:v>0.28036115840465198</c:v>
                </c:pt>
                <c:pt idx="659">
                  <c:v>0.28072089126695421</c:v>
                </c:pt>
                <c:pt idx="660">
                  <c:v>0.2810804442960988</c:v>
                </c:pt>
                <c:pt idx="661">
                  <c:v>0.28143981758198572</c:v>
                </c:pt>
                <c:pt idx="662">
                  <c:v>0.28179901121446999</c:v>
                </c:pt>
                <c:pt idx="663">
                  <c:v>0.28215802528336137</c:v>
                </c:pt>
                <c:pt idx="664">
                  <c:v>0.28251685987842567</c:v>
                </c:pt>
                <c:pt idx="665">
                  <c:v>0.28287551508938225</c:v>
                </c:pt>
                <c:pt idx="666">
                  <c:v>0.28323399100590768</c:v>
                </c:pt>
                <c:pt idx="667">
                  <c:v>0.28359228771763212</c:v>
                </c:pt>
                <c:pt idx="668">
                  <c:v>0.28395040531414112</c:v>
                </c:pt>
                <c:pt idx="669">
                  <c:v>0.284308343884976</c:v>
                </c:pt>
                <c:pt idx="670">
                  <c:v>0.28466610351963295</c:v>
                </c:pt>
                <c:pt idx="671">
                  <c:v>0.28502368430756386</c:v>
                </c:pt>
                <c:pt idx="672">
                  <c:v>0.28538108633817466</c:v>
                </c:pt>
                <c:pt idx="673">
                  <c:v>0.28573830970082853</c:v>
                </c:pt>
                <c:pt idx="674">
                  <c:v>0.28609535448484236</c:v>
                </c:pt>
                <c:pt idx="675">
                  <c:v>0.28645222077948906</c:v>
                </c:pt>
                <c:pt idx="676">
                  <c:v>0.28680890867399655</c:v>
                </c:pt>
                <c:pt idx="677">
                  <c:v>0.28716541825754871</c:v>
                </c:pt>
                <c:pt idx="678">
                  <c:v>0.28752174961928473</c:v>
                </c:pt>
                <c:pt idx="679">
                  <c:v>0.28787790284829851</c:v>
                </c:pt>
                <c:pt idx="680">
                  <c:v>0.2882338780336402</c:v>
                </c:pt>
                <c:pt idx="681">
                  <c:v>0.28858967526431506</c:v>
                </c:pt>
                <c:pt idx="682">
                  <c:v>0.28894529462928426</c:v>
                </c:pt>
                <c:pt idx="683">
                  <c:v>0.28930073621746383</c:v>
                </c:pt>
                <c:pt idx="684">
                  <c:v>0.28965600011772596</c:v>
                </c:pt>
                <c:pt idx="685">
                  <c:v>0.29001108641889806</c:v>
                </c:pt>
                <c:pt idx="686">
                  <c:v>0.29036599520976331</c:v>
                </c:pt>
                <c:pt idx="687">
                  <c:v>0.29072072657906045</c:v>
                </c:pt>
                <c:pt idx="688">
                  <c:v>0.29107528061548371</c:v>
                </c:pt>
                <c:pt idx="689">
                  <c:v>0.29142965740768334</c:v>
                </c:pt>
                <c:pt idx="690">
                  <c:v>0.29178385704426496</c:v>
                </c:pt>
                <c:pt idx="691">
                  <c:v>0.2921378796137899</c:v>
                </c:pt>
                <c:pt idx="692">
                  <c:v>0.29249172520477512</c:v>
                </c:pt>
                <c:pt idx="693">
                  <c:v>0.29284539390569425</c:v>
                </c:pt>
                <c:pt idx="694">
                  <c:v>0.2931988858049755</c:v>
                </c:pt>
                <c:pt idx="695">
                  <c:v>0.29355220099100315</c:v>
                </c:pt>
                <c:pt idx="696">
                  <c:v>0.29390533955211756</c:v>
                </c:pt>
                <c:pt idx="697">
                  <c:v>0.29425830157661498</c:v>
                </c:pt>
                <c:pt idx="698">
                  <c:v>0.29461108715274775</c:v>
                </c:pt>
                <c:pt idx="699">
                  <c:v>0.29496369636872299</c:v>
                </c:pt>
                <c:pt idx="700">
                  <c:v>0.29531612931270501</c:v>
                </c:pt>
                <c:pt idx="701">
                  <c:v>0.29566838607281321</c:v>
                </c:pt>
                <c:pt idx="702">
                  <c:v>0.29602046673712351</c:v>
                </c:pt>
                <c:pt idx="703">
                  <c:v>0.29637237139366729</c:v>
                </c:pt>
                <c:pt idx="704">
                  <c:v>0.29672410013043227</c:v>
                </c:pt>
                <c:pt idx="705">
                  <c:v>0.29707565303536171</c:v>
                </c:pt>
                <c:pt idx="706">
                  <c:v>0.29742703019635591</c:v>
                </c:pt>
                <c:pt idx="707">
                  <c:v>0.29777823170127005</c:v>
                </c:pt>
                <c:pt idx="708">
                  <c:v>0.2981292576379162</c:v>
                </c:pt>
                <c:pt idx="709">
                  <c:v>0.29848010809406222</c:v>
                </c:pt>
                <c:pt idx="710">
                  <c:v>0.298830783157432</c:v>
                </c:pt>
                <c:pt idx="711">
                  <c:v>0.29918128291570578</c:v>
                </c:pt>
                <c:pt idx="712">
                  <c:v>0.29953160745652002</c:v>
                </c:pt>
                <c:pt idx="713">
                  <c:v>0.29988175686746693</c:v>
                </c:pt>
                <c:pt idx="714">
                  <c:v>0.30023173123609564</c:v>
                </c:pt>
                <c:pt idx="715">
                  <c:v>0.30058153064991067</c:v>
                </c:pt>
                <c:pt idx="716">
                  <c:v>0.30093115519637381</c:v>
                </c:pt>
                <c:pt idx="717">
                  <c:v>0.30128060496290204</c:v>
                </c:pt>
                <c:pt idx="718">
                  <c:v>0.3016298800368693</c:v>
                </c:pt>
                <c:pt idx="719">
                  <c:v>0.30197898050560595</c:v>
                </c:pt>
                <c:pt idx="720">
                  <c:v>0.30232790645639807</c:v>
                </c:pt>
                <c:pt idx="721">
                  <c:v>0.30267665797648879</c:v>
                </c:pt>
                <c:pt idx="722">
                  <c:v>0.30302523515307733</c:v>
                </c:pt>
                <c:pt idx="723">
                  <c:v>0.30337363807331924</c:v>
                </c:pt>
                <c:pt idx="724">
                  <c:v>0.30372186682432645</c:v>
                </c:pt>
                <c:pt idx="725">
                  <c:v>0.30406992149316758</c:v>
                </c:pt>
                <c:pt idx="726">
                  <c:v>0.30441780216686765</c:v>
                </c:pt>
                <c:pt idx="727">
                  <c:v>0.30476550893240817</c:v>
                </c:pt>
                <c:pt idx="728">
                  <c:v>0.305113041876727</c:v>
                </c:pt>
                <c:pt idx="729">
                  <c:v>0.30546040108671851</c:v>
                </c:pt>
                <c:pt idx="730">
                  <c:v>0.30580758664923413</c:v>
                </c:pt>
                <c:pt idx="731">
                  <c:v>0.30615459865108147</c:v>
                </c:pt>
                <c:pt idx="732">
                  <c:v>0.30650143717902495</c:v>
                </c:pt>
                <c:pt idx="733">
                  <c:v>0.30684810231978504</c:v>
                </c:pt>
                <c:pt idx="734">
                  <c:v>0.30719459416003958</c:v>
                </c:pt>
                <c:pt idx="735">
                  <c:v>0.30754091278642287</c:v>
                </c:pt>
                <c:pt idx="736">
                  <c:v>0.30788705828552554</c:v>
                </c:pt>
                <c:pt idx="737">
                  <c:v>0.30823303074389552</c:v>
                </c:pt>
                <c:pt idx="738">
                  <c:v>0.30857883024803701</c:v>
                </c:pt>
                <c:pt idx="739">
                  <c:v>0.30892445688441128</c:v>
                </c:pt>
                <c:pt idx="740">
                  <c:v>0.30926991073943577</c:v>
                </c:pt>
                <c:pt idx="741">
                  <c:v>0.30961519189948578</c:v>
                </c:pt>
                <c:pt idx="742">
                  <c:v>0.3099603004508924</c:v>
                </c:pt>
                <c:pt idx="743">
                  <c:v>0.31030523647994429</c:v>
                </c:pt>
                <c:pt idx="744">
                  <c:v>0.31065000007288635</c:v>
                </c:pt>
                <c:pt idx="745">
                  <c:v>0.31099459131592078</c:v>
                </c:pt>
                <c:pt idx="746">
                  <c:v>0.31133901029520683</c:v>
                </c:pt>
                <c:pt idx="747">
                  <c:v>0.3116832570968604</c:v>
                </c:pt>
                <c:pt idx="748">
                  <c:v>0.31202733180695402</c:v>
                </c:pt>
                <c:pt idx="749">
                  <c:v>0.31237123451151771</c:v>
                </c:pt>
                <c:pt idx="750">
                  <c:v>0.31271496529653858</c:v>
                </c:pt>
                <c:pt idx="751">
                  <c:v>0.31305852424796038</c:v>
                </c:pt>
                <c:pt idx="752">
                  <c:v>0.31340191145168378</c:v>
                </c:pt>
                <c:pt idx="753">
                  <c:v>0.31374512699356699</c:v>
                </c:pt>
                <c:pt idx="754">
                  <c:v>0.31408817095942504</c:v>
                </c:pt>
                <c:pt idx="755">
                  <c:v>0.31443104343503003</c:v>
                </c:pt>
                <c:pt idx="756">
                  <c:v>0.31477374450611084</c:v>
                </c:pt>
                <c:pt idx="757">
                  <c:v>0.31511627425835459</c:v>
                </c:pt>
                <c:pt idx="758">
                  <c:v>0.3154586327774046</c:v>
                </c:pt>
                <c:pt idx="759">
                  <c:v>0.31580082014886135</c:v>
                </c:pt>
                <c:pt idx="760">
                  <c:v>0.31614283645828306</c:v>
                </c:pt>
                <c:pt idx="761">
                  <c:v>0.31648468179118466</c:v>
                </c:pt>
                <c:pt idx="762">
                  <c:v>0.31682635623303906</c:v>
                </c:pt>
                <c:pt idx="763">
                  <c:v>0.31716785986927548</c:v>
                </c:pt>
                <c:pt idx="764">
                  <c:v>0.31750919278528145</c:v>
                </c:pt>
                <c:pt idx="765">
                  <c:v>0.31785035506640069</c:v>
                </c:pt>
                <c:pt idx="766">
                  <c:v>0.31819134679793537</c:v>
                </c:pt>
                <c:pt idx="767">
                  <c:v>0.31853216806514445</c:v>
                </c:pt>
                <c:pt idx="768">
                  <c:v>0.31887281895324393</c:v>
                </c:pt>
                <c:pt idx="769">
                  <c:v>0.3192132995474079</c:v>
                </c:pt>
                <c:pt idx="770">
                  <c:v>0.31955360993276749</c:v>
                </c:pt>
                <c:pt idx="771">
                  <c:v>0.31989375019441169</c:v>
                </c:pt>
                <c:pt idx="772">
                  <c:v>0.32023372041738607</c:v>
                </c:pt>
                <c:pt idx="773">
                  <c:v>0.32057352068669454</c:v>
                </c:pt>
                <c:pt idx="774">
                  <c:v>0.32091315108729829</c:v>
                </c:pt>
                <c:pt idx="775">
                  <c:v>0.32125261170411584</c:v>
                </c:pt>
                <c:pt idx="776">
                  <c:v>0.32159190262202336</c:v>
                </c:pt>
                <c:pt idx="777">
                  <c:v>0.32193102392585465</c:v>
                </c:pt>
                <c:pt idx="778">
                  <c:v>0.32226997570040111</c:v>
                </c:pt>
                <c:pt idx="779">
                  <c:v>0.32260875803041139</c:v>
                </c:pt>
                <c:pt idx="780">
                  <c:v>0.32294737100059268</c:v>
                </c:pt>
                <c:pt idx="781">
                  <c:v>0.32328581469560869</c:v>
                </c:pt>
                <c:pt idx="782">
                  <c:v>0.32362408920008146</c:v>
                </c:pt>
                <c:pt idx="783">
                  <c:v>0.32396219459859088</c:v>
                </c:pt>
                <c:pt idx="784">
                  <c:v>0.32430013097567395</c:v>
                </c:pt>
                <c:pt idx="785">
                  <c:v>0.32463789841582602</c:v>
                </c:pt>
                <c:pt idx="786">
                  <c:v>0.32497549700349965</c:v>
                </c:pt>
                <c:pt idx="787">
                  <c:v>0.3253129268231057</c:v>
                </c:pt>
                <c:pt idx="788">
                  <c:v>0.32565018795901268</c:v>
                </c:pt>
                <c:pt idx="789">
                  <c:v>0.32598728049554671</c:v>
                </c:pt>
                <c:pt idx="790">
                  <c:v>0.32632420451699168</c:v>
                </c:pt>
                <c:pt idx="791">
                  <c:v>0.32666096010758949</c:v>
                </c:pt>
                <c:pt idx="792">
                  <c:v>0.32699754735154068</c:v>
                </c:pt>
                <c:pt idx="793">
                  <c:v>0.32733396633300205</c:v>
                </c:pt>
                <c:pt idx="794">
                  <c:v>0.32767021713609024</c:v>
                </c:pt>
                <c:pt idx="795">
                  <c:v>0.32800629984487811</c:v>
                </c:pt>
                <c:pt idx="796">
                  <c:v>0.32834221454339763</c:v>
                </c:pt>
                <c:pt idx="797">
                  <c:v>0.32867796131563826</c:v>
                </c:pt>
                <c:pt idx="798">
                  <c:v>0.32901354024554763</c:v>
                </c:pt>
                <c:pt idx="799">
                  <c:v>0.32934895141703174</c:v>
                </c:pt>
                <c:pt idx="800">
                  <c:v>0.32968419491395368</c:v>
                </c:pt>
                <c:pt idx="801">
                  <c:v>0.33001927082013555</c:v>
                </c:pt>
                <c:pt idx="802">
                  <c:v>0.33035417921935711</c:v>
                </c:pt>
                <c:pt idx="803">
                  <c:v>0.33068892019535667</c:v>
                </c:pt>
                <c:pt idx="804">
                  <c:v>0.33102349383182983</c:v>
                </c:pt>
                <c:pt idx="805">
                  <c:v>0.33135790021243128</c:v>
                </c:pt>
                <c:pt idx="806">
                  <c:v>0.33169213942077325</c:v>
                </c:pt>
                <c:pt idx="807">
                  <c:v>0.33202621154042672</c:v>
                </c:pt>
                <c:pt idx="808">
                  <c:v>0.3323601166549201</c:v>
                </c:pt>
                <c:pt idx="809">
                  <c:v>0.33269385484774083</c:v>
                </c:pt>
                <c:pt idx="810">
                  <c:v>0.33302742620233422</c:v>
                </c:pt>
                <c:pt idx="811">
                  <c:v>0.33336083080210427</c:v>
                </c:pt>
                <c:pt idx="812">
                  <c:v>0.33369406873041246</c:v>
                </c:pt>
                <c:pt idx="813">
                  <c:v>0.33402714007057949</c:v>
                </c:pt>
                <c:pt idx="814">
                  <c:v>0.33436004490588361</c:v>
                </c:pt>
                <c:pt idx="815">
                  <c:v>0.33469278331956243</c:v>
                </c:pt>
                <c:pt idx="816">
                  <c:v>0.33502535539481082</c:v>
                </c:pt>
                <c:pt idx="817">
                  <c:v>0.33535776121478289</c:v>
                </c:pt>
                <c:pt idx="818">
                  <c:v>0.33569000086259093</c:v>
                </c:pt>
                <c:pt idx="819">
                  <c:v>0.33602207442130561</c:v>
                </c:pt>
                <c:pt idx="820">
                  <c:v>0.33635398197395566</c:v>
                </c:pt>
                <c:pt idx="821">
                  <c:v>0.33668572360352961</c:v>
                </c:pt>
                <c:pt idx="822">
                  <c:v>0.33701729939297315</c:v>
                </c:pt>
                <c:pt idx="823">
                  <c:v>0.33734870942519102</c:v>
                </c:pt>
                <c:pt idx="824">
                  <c:v>0.33767995378304655</c:v>
                </c:pt>
                <c:pt idx="825">
                  <c:v>0.33801103254936166</c:v>
                </c:pt>
                <c:pt idx="826">
                  <c:v>0.33834194580691662</c:v>
                </c:pt>
                <c:pt idx="827">
                  <c:v>0.33867269363845076</c:v>
                </c:pt>
                <c:pt idx="828">
                  <c:v>0.33900327612666153</c:v>
                </c:pt>
                <c:pt idx="829">
                  <c:v>0.33933369335420549</c:v>
                </c:pt>
                <c:pt idx="830">
                  <c:v>0.33966394540369754</c:v>
                </c:pt>
                <c:pt idx="831">
                  <c:v>0.33999403235771181</c:v>
                </c:pt>
                <c:pt idx="832">
                  <c:v>0.3403239542987801</c:v>
                </c:pt>
                <c:pt idx="833">
                  <c:v>0.34065371130939409</c:v>
                </c:pt>
                <c:pt idx="834">
                  <c:v>0.34098330347200378</c:v>
                </c:pt>
                <c:pt idx="835">
                  <c:v>0.34131273086901759</c:v>
                </c:pt>
                <c:pt idx="836">
                  <c:v>0.34164199358280345</c:v>
                </c:pt>
                <c:pt idx="837">
                  <c:v>0.34197109169568757</c:v>
                </c:pt>
                <c:pt idx="838">
                  <c:v>0.34230002528995507</c:v>
                </c:pt>
                <c:pt idx="839">
                  <c:v>0.34262879444785022</c:v>
                </c:pt>
                <c:pt idx="840">
                  <c:v>0.34295739925157587</c:v>
                </c:pt>
                <c:pt idx="841">
                  <c:v>0.34328583978329397</c:v>
                </c:pt>
                <c:pt idx="842">
                  <c:v>0.34361411612512527</c:v>
                </c:pt>
                <c:pt idx="843">
                  <c:v>0.34394222835914967</c:v>
                </c:pt>
                <c:pt idx="844">
                  <c:v>0.34427017656740583</c:v>
                </c:pt>
                <c:pt idx="845">
                  <c:v>0.34459796083189126</c:v>
                </c:pt>
                <c:pt idx="846">
                  <c:v>0.34492558123456302</c:v>
                </c:pt>
                <c:pt idx="847">
                  <c:v>0.34525303785733669</c:v>
                </c:pt>
                <c:pt idx="848">
                  <c:v>0.34558033078208694</c:v>
                </c:pt>
                <c:pt idx="849">
                  <c:v>0.34590746009064782</c:v>
                </c:pt>
                <c:pt idx="850">
                  <c:v>0.34623442586481229</c:v>
                </c:pt>
                <c:pt idx="851">
                  <c:v>0.34656122818633245</c:v>
                </c:pt>
                <c:pt idx="852">
                  <c:v>0.34688786713691927</c:v>
                </c:pt>
                <c:pt idx="853">
                  <c:v>0.34721434279824342</c:v>
                </c:pt>
                <c:pt idx="854">
                  <c:v>0.34754065525193423</c:v>
                </c:pt>
                <c:pt idx="855">
                  <c:v>0.34786680457958047</c:v>
                </c:pt>
                <c:pt idx="856">
                  <c:v>0.34819279086272997</c:v>
                </c:pt>
                <c:pt idx="857">
                  <c:v>0.34851861418288993</c:v>
                </c:pt>
                <c:pt idx="858">
                  <c:v>0.34884427462152712</c:v>
                </c:pt>
                <c:pt idx="859">
                  <c:v>0.34916977226006662</c:v>
                </c:pt>
                <c:pt idx="860">
                  <c:v>0.34949510717989418</c:v>
                </c:pt>
                <c:pt idx="861">
                  <c:v>0.34982027946235339</c:v>
                </c:pt>
                <c:pt idx="862">
                  <c:v>0.35014528918874804</c:v>
                </c:pt>
                <c:pt idx="863">
                  <c:v>0.3504701364403417</c:v>
                </c:pt>
                <c:pt idx="864">
                  <c:v>0.35079482129835593</c:v>
                </c:pt>
                <c:pt idx="865">
                  <c:v>0.35111934384397303</c:v>
                </c:pt>
                <c:pt idx="866">
                  <c:v>0.35144370415833404</c:v>
                </c:pt>
                <c:pt idx="867">
                  <c:v>0.35176790232253957</c:v>
                </c:pt>
                <c:pt idx="868">
                  <c:v>0.35209193841764952</c:v>
                </c:pt>
                <c:pt idx="869">
                  <c:v>0.35241581252468401</c:v>
                </c:pt>
                <c:pt idx="870">
                  <c:v>0.35273952472462144</c:v>
                </c:pt>
                <c:pt idx="871">
                  <c:v>0.35306307509840079</c:v>
                </c:pt>
                <c:pt idx="872">
                  <c:v>0.3533864637269199</c:v>
                </c:pt>
                <c:pt idx="873">
                  <c:v>0.35370969069103669</c:v>
                </c:pt>
                <c:pt idx="874">
                  <c:v>0.35403275607156826</c:v>
                </c:pt>
                <c:pt idx="875">
                  <c:v>0.35435565994929147</c:v>
                </c:pt>
                <c:pt idx="876">
                  <c:v>0.35467840240494297</c:v>
                </c:pt>
                <c:pt idx="877">
                  <c:v>0.35500098351921855</c:v>
                </c:pt>
                <c:pt idx="878">
                  <c:v>0.35532340337277424</c:v>
                </c:pt>
                <c:pt idx="879">
                  <c:v>0.35564566204622539</c:v>
                </c:pt>
                <c:pt idx="880">
                  <c:v>0.35596775962014687</c:v>
                </c:pt>
                <c:pt idx="881">
                  <c:v>0.356289696175074</c:v>
                </c:pt>
                <c:pt idx="882">
                  <c:v>0.3566114717915011</c:v>
                </c:pt>
                <c:pt idx="883">
                  <c:v>0.35693308654988282</c:v>
                </c:pt>
                <c:pt idx="884">
                  <c:v>0.35725454053063288</c:v>
                </c:pt>
                <c:pt idx="885">
                  <c:v>0.35757583381412561</c:v>
                </c:pt>
                <c:pt idx="886">
                  <c:v>0.35789696648069463</c:v>
                </c:pt>
                <c:pt idx="887">
                  <c:v>0.35821793861063361</c:v>
                </c:pt>
                <c:pt idx="888">
                  <c:v>0.35853875028419568</c:v>
                </c:pt>
                <c:pt idx="889">
                  <c:v>0.35885940158159452</c:v>
                </c:pt>
                <c:pt idx="890">
                  <c:v>0.35917989258300337</c:v>
                </c:pt>
                <c:pt idx="891">
                  <c:v>0.35950022336855531</c:v>
                </c:pt>
                <c:pt idx="892">
                  <c:v>0.35982039401834343</c:v>
                </c:pt>
                <c:pt idx="893">
                  <c:v>0.36014040461242075</c:v>
                </c:pt>
                <c:pt idx="894">
                  <c:v>0.36046025523080066</c:v>
                </c:pt>
                <c:pt idx="895">
                  <c:v>0.36077994595345597</c:v>
                </c:pt>
                <c:pt idx="896">
                  <c:v>0.3610994768603194</c:v>
                </c:pt>
                <c:pt idx="897">
                  <c:v>0.36141884803128471</c:v>
                </c:pt>
                <c:pt idx="898">
                  <c:v>0.36173805954620469</c:v>
                </c:pt>
                <c:pt idx="899">
                  <c:v>0.36205711148489278</c:v>
                </c:pt>
                <c:pt idx="900">
                  <c:v>0.36237600392712205</c:v>
                </c:pt>
                <c:pt idx="901">
                  <c:v>0.36269473695262627</c:v>
                </c:pt>
                <c:pt idx="902">
                  <c:v>0.36301331064109887</c:v>
                </c:pt>
                <c:pt idx="903">
                  <c:v>0.3633317250721938</c:v>
                </c:pt>
                <c:pt idx="904">
                  <c:v>0.36364998032552487</c:v>
                </c:pt>
                <c:pt idx="905">
                  <c:v>0.36396807648066637</c:v>
                </c:pt>
                <c:pt idx="906">
                  <c:v>0.36428601361715257</c:v>
                </c:pt>
                <c:pt idx="907">
                  <c:v>0.36460379181447805</c:v>
                </c:pt>
                <c:pt idx="908">
                  <c:v>0.36492141115209781</c:v>
                </c:pt>
                <c:pt idx="909">
                  <c:v>0.36523887170942687</c:v>
                </c:pt>
                <c:pt idx="910">
                  <c:v>0.36555617356584102</c:v>
                </c:pt>
                <c:pt idx="911">
                  <c:v>0.3658733168006757</c:v>
                </c:pt>
                <c:pt idx="912">
                  <c:v>0.3661903014932269</c:v>
                </c:pt>
                <c:pt idx="913">
                  <c:v>0.36650712772275151</c:v>
                </c:pt>
                <c:pt idx="914">
                  <c:v>0.36682379556846617</c:v>
                </c:pt>
                <c:pt idx="915">
                  <c:v>0.3671403051095482</c:v>
                </c:pt>
                <c:pt idx="916">
                  <c:v>0.3674566564251352</c:v>
                </c:pt>
                <c:pt idx="917">
                  <c:v>0.36777284959432538</c:v>
                </c:pt>
                <c:pt idx="918">
                  <c:v>0.36808888469617723</c:v>
                </c:pt>
                <c:pt idx="919">
                  <c:v>0.36840476180970982</c:v>
                </c:pt>
                <c:pt idx="920">
                  <c:v>0.36872048101390276</c:v>
                </c:pt>
                <c:pt idx="921">
                  <c:v>0.36903604238769572</c:v>
                </c:pt>
                <c:pt idx="922">
                  <c:v>0.36935144600998993</c:v>
                </c:pt>
                <c:pt idx="923">
                  <c:v>0.36966669195964624</c:v>
                </c:pt>
                <c:pt idx="924">
                  <c:v>0.3699817803154864</c:v>
                </c:pt>
                <c:pt idx="925">
                  <c:v>0.37029671115629265</c:v>
                </c:pt>
                <c:pt idx="926">
                  <c:v>0.37061148456080795</c:v>
                </c:pt>
                <c:pt idx="927">
                  <c:v>0.37092610060773634</c:v>
                </c:pt>
                <c:pt idx="928">
                  <c:v>0.37124055937574135</c:v>
                </c:pt>
                <c:pt idx="929">
                  <c:v>0.3715548609434482</c:v>
                </c:pt>
                <c:pt idx="930">
                  <c:v>0.37186900538944268</c:v>
                </c:pt>
                <c:pt idx="931">
                  <c:v>0.37218299279227102</c:v>
                </c:pt>
                <c:pt idx="932">
                  <c:v>0.37249682323043992</c:v>
                </c:pt>
                <c:pt idx="933">
                  <c:v>0.37281049678241773</c:v>
                </c:pt>
                <c:pt idx="934">
                  <c:v>0.3731240135266326</c:v>
                </c:pt>
                <c:pt idx="935">
                  <c:v>0.37343737354147438</c:v>
                </c:pt>
                <c:pt idx="936">
                  <c:v>0.37375057690529262</c:v>
                </c:pt>
                <c:pt idx="937">
                  <c:v>0.37406362369639889</c:v>
                </c:pt>
                <c:pt idx="938">
                  <c:v>0.37437651399306482</c:v>
                </c:pt>
                <c:pt idx="939">
                  <c:v>0.37468924787352326</c:v>
                </c:pt>
                <c:pt idx="940">
                  <c:v>0.37500182541596772</c:v>
                </c:pt>
                <c:pt idx="941">
                  <c:v>0.37531424669855301</c:v>
                </c:pt>
                <c:pt idx="942">
                  <c:v>0.37562651179939416</c:v>
                </c:pt>
                <c:pt idx="943">
                  <c:v>0.37593862079656803</c:v>
                </c:pt>
                <c:pt idx="944">
                  <c:v>0.37625057376811166</c:v>
                </c:pt>
                <c:pt idx="945">
                  <c:v>0.3765623707920237</c:v>
                </c:pt>
                <c:pt idx="946">
                  <c:v>0.37687401194626335</c:v>
                </c:pt>
                <c:pt idx="947">
                  <c:v>0.37718549730875145</c:v>
                </c:pt>
                <c:pt idx="948">
                  <c:v>0.37749682695736869</c:v>
                </c:pt>
                <c:pt idx="949">
                  <c:v>0.37780800096995837</c:v>
                </c:pt>
                <c:pt idx="950">
                  <c:v>0.3781190194243238</c:v>
                </c:pt>
                <c:pt idx="951">
                  <c:v>0.37842988239822956</c:v>
                </c:pt>
                <c:pt idx="952">
                  <c:v>0.3787405899694018</c:v>
                </c:pt>
                <c:pt idx="953">
                  <c:v>0.3790511422155271</c:v>
                </c:pt>
                <c:pt idx="954">
                  <c:v>0.37936153921425403</c:v>
                </c:pt>
                <c:pt idx="955">
                  <c:v>0.37967178104319182</c:v>
                </c:pt>
                <c:pt idx="956">
                  <c:v>0.37998186777991094</c:v>
                </c:pt>
                <c:pt idx="957">
                  <c:v>0.38029179950194292</c:v>
                </c:pt>
                <c:pt idx="958">
                  <c:v>0.38060157628678132</c:v>
                </c:pt>
                <c:pt idx="959">
                  <c:v>0.38091119821188019</c:v>
                </c:pt>
                <c:pt idx="960">
                  <c:v>0.38122066535465465</c:v>
                </c:pt>
                <c:pt idx="961">
                  <c:v>0.38152997779248216</c:v>
                </c:pt>
                <c:pt idx="962">
                  <c:v>0.38183913560270044</c:v>
                </c:pt>
                <c:pt idx="963">
                  <c:v>0.38214813886260912</c:v>
                </c:pt>
                <c:pt idx="964">
                  <c:v>0.38245698764946928</c:v>
                </c:pt>
                <c:pt idx="965">
                  <c:v>0.38276568204050282</c:v>
                </c:pt>
                <c:pt idx="966">
                  <c:v>0.38307422211289371</c:v>
                </c:pt>
                <c:pt idx="967">
                  <c:v>0.38338260794378676</c:v>
                </c:pt>
                <c:pt idx="968">
                  <c:v>0.38369083961028838</c:v>
                </c:pt>
                <c:pt idx="969">
                  <c:v>0.38399891718946672</c:v>
                </c:pt>
                <c:pt idx="970">
                  <c:v>0.3843068407583512</c:v>
                </c:pt>
                <c:pt idx="971">
                  <c:v>0.38461461039393252</c:v>
                </c:pt>
                <c:pt idx="972">
                  <c:v>0.3849222261731633</c:v>
                </c:pt>
                <c:pt idx="973">
                  <c:v>0.38522968817295722</c:v>
                </c:pt>
                <c:pt idx="974">
                  <c:v>0.38553699647019002</c:v>
                </c:pt>
                <c:pt idx="975">
                  <c:v>0.38584415114169873</c:v>
                </c:pt>
                <c:pt idx="976">
                  <c:v>0.38615115226428193</c:v>
                </c:pt>
                <c:pt idx="977">
                  <c:v>0.38645799991469987</c:v>
                </c:pt>
                <c:pt idx="978">
                  <c:v>0.38676469416967435</c:v>
                </c:pt>
                <c:pt idx="979">
                  <c:v>0.38707123510588937</c:v>
                </c:pt>
                <c:pt idx="980">
                  <c:v>0.38737762279998955</c:v>
                </c:pt>
                <c:pt idx="981">
                  <c:v>0.38768385732858213</c:v>
                </c:pt>
                <c:pt idx="982">
                  <c:v>0.38798993876823556</c:v>
                </c:pt>
                <c:pt idx="983">
                  <c:v>0.38829586719548009</c:v>
                </c:pt>
                <c:pt idx="984">
                  <c:v>0.38860164268680786</c:v>
                </c:pt>
                <c:pt idx="985">
                  <c:v>0.38890726531867253</c:v>
                </c:pt>
                <c:pt idx="986">
                  <c:v>0.38921273516749011</c:v>
                </c:pt>
                <c:pt idx="987">
                  <c:v>0.38951805230963749</c:v>
                </c:pt>
                <c:pt idx="988">
                  <c:v>0.38982321682145421</c:v>
                </c:pt>
                <c:pt idx="989">
                  <c:v>0.39012822877924114</c:v>
                </c:pt>
                <c:pt idx="990">
                  <c:v>0.39043308825926143</c:v>
                </c:pt>
                <c:pt idx="991">
                  <c:v>0.39073779533773978</c:v>
                </c:pt>
                <c:pt idx="992">
                  <c:v>0.39104235009086236</c:v>
                </c:pt>
                <c:pt idx="993">
                  <c:v>0.39134675259477836</c:v>
                </c:pt>
                <c:pt idx="994">
                  <c:v>0.39165100292559818</c:v>
                </c:pt>
                <c:pt idx="995">
                  <c:v>0.39195510115939419</c:v>
                </c:pt>
                <c:pt idx="996">
                  <c:v>0.39225904737220085</c:v>
                </c:pt>
                <c:pt idx="997">
                  <c:v>0.39256284164001459</c:v>
                </c:pt>
                <c:pt idx="998">
                  <c:v>0.39286648403879387</c:v>
                </c:pt>
                <c:pt idx="999">
                  <c:v>0.39316997464445935</c:v>
                </c:pt>
                <c:pt idx="1000">
                  <c:v>0.39347331353289322</c:v>
                </c:pt>
                <c:pt idx="1001">
                  <c:v>0.39377650077993998</c:v>
                </c:pt>
                <c:pt idx="1002">
                  <c:v>0.39407953646140687</c:v>
                </c:pt>
                <c:pt idx="1003">
                  <c:v>0.39438242065306212</c:v>
                </c:pt>
                <c:pt idx="1004">
                  <c:v>0.39468515343063681</c:v>
                </c:pt>
                <c:pt idx="1005">
                  <c:v>0.39498773486982403</c:v>
                </c:pt>
                <c:pt idx="1006">
                  <c:v>0.39529016504627901</c:v>
                </c:pt>
                <c:pt idx="1007">
                  <c:v>0.39559244403561922</c:v>
                </c:pt>
                <c:pt idx="1008">
                  <c:v>0.39589457191342359</c:v>
                </c:pt>
                <c:pt idx="1009">
                  <c:v>0.39619654875523463</c:v>
                </c:pt>
                <c:pt idx="1010">
                  <c:v>0.39649837463655602</c:v>
                </c:pt>
                <c:pt idx="1011">
                  <c:v>0.39680004963285431</c:v>
                </c:pt>
                <c:pt idx="1012">
                  <c:v>0.39710157381955757</c:v>
                </c:pt>
                <c:pt idx="1013">
                  <c:v>0.39740294727205722</c:v>
                </c:pt>
                <c:pt idx="1014">
                  <c:v>0.39770417006570624</c:v>
                </c:pt>
                <c:pt idx="1015">
                  <c:v>0.39800524227581979</c:v>
                </c:pt>
                <c:pt idx="1016">
                  <c:v>0.39830616397767615</c:v>
                </c:pt>
                <c:pt idx="1017">
                  <c:v>0.39860693524651508</c:v>
                </c:pt>
                <c:pt idx="1018">
                  <c:v>0.39890755615753959</c:v>
                </c:pt>
                <c:pt idx="1019">
                  <c:v>0.39920802678591449</c:v>
                </c:pt>
                <c:pt idx="1020">
                  <c:v>0.39950834720676737</c:v>
                </c:pt>
                <c:pt idx="1021">
                  <c:v>0.39980851749518775</c:v>
                </c:pt>
                <c:pt idx="1022">
                  <c:v>0.40010853772622829</c:v>
                </c:pt>
                <c:pt idx="1023">
                  <c:v>0.40040840797490379</c:v>
                </c:pt>
                <c:pt idx="1024">
                  <c:v>0.40070812831619124</c:v>
                </c:pt>
                <c:pt idx="1025">
                  <c:v>0.40100769882503079</c:v>
                </c:pt>
                <c:pt idx="1026">
                  <c:v>0.40130711957632459</c:v>
                </c:pt>
                <c:pt idx="1027">
                  <c:v>0.40160639064493786</c:v>
                </c:pt>
                <c:pt idx="1028">
                  <c:v>0.4019055121056978</c:v>
                </c:pt>
                <c:pt idx="1029">
                  <c:v>0.40220448403339443</c:v>
                </c:pt>
                <c:pt idx="1030">
                  <c:v>0.40250330650278088</c:v>
                </c:pt>
                <c:pt idx="1031">
                  <c:v>0.40280197958857206</c:v>
                </c:pt>
                <c:pt idx="1032">
                  <c:v>0.40310050336544617</c:v>
                </c:pt>
                <c:pt idx="1033">
                  <c:v>0.40339887790804391</c:v>
                </c:pt>
                <c:pt idx="1034">
                  <c:v>0.40369710329096831</c:v>
                </c:pt>
                <c:pt idx="1035">
                  <c:v>0.40399517958878567</c:v>
                </c:pt>
                <c:pt idx="1036">
                  <c:v>0.40429310687602471</c:v>
                </c:pt>
                <c:pt idx="1037">
                  <c:v>0.40459088522717696</c:v>
                </c:pt>
                <c:pt idx="1038">
                  <c:v>0.40488851471669657</c:v>
                </c:pt>
                <c:pt idx="1039">
                  <c:v>0.4051859954190008</c:v>
                </c:pt>
                <c:pt idx="1040">
                  <c:v>0.4054833274084691</c:v>
                </c:pt>
                <c:pt idx="1041">
                  <c:v>0.40578051075944443</c:v>
                </c:pt>
                <c:pt idx="1042">
                  <c:v>0.40607754554623238</c:v>
                </c:pt>
                <c:pt idx="1043">
                  <c:v>0.40637443184310124</c:v>
                </c:pt>
                <c:pt idx="1044">
                  <c:v>0.40667116972428197</c:v>
                </c:pt>
                <c:pt idx="1045">
                  <c:v>0.406967759263969</c:v>
                </c:pt>
                <c:pt idx="1046">
                  <c:v>0.40726420053631923</c:v>
                </c:pt>
                <c:pt idx="1047">
                  <c:v>0.4075604936154526</c:v>
                </c:pt>
                <c:pt idx="1048">
                  <c:v>0.40785663857545201</c:v>
                </c:pt>
                <c:pt idx="1049">
                  <c:v>0.40815263549036324</c:v>
                </c:pt>
                <c:pt idx="1050">
                  <c:v>0.4084484844341954</c:v>
                </c:pt>
                <c:pt idx="1051">
                  <c:v>0.40874418548092023</c:v>
                </c:pt>
                <c:pt idx="1052">
                  <c:v>0.40903973870447258</c:v>
                </c:pt>
                <c:pt idx="1053">
                  <c:v>0.40933514417875011</c:v>
                </c:pt>
                <c:pt idx="1054">
                  <c:v>0.40963040197761419</c:v>
                </c:pt>
                <c:pt idx="1055">
                  <c:v>0.40992551217488893</c:v>
                </c:pt>
                <c:pt idx="1056">
                  <c:v>0.41022047484436086</c:v>
                </c:pt>
                <c:pt idx="1057">
                  <c:v>0.41051529005978088</c:v>
                </c:pt>
                <c:pt idx="1058">
                  <c:v>0.41080995789486191</c:v>
                </c:pt>
                <c:pt idx="1059">
                  <c:v>0.41110447842328091</c:v>
                </c:pt>
                <c:pt idx="1060">
                  <c:v>0.41139885171867729</c:v>
                </c:pt>
                <c:pt idx="1061">
                  <c:v>0.41169307785465414</c:v>
                </c:pt>
                <c:pt idx="1062">
                  <c:v>0.41198715690477722</c:v>
                </c:pt>
                <c:pt idx="1063">
                  <c:v>0.41228108894257626</c:v>
                </c:pt>
                <c:pt idx="1064">
                  <c:v>0.41257487404154358</c:v>
                </c:pt>
                <c:pt idx="1065">
                  <c:v>0.41286851227513505</c:v>
                </c:pt>
                <c:pt idx="1066">
                  <c:v>0.41316200371676987</c:v>
                </c:pt>
                <c:pt idx="1067">
                  <c:v>0.41345534843983028</c:v>
                </c:pt>
                <c:pt idx="1068">
                  <c:v>0.41374854651766213</c:v>
                </c:pt>
                <c:pt idx="1069">
                  <c:v>0.41404159802357443</c:v>
                </c:pt>
                <c:pt idx="1070">
                  <c:v>0.41433450303083952</c:v>
                </c:pt>
                <c:pt idx="1071">
                  <c:v>0.41462726161269331</c:v>
                </c:pt>
                <c:pt idx="1072">
                  <c:v>0.41491987384233481</c:v>
                </c:pt>
                <c:pt idx="1073">
                  <c:v>0.41521233979292665</c:v>
                </c:pt>
                <c:pt idx="1074">
                  <c:v>0.41550465953759486</c:v>
                </c:pt>
                <c:pt idx="1075">
                  <c:v>0.41579683314942895</c:v>
                </c:pt>
                <c:pt idx="1076">
                  <c:v>0.41608886070148143</c:v>
                </c:pt>
                <c:pt idx="1077">
                  <c:v>0.41638074226676924</c:v>
                </c:pt>
                <c:pt idx="1078">
                  <c:v>0.41667247791827189</c:v>
                </c:pt>
                <c:pt idx="1079">
                  <c:v>0.41696406772893291</c:v>
                </c:pt>
                <c:pt idx="1080">
                  <c:v>0.41725551177165915</c:v>
                </c:pt>
                <c:pt idx="1081">
                  <c:v>0.4175468101193211</c:v>
                </c:pt>
                <c:pt idx="1082">
                  <c:v>0.41783796284475305</c:v>
                </c:pt>
                <c:pt idx="1083">
                  <c:v>0.41812897002075233</c:v>
                </c:pt>
                <c:pt idx="1084">
                  <c:v>0.41841983172008029</c:v>
                </c:pt>
                <c:pt idx="1085">
                  <c:v>0.41871054801546187</c:v>
                </c:pt>
                <c:pt idx="1086">
                  <c:v>0.41900111897958547</c:v>
                </c:pt>
                <c:pt idx="1087">
                  <c:v>0.41929154468510366</c:v>
                </c:pt>
                <c:pt idx="1088">
                  <c:v>0.41958182520463178</c:v>
                </c:pt>
                <c:pt idx="1089">
                  <c:v>0.41987196061074966</c:v>
                </c:pt>
                <c:pt idx="1090">
                  <c:v>0.42016195097600068</c:v>
                </c:pt>
                <c:pt idx="1091">
                  <c:v>0.42045179637289154</c:v>
                </c:pt>
                <c:pt idx="1092">
                  <c:v>0.42074149687389334</c:v>
                </c:pt>
                <c:pt idx="1093">
                  <c:v>0.42103105255144052</c:v>
                </c:pt>
                <c:pt idx="1094">
                  <c:v>0.42132046347793123</c:v>
                </c:pt>
                <c:pt idx="1095">
                  <c:v>0.42160972972572791</c:v>
                </c:pt>
                <c:pt idx="1096">
                  <c:v>0.42189885136715627</c:v>
                </c:pt>
                <c:pt idx="1097">
                  <c:v>0.42218782847450631</c:v>
                </c:pt>
                <c:pt idx="1098">
                  <c:v>0.42247666112003152</c:v>
                </c:pt>
                <c:pt idx="1099">
                  <c:v>0.42276534937594951</c:v>
                </c:pt>
                <c:pt idx="1100">
                  <c:v>0.42305389331444182</c:v>
                </c:pt>
                <c:pt idx="1101">
                  <c:v>0.4233422930076538</c:v>
                </c:pt>
                <c:pt idx="1102">
                  <c:v>0.42363054852769472</c:v>
                </c:pt>
                <c:pt idx="1103">
                  <c:v>0.42391865994663774</c:v>
                </c:pt>
                <c:pt idx="1104">
                  <c:v>0.42420662733652009</c:v>
                </c:pt>
                <c:pt idx="1105">
                  <c:v>0.424494450769343</c:v>
                </c:pt>
                <c:pt idx="1106">
                  <c:v>0.42478213031707202</c:v>
                </c:pt>
                <c:pt idx="1107">
                  <c:v>0.42506966605163599</c:v>
                </c:pt>
                <c:pt idx="1108">
                  <c:v>0.42535705804492813</c:v>
                </c:pt>
                <c:pt idx="1109">
                  <c:v>0.42564430636880618</c:v>
                </c:pt>
                <c:pt idx="1110">
                  <c:v>0.42593141109509119</c:v>
                </c:pt>
                <c:pt idx="1111">
                  <c:v>0.42621837229556886</c:v>
                </c:pt>
                <c:pt idx="1112">
                  <c:v>0.42650519004198867</c:v>
                </c:pt>
                <c:pt idx="1113">
                  <c:v>0.42679186440606443</c:v>
                </c:pt>
                <c:pt idx="1114">
                  <c:v>0.42707839545947418</c:v>
                </c:pt>
                <c:pt idx="1115">
                  <c:v>0.42736478327385985</c:v>
                </c:pt>
                <c:pt idx="1116">
                  <c:v>0.42765102792082799</c:v>
                </c:pt>
                <c:pt idx="1117">
                  <c:v>0.42793712947194873</c:v>
                </c:pt>
                <c:pt idx="1118">
                  <c:v>0.42822308799875675</c:v>
                </c:pt>
                <c:pt idx="1119">
                  <c:v>0.4285089035727514</c:v>
                </c:pt>
                <c:pt idx="1120">
                  <c:v>0.42879457626539524</c:v>
                </c:pt>
                <c:pt idx="1121">
                  <c:v>0.42908010614811615</c:v>
                </c:pt>
                <c:pt idx="1122">
                  <c:v>0.42936549329230583</c:v>
                </c:pt>
                <c:pt idx="1123">
                  <c:v>0.42965073776932033</c:v>
                </c:pt>
                <c:pt idx="1124">
                  <c:v>0.42993583965047982</c:v>
                </c:pt>
                <c:pt idx="1125">
                  <c:v>0.43022079900706961</c:v>
                </c:pt>
                <c:pt idx="1126">
                  <c:v>0.43050561591033815</c:v>
                </c:pt>
                <c:pt idx="1127">
                  <c:v>0.43079029043149913</c:v>
                </c:pt>
                <c:pt idx="1128">
                  <c:v>0.43107482264173058</c:v>
                </c:pt>
                <c:pt idx="1129">
                  <c:v>0.43135921261217475</c:v>
                </c:pt>
                <c:pt idx="1130">
                  <c:v>0.43164346041393831</c:v>
                </c:pt>
                <c:pt idx="1131">
                  <c:v>0.43192756611809252</c:v>
                </c:pt>
                <c:pt idx="1132">
                  <c:v>0.43221152979567301</c:v>
                </c:pt>
                <c:pt idx="1133">
                  <c:v>0.43249535151767998</c:v>
                </c:pt>
                <c:pt idx="1134">
                  <c:v>0.43277903135507806</c:v>
                </c:pt>
                <c:pt idx="1135">
                  <c:v>0.43306256937879639</c:v>
                </c:pt>
                <c:pt idx="1136">
                  <c:v>0.43334596565972844</c:v>
                </c:pt>
                <c:pt idx="1137">
                  <c:v>0.43362922026873296</c:v>
                </c:pt>
                <c:pt idx="1138">
                  <c:v>0.43391233327663276</c:v>
                </c:pt>
                <c:pt idx="1139">
                  <c:v>0.43419530475421503</c:v>
                </c:pt>
                <c:pt idx="1140">
                  <c:v>0.43447813477223179</c:v>
                </c:pt>
                <c:pt idx="1141">
                  <c:v>0.43476082340140015</c:v>
                </c:pt>
                <c:pt idx="1142">
                  <c:v>0.43504337071240112</c:v>
                </c:pt>
                <c:pt idx="1143">
                  <c:v>0.43532577677588086</c:v>
                </c:pt>
                <c:pt idx="1144">
                  <c:v>0.43560804166244987</c:v>
                </c:pt>
                <c:pt idx="1145">
                  <c:v>0.43589016544268372</c:v>
                </c:pt>
                <c:pt idx="1146">
                  <c:v>0.43617214818712269</c:v>
                </c:pt>
                <c:pt idx="1147">
                  <c:v>0.43645398996627122</c:v>
                </c:pt>
                <c:pt idx="1148">
                  <c:v>0.43673569085059921</c:v>
                </c:pt>
                <c:pt idx="1149">
                  <c:v>0.43701725091054089</c:v>
                </c:pt>
                <c:pt idx="1150">
                  <c:v>0.43729867021649554</c:v>
                </c:pt>
                <c:pt idx="1151">
                  <c:v>0.43757994883882728</c:v>
                </c:pt>
                <c:pt idx="1152">
                  <c:v>0.43786108684786434</c:v>
                </c:pt>
                <c:pt idx="1153">
                  <c:v>0.438142084313901</c:v>
                </c:pt>
                <c:pt idx="1154">
                  <c:v>0.43842294130719545</c:v>
                </c:pt>
                <c:pt idx="1155">
                  <c:v>0.43870365789797122</c:v>
                </c:pt>
                <c:pt idx="1156">
                  <c:v>0.43898423415641613</c:v>
                </c:pt>
                <c:pt idx="1157">
                  <c:v>0.43926467015268406</c:v>
                </c:pt>
                <c:pt idx="1158">
                  <c:v>0.4395449659568928</c:v>
                </c:pt>
                <c:pt idx="1159">
                  <c:v>0.43982512163912529</c:v>
                </c:pt>
                <c:pt idx="1160">
                  <c:v>0.44010513726942951</c:v>
                </c:pt>
                <c:pt idx="1161">
                  <c:v>0.4403850129178189</c:v>
                </c:pt>
                <c:pt idx="1162">
                  <c:v>0.44066474865427108</c:v>
                </c:pt>
                <c:pt idx="1163">
                  <c:v>0.44094434454872916</c:v>
                </c:pt>
                <c:pt idx="1164">
                  <c:v>0.44122380067110128</c:v>
                </c:pt>
                <c:pt idx="1165">
                  <c:v>0.4415031170912605</c:v>
                </c:pt>
                <c:pt idx="1166">
                  <c:v>0.44178229387904505</c:v>
                </c:pt>
                <c:pt idx="1167">
                  <c:v>0.4420613311042581</c:v>
                </c:pt>
                <c:pt idx="1168">
                  <c:v>0.44234022883666801</c:v>
                </c:pt>
                <c:pt idx="1169">
                  <c:v>0.4426189871460085</c:v>
                </c:pt>
                <c:pt idx="1170">
                  <c:v>0.44289760610197798</c:v>
                </c:pt>
                <c:pt idx="1171">
                  <c:v>0.4431760857742405</c:v>
                </c:pt>
                <c:pt idx="1172">
                  <c:v>0.44345442623242454</c:v>
                </c:pt>
                <c:pt idx="1173">
                  <c:v>0.4437326275461248</c:v>
                </c:pt>
                <c:pt idx="1174">
                  <c:v>0.4440106897849006</c:v>
                </c:pt>
                <c:pt idx="1175">
                  <c:v>0.4442886130182761</c:v>
                </c:pt>
                <c:pt idx="1176">
                  <c:v>0.44456639731574166</c:v>
                </c:pt>
                <c:pt idx="1177">
                  <c:v>0.44484404274675182</c:v>
                </c:pt>
                <c:pt idx="1178">
                  <c:v>0.44512154938072757</c:v>
                </c:pt>
                <c:pt idx="1179">
                  <c:v>0.44539891728705427</c:v>
                </c:pt>
                <c:pt idx="1180">
                  <c:v>0.44567614653508292</c:v>
                </c:pt>
                <c:pt idx="1181">
                  <c:v>0.44595323719412977</c:v>
                </c:pt>
                <c:pt idx="1182">
                  <c:v>0.44623018933347675</c:v>
                </c:pt>
                <c:pt idx="1183">
                  <c:v>0.4465070030223709</c:v>
                </c:pt>
                <c:pt idx="1184">
                  <c:v>0.44678367833002403</c:v>
                </c:pt>
                <c:pt idx="1185">
                  <c:v>0.44706021532561457</c:v>
                </c:pt>
                <c:pt idx="1186">
                  <c:v>0.44733661407828573</c:v>
                </c:pt>
                <c:pt idx="1187">
                  <c:v>0.44761287465714611</c:v>
                </c:pt>
                <c:pt idx="1188">
                  <c:v>0.44788899713126973</c:v>
                </c:pt>
                <c:pt idx="1189">
                  <c:v>0.44816498156969614</c:v>
                </c:pt>
                <c:pt idx="1190">
                  <c:v>0.44844082804143065</c:v>
                </c:pt>
                <c:pt idx="1191">
                  <c:v>0.44871653661544358</c:v>
                </c:pt>
                <c:pt idx="1192">
                  <c:v>0.44899210736067113</c:v>
                </c:pt>
                <c:pt idx="1193">
                  <c:v>0.44926754034601513</c:v>
                </c:pt>
                <c:pt idx="1194">
                  <c:v>0.44954283564034264</c:v>
                </c:pt>
                <c:pt idx="1195">
                  <c:v>0.4498179933124864</c:v>
                </c:pt>
                <c:pt idx="1196">
                  <c:v>0.4500930134312448</c:v>
                </c:pt>
                <c:pt idx="1197">
                  <c:v>0.45036789606538175</c:v>
                </c:pt>
                <c:pt idx="1198">
                  <c:v>0.45064264128362691</c:v>
                </c:pt>
                <c:pt idx="1199">
                  <c:v>0.45091724915467568</c:v>
                </c:pt>
                <c:pt idx="1200">
                  <c:v>0.45119171974718836</c:v>
                </c:pt>
                <c:pt idx="1201">
                  <c:v>0.45146605312979227</c:v>
                </c:pt>
                <c:pt idx="1202">
                  <c:v>0.45174024937107932</c:v>
                </c:pt>
                <c:pt idx="1203">
                  <c:v>0.45201430853960745</c:v>
                </c:pt>
                <c:pt idx="1204">
                  <c:v>0.45228823070390034</c:v>
                </c:pt>
                <c:pt idx="1205">
                  <c:v>0.45256201593244766</c:v>
                </c:pt>
                <c:pt idx="1206">
                  <c:v>0.45283566429370448</c:v>
                </c:pt>
                <c:pt idx="1207">
                  <c:v>0.45310917585609173</c:v>
                </c:pt>
                <c:pt idx="1208">
                  <c:v>0.45338255068799604</c:v>
                </c:pt>
                <c:pt idx="1209">
                  <c:v>0.45365578885777041</c:v>
                </c:pt>
                <c:pt idx="1210">
                  <c:v>0.45392889043373308</c:v>
                </c:pt>
                <c:pt idx="1211">
                  <c:v>0.45420185548416825</c:v>
                </c:pt>
                <c:pt idx="1212">
                  <c:v>0.45447468407732616</c:v>
                </c:pt>
                <c:pt idx="1213">
                  <c:v>0.4547473762814227</c:v>
                </c:pt>
                <c:pt idx="1214">
                  <c:v>0.45501993216463976</c:v>
                </c:pt>
                <c:pt idx="1215">
                  <c:v>0.45529235179512556</c:v>
                </c:pt>
                <c:pt idx="1216">
                  <c:v>0.45556463524099328</c:v>
                </c:pt>
                <c:pt idx="1217">
                  <c:v>0.45583678257032306</c:v>
                </c:pt>
                <c:pt idx="1218">
                  <c:v>0.45610879385116038</c:v>
                </c:pt>
                <c:pt idx="1219">
                  <c:v>0.45638066915151698</c:v>
                </c:pt>
                <c:pt idx="1220">
                  <c:v>0.45665240853937072</c:v>
                </c:pt>
                <c:pt idx="1221">
                  <c:v>0.45692401208266481</c:v>
                </c:pt>
                <c:pt idx="1222">
                  <c:v>0.45719547984930931</c:v>
                </c:pt>
                <c:pt idx="1223">
                  <c:v>0.4574668119071798</c:v>
                </c:pt>
                <c:pt idx="1224">
                  <c:v>0.45773800832411832</c:v>
                </c:pt>
                <c:pt idx="1225">
                  <c:v>0.45800906916793266</c:v>
                </c:pt>
                <c:pt idx="1226">
                  <c:v>0.45827999450639684</c:v>
                </c:pt>
                <c:pt idx="1227">
                  <c:v>0.45855078440725117</c:v>
                </c:pt>
                <c:pt idx="1228">
                  <c:v>0.45882143893820176</c:v>
                </c:pt>
                <c:pt idx="1229">
                  <c:v>0.45909195816692072</c:v>
                </c:pt>
                <c:pt idx="1230">
                  <c:v>0.45936234216104721</c:v>
                </c:pt>
                <c:pt idx="1231">
                  <c:v>0.45963259098818593</c:v>
                </c:pt>
                <c:pt idx="1232">
                  <c:v>0.45990270471590761</c:v>
                </c:pt>
                <c:pt idx="1233">
                  <c:v>0.46017268341174966</c:v>
                </c:pt>
                <c:pt idx="1234">
                  <c:v>0.46044252714321537</c:v>
                </c:pt>
                <c:pt idx="1235">
                  <c:v>0.46071223597777478</c:v>
                </c:pt>
                <c:pt idx="1236">
                  <c:v>0.46098180998286331</c:v>
                </c:pt>
                <c:pt idx="1237">
                  <c:v>0.46125124922588379</c:v>
                </c:pt>
                <c:pt idx="1238">
                  <c:v>0.46152055377420453</c:v>
                </c:pt>
                <c:pt idx="1239">
                  <c:v>0.4617897236951603</c:v>
                </c:pt>
                <c:pt idx="1240">
                  <c:v>0.46205875905605265</c:v>
                </c:pt>
                <c:pt idx="1241">
                  <c:v>0.46232765992414876</c:v>
                </c:pt>
                <c:pt idx="1242">
                  <c:v>0.46259642636668297</c:v>
                </c:pt>
                <c:pt idx="1243">
                  <c:v>0.46286505845085524</c:v>
                </c:pt>
                <c:pt idx="1244">
                  <c:v>0.46313355624383279</c:v>
                </c:pt>
                <c:pt idx="1245">
                  <c:v>0.46340191981274859</c:v>
                </c:pt>
                <c:pt idx="1246">
                  <c:v>0.46367014922470201</c:v>
                </c:pt>
                <c:pt idx="1247">
                  <c:v>0.46393824454675958</c:v>
                </c:pt>
                <c:pt idx="1248">
                  <c:v>0.46420620584595323</c:v>
                </c:pt>
                <c:pt idx="1249">
                  <c:v>0.46447403318928265</c:v>
                </c:pt>
                <c:pt idx="1250">
                  <c:v>0.46474172664371299</c:v>
                </c:pt>
                <c:pt idx="1251">
                  <c:v>0.4650092862761766</c:v>
                </c:pt>
                <c:pt idx="1252">
                  <c:v>0.46527671215357175</c:v>
                </c:pt>
                <c:pt idx="1253">
                  <c:v>0.46554400434276372</c:v>
                </c:pt>
                <c:pt idx="1254">
                  <c:v>0.46581116291058433</c:v>
                </c:pt>
                <c:pt idx="1255">
                  <c:v>0.46607818792383188</c:v>
                </c:pt>
                <c:pt idx="1256">
                  <c:v>0.46634507944927123</c:v>
                </c:pt>
                <c:pt idx="1257">
                  <c:v>0.46661183755363411</c:v>
                </c:pt>
                <c:pt idx="1258">
                  <c:v>0.46687846230361851</c:v>
                </c:pt>
                <c:pt idx="1259">
                  <c:v>0.46714495376588949</c:v>
                </c:pt>
                <c:pt idx="1260">
                  <c:v>0.46741131200707831</c:v>
                </c:pt>
                <c:pt idx="1261">
                  <c:v>0.46767753709378335</c:v>
                </c:pt>
                <c:pt idx="1262">
                  <c:v>0.46794362909256965</c:v>
                </c:pt>
                <c:pt idx="1263">
                  <c:v>0.46820958806996876</c:v>
                </c:pt>
                <c:pt idx="1264">
                  <c:v>0.46847541409247884</c:v>
                </c:pt>
                <c:pt idx="1265">
                  <c:v>0.46874110722656542</c:v>
                </c:pt>
                <c:pt idx="1266">
                  <c:v>0.4690066675386601</c:v>
                </c:pt>
                <c:pt idx="1267">
                  <c:v>0.46927209509516182</c:v>
                </c:pt>
                <c:pt idx="1268">
                  <c:v>0.46953738996243605</c:v>
                </c:pt>
                <c:pt idx="1269">
                  <c:v>0.46980255220681494</c:v>
                </c:pt>
                <c:pt idx="1270">
                  <c:v>0.47006758189459802</c:v>
                </c:pt>
                <c:pt idx="1271">
                  <c:v>0.470332479092051</c:v>
                </c:pt>
                <c:pt idx="1272">
                  <c:v>0.47059724386540691</c:v>
                </c:pt>
                <c:pt idx="1273">
                  <c:v>0.47086187628086568</c:v>
                </c:pt>
                <c:pt idx="1274">
                  <c:v>0.47112637640459382</c:v>
                </c:pt>
                <c:pt idx="1275">
                  <c:v>0.47139074430272493</c:v>
                </c:pt>
                <c:pt idx="1276">
                  <c:v>0.47165498004135986</c:v>
                </c:pt>
                <c:pt idx="1277">
                  <c:v>0.47191908368656577</c:v>
                </c:pt>
                <c:pt idx="1278">
                  <c:v>0.47218305530437754</c:v>
                </c:pt>
                <c:pt idx="1279">
                  <c:v>0.47244689496079639</c:v>
                </c:pt>
                <c:pt idx="1280">
                  <c:v>0.47271060272179094</c:v>
                </c:pt>
                <c:pt idx="1281">
                  <c:v>0.47297417865329644</c:v>
                </c:pt>
                <c:pt idx="1282">
                  <c:v>0.47323762282121568</c:v>
                </c:pt>
                <c:pt idx="1283">
                  <c:v>0.47350093529141846</c:v>
                </c:pt>
                <c:pt idx="1284">
                  <c:v>0.47376411612974112</c:v>
                </c:pt>
                <c:pt idx="1285">
                  <c:v>0.47402716540198753</c:v>
                </c:pt>
                <c:pt idx="1286">
                  <c:v>0.47429008317392851</c:v>
                </c:pt>
                <c:pt idx="1287">
                  <c:v>0.47455286951130216</c:v>
                </c:pt>
                <c:pt idx="1288">
                  <c:v>0.47481552447981334</c:v>
                </c:pt>
                <c:pt idx="1289">
                  <c:v>0.47507804814513477</c:v>
                </c:pt>
                <c:pt idx="1290">
                  <c:v>0.47534044057290553</c:v>
                </c:pt>
                <c:pt idx="1291">
                  <c:v>0.47560270182873249</c:v>
                </c:pt>
                <c:pt idx="1292">
                  <c:v>0.47586483197818946</c:v>
                </c:pt>
                <c:pt idx="1293">
                  <c:v>0.47612683108681719</c:v>
                </c:pt>
                <c:pt idx="1294">
                  <c:v>0.47638869922012433</c:v>
                </c:pt>
                <c:pt idx="1295">
                  <c:v>0.47665043644358646</c:v>
                </c:pt>
                <c:pt idx="1296">
                  <c:v>0.4769120428226461</c:v>
                </c:pt>
                <c:pt idx="1297">
                  <c:v>0.47717351842271349</c:v>
                </c:pt>
                <c:pt idx="1298">
                  <c:v>0.47743486330916601</c:v>
                </c:pt>
                <c:pt idx="1299">
                  <c:v>0.4776960775473485</c:v>
                </c:pt>
                <c:pt idx="1300">
                  <c:v>0.47795716120257276</c:v>
                </c:pt>
                <c:pt idx="1301">
                  <c:v>0.47821811434011857</c:v>
                </c:pt>
                <c:pt idx="1302">
                  <c:v>0.47847893702523225</c:v>
                </c:pt>
                <c:pt idx="1303">
                  <c:v>0.47873962932312825</c:v>
                </c:pt>
                <c:pt idx="1304">
                  <c:v>0.47900019129898797</c:v>
                </c:pt>
                <c:pt idx="1305">
                  <c:v>0.47926062301796046</c:v>
                </c:pt>
                <c:pt idx="1306">
                  <c:v>0.47952092454516221</c:v>
                </c:pt>
                <c:pt idx="1307">
                  <c:v>0.47978109594567681</c:v>
                </c:pt>
                <c:pt idx="1308">
                  <c:v>0.48004113728455589</c:v>
                </c:pt>
                <c:pt idx="1309">
                  <c:v>0.48030104862681783</c:v>
                </c:pt>
                <c:pt idx="1310">
                  <c:v>0.4805608300374492</c:v>
                </c:pt>
                <c:pt idx="1311">
                  <c:v>0.48082048158140389</c:v>
                </c:pt>
                <c:pt idx="1312">
                  <c:v>0.4810800033236029</c:v>
                </c:pt>
                <c:pt idx="1313">
                  <c:v>0.48133939532893533</c:v>
                </c:pt>
                <c:pt idx="1314">
                  <c:v>0.48159865766225746</c:v>
                </c:pt>
                <c:pt idx="1315">
                  <c:v>0.48185779038839371</c:v>
                </c:pt>
                <c:pt idx="1316">
                  <c:v>0.48211679357213516</c:v>
                </c:pt>
                <c:pt idx="1317">
                  <c:v>0.48237566727824122</c:v>
                </c:pt>
                <c:pt idx="1318">
                  <c:v>0.48263441157143872</c:v>
                </c:pt>
                <c:pt idx="1319">
                  <c:v>0.4828930265164223</c:v>
                </c:pt>
                <c:pt idx="1320">
                  <c:v>0.48315151217785385</c:v>
                </c:pt>
                <c:pt idx="1321">
                  <c:v>0.48340986862036328</c:v>
                </c:pt>
                <c:pt idx="1322">
                  <c:v>0.48366809590854826</c:v>
                </c:pt>
                <c:pt idx="1323">
                  <c:v>0.48392619410697391</c:v>
                </c:pt>
                <c:pt idx="1324">
                  <c:v>0.48418416328017305</c:v>
                </c:pt>
                <c:pt idx="1325">
                  <c:v>0.48444200349264649</c:v>
                </c:pt>
                <c:pt idx="1326">
                  <c:v>0.48469971480886265</c:v>
                </c:pt>
                <c:pt idx="1327">
                  <c:v>0.48495729729325776</c:v>
                </c:pt>
                <c:pt idx="1328">
                  <c:v>0.48521475101023553</c:v>
                </c:pt>
                <c:pt idx="1329">
                  <c:v>0.48547207602416814</c:v>
                </c:pt>
                <c:pt idx="1330">
                  <c:v>0.48572927239939506</c:v>
                </c:pt>
                <c:pt idx="1331">
                  <c:v>0.48598634020022397</c:v>
                </c:pt>
                <c:pt idx="1332">
                  <c:v>0.48624327949092955</c:v>
                </c:pt>
                <c:pt idx="1333">
                  <c:v>0.48650009033575548</c:v>
                </c:pt>
                <c:pt idx="1334">
                  <c:v>0.48675677279891288</c:v>
                </c:pt>
                <c:pt idx="1335">
                  <c:v>0.48701332694458038</c:v>
                </c:pt>
                <c:pt idx="1336">
                  <c:v>0.48726975283690521</c:v>
                </c:pt>
                <c:pt idx="1337">
                  <c:v>0.48752605054000181</c:v>
                </c:pt>
                <c:pt idx="1338">
                  <c:v>0.4877822201179533</c:v>
                </c:pt>
                <c:pt idx="1339">
                  <c:v>0.48803826163481007</c:v>
                </c:pt>
                <c:pt idx="1340">
                  <c:v>0.48829417515459106</c:v>
                </c:pt>
                <c:pt idx="1341">
                  <c:v>0.48854996074128276</c:v>
                </c:pt>
                <c:pt idx="1342">
                  <c:v>0.48880561845884002</c:v>
                </c:pt>
                <c:pt idx="1343">
                  <c:v>0.48906114837118575</c:v>
                </c:pt>
                <c:pt idx="1344">
                  <c:v>0.48931655054221029</c:v>
                </c:pt>
                <c:pt idx="1345">
                  <c:v>0.4895718250357729</c:v>
                </c:pt>
                <c:pt idx="1346">
                  <c:v>0.48982697191570024</c:v>
                </c:pt>
                <c:pt idx="1347">
                  <c:v>0.49008199124578755</c:v>
                </c:pt>
                <c:pt idx="1348">
                  <c:v>0.49033688308979773</c:v>
                </c:pt>
                <c:pt idx="1349">
                  <c:v>0.49059164751146223</c:v>
                </c:pt>
                <c:pt idx="1350">
                  <c:v>0.49084628457448026</c:v>
                </c:pt>
                <c:pt idx="1351">
                  <c:v>0.49110079434251935</c:v>
                </c:pt>
                <c:pt idx="1352">
                  <c:v>0.49135517687921543</c:v>
                </c:pt>
                <c:pt idx="1353">
                  <c:v>0.49160943224817222</c:v>
                </c:pt>
                <c:pt idx="1354">
                  <c:v>0.49186356051296204</c:v>
                </c:pt>
                <c:pt idx="1355">
                  <c:v>0.49211756173712479</c:v>
                </c:pt>
                <c:pt idx="1356">
                  <c:v>0.49237143598416955</c:v>
                </c:pt>
                <c:pt idx="1357">
                  <c:v>0.49262518331757271</c:v>
                </c:pt>
                <c:pt idx="1358">
                  <c:v>0.49287880380077953</c:v>
                </c:pt>
                <c:pt idx="1359">
                  <c:v>0.4931322974972035</c:v>
                </c:pt>
                <c:pt idx="1360">
                  <c:v>0.49338566447022603</c:v>
                </c:pt>
                <c:pt idx="1361">
                  <c:v>0.49363890478319739</c:v>
                </c:pt>
                <c:pt idx="1362">
                  <c:v>0.49389201849943559</c:v>
                </c:pt>
                <c:pt idx="1363">
                  <c:v>0.49414500568222736</c:v>
                </c:pt>
                <c:pt idx="1364">
                  <c:v>0.49439786639482797</c:v>
                </c:pt>
                <c:pt idx="1365">
                  <c:v>0.49465060070046057</c:v>
                </c:pt>
                <c:pt idx="1366">
                  <c:v>0.49490320866231691</c:v>
                </c:pt>
                <c:pt idx="1367">
                  <c:v>0.4951556903435575</c:v>
                </c:pt>
                <c:pt idx="1368">
                  <c:v>0.49540804580731074</c:v>
                </c:pt>
                <c:pt idx="1369">
                  <c:v>0.49566027511667338</c:v>
                </c:pt>
                <c:pt idx="1370">
                  <c:v>0.49591237833471163</c:v>
                </c:pt>
                <c:pt idx="1371">
                  <c:v>0.49616435552445909</c:v>
                </c:pt>
                <c:pt idx="1372">
                  <c:v>0.49641620674891818</c:v>
                </c:pt>
                <c:pt idx="1373">
                  <c:v>0.49666793207106025</c:v>
                </c:pt>
                <c:pt idx="1374">
                  <c:v>0.49691953155382429</c:v>
                </c:pt>
                <c:pt idx="1375">
                  <c:v>0.49717100526011893</c:v>
                </c:pt>
                <c:pt idx="1376">
                  <c:v>0.49742235325282019</c:v>
                </c:pt>
                <c:pt idx="1377">
                  <c:v>0.49767357559477371</c:v>
                </c:pt>
                <c:pt idx="1378">
                  <c:v>0.49792467234879295</c:v>
                </c:pt>
                <c:pt idx="1379">
                  <c:v>0.49817564357766053</c:v>
                </c:pt>
                <c:pt idx="1380">
                  <c:v>0.49842648934412709</c:v>
                </c:pt>
                <c:pt idx="1381">
                  <c:v>0.49867720971091256</c:v>
                </c:pt>
                <c:pt idx="1382">
                  <c:v>0.49892780474070508</c:v>
                </c:pt>
                <c:pt idx="1383">
                  <c:v>0.4991782744961612</c:v>
                </c:pt>
                <c:pt idx="1384">
                  <c:v>0.49942861903990704</c:v>
                </c:pt>
                <c:pt idx="1385">
                  <c:v>0.49967883843453659</c:v>
                </c:pt>
                <c:pt idx="1386">
                  <c:v>0.49992893274261285</c:v>
                </c:pt>
                <c:pt idx="1387">
                  <c:v>0.50017890202666748</c:v>
                </c:pt>
                <c:pt idx="1388">
                  <c:v>0.50042874634920098</c:v>
                </c:pt>
                <c:pt idx="1389">
                  <c:v>0.5006784657726826</c:v>
                </c:pt>
                <c:pt idx="1390">
                  <c:v>0.50092806035955029</c:v>
                </c:pt>
                <c:pt idx="1391">
                  <c:v>0.50117753017221078</c:v>
                </c:pt>
                <c:pt idx="1392">
                  <c:v>0.50142687527303964</c:v>
                </c:pt>
                <c:pt idx="1393">
                  <c:v>0.50167609572438132</c:v>
                </c:pt>
                <c:pt idx="1394">
                  <c:v>0.50192519158854898</c:v>
                </c:pt>
                <c:pt idx="1395">
                  <c:v>0.50217416292782469</c:v>
                </c:pt>
                <c:pt idx="1396">
                  <c:v>0.5024230098044592</c:v>
                </c:pt>
                <c:pt idx="1397">
                  <c:v>0.50267173228067263</c:v>
                </c:pt>
                <c:pt idx="1398">
                  <c:v>0.50292033041865358</c:v>
                </c:pt>
                <c:pt idx="1399">
                  <c:v>0.50316880428055966</c:v>
                </c:pt>
                <c:pt idx="1400">
                  <c:v>0.50341715392851716</c:v>
                </c:pt>
                <c:pt idx="1401">
                  <c:v>0.50366537942462175</c:v>
                </c:pt>
                <c:pt idx="1402">
                  <c:v>0.50391348083093823</c:v>
                </c:pt>
                <c:pt idx="1403">
                  <c:v>0.50416145820949954</c:v>
                </c:pt>
                <c:pt idx="1404">
                  <c:v>0.50440931162230818</c:v>
                </c:pt>
                <c:pt idx="1405">
                  <c:v>0.50465704113133536</c:v>
                </c:pt>
                <c:pt idx="1406">
                  <c:v>0.50490464679852232</c:v>
                </c:pt>
                <c:pt idx="1407">
                  <c:v>0.50515212868577775</c:v>
                </c:pt>
                <c:pt idx="1408">
                  <c:v>0.50539948685498015</c:v>
                </c:pt>
                <c:pt idx="1409">
                  <c:v>0.50564672136797761</c:v>
                </c:pt>
                <c:pt idx="1410">
                  <c:v>0.50589383228658646</c:v>
                </c:pt>
                <c:pt idx="1411">
                  <c:v>0.50614081967259261</c:v>
                </c:pt>
                <c:pt idx="1412">
                  <c:v>0.50638768358775066</c:v>
                </c:pt>
                <c:pt idx="1413">
                  <c:v>0.50663442409378501</c:v>
                </c:pt>
                <c:pt idx="1414">
                  <c:v>0.50688104125238842</c:v>
                </c:pt>
                <c:pt idx="1415">
                  <c:v>0.50712753512522346</c:v>
                </c:pt>
                <c:pt idx="1416">
                  <c:v>0.50737390577392161</c:v>
                </c:pt>
                <c:pt idx="1417">
                  <c:v>0.50762015326008336</c:v>
                </c:pt>
                <c:pt idx="1418">
                  <c:v>0.50786627764527881</c:v>
                </c:pt>
                <c:pt idx="1419">
                  <c:v>0.50811227899104683</c:v>
                </c:pt>
                <c:pt idx="1420">
                  <c:v>0.508358157358896</c:v>
                </c:pt>
                <c:pt idx="1421">
                  <c:v>0.50860391281030359</c:v>
                </c:pt>
                <c:pt idx="1422">
                  <c:v>0.50884954540671667</c:v>
                </c:pt>
                <c:pt idx="1423">
                  <c:v>0.50909505520955145</c:v>
                </c:pt>
                <c:pt idx="1424">
                  <c:v>0.50934044228019304</c:v>
                </c:pt>
                <c:pt idx="1425">
                  <c:v>0.50958570667999659</c:v>
                </c:pt>
                <c:pt idx="1426">
                  <c:v>0.50983084847028581</c:v>
                </c:pt>
                <c:pt idx="1427">
                  <c:v>0.51007586771235436</c:v>
                </c:pt>
                <c:pt idx="1428">
                  <c:v>0.51032076446746488</c:v>
                </c:pt>
                <c:pt idx="1429">
                  <c:v>0.51056553879684963</c:v>
                </c:pt>
                <c:pt idx="1430">
                  <c:v>0.51081019076171019</c:v>
                </c:pt>
                <c:pt idx="1431">
                  <c:v>0.5110547204232172</c:v>
                </c:pt>
                <c:pt idx="1432">
                  <c:v>0.51129912784251141</c:v>
                </c:pt>
                <c:pt idx="1433">
                  <c:v>0.51154341308070217</c:v>
                </c:pt>
                <c:pt idx="1434">
                  <c:v>0.51178757619886917</c:v>
                </c:pt>
                <c:pt idx="1435">
                  <c:v>0.5120316172580609</c:v>
                </c:pt>
                <c:pt idx="1436">
                  <c:v>0.51227553631929557</c:v>
                </c:pt>
                <c:pt idx="1437">
                  <c:v>0.51251933344356093</c:v>
                </c:pt>
                <c:pt idx="1438">
                  <c:v>0.51276300869181435</c:v>
                </c:pt>
                <c:pt idx="1439">
                  <c:v>0.51300656212498252</c:v>
                </c:pt>
                <c:pt idx="1440">
                  <c:v>0.51324999380396119</c:v>
                </c:pt>
                <c:pt idx="1441">
                  <c:v>0.51349330378961666</c:v>
                </c:pt>
                <c:pt idx="1442">
                  <c:v>0.51373649214278438</c:v>
                </c:pt>
                <c:pt idx="1443">
                  <c:v>0.51397955892426928</c:v>
                </c:pt>
                <c:pt idx="1444">
                  <c:v>0.51422250419484572</c:v>
                </c:pt>
                <c:pt idx="1445">
                  <c:v>0.51446532801525813</c:v>
                </c:pt>
                <c:pt idx="1446">
                  <c:v>0.51470803044622038</c:v>
                </c:pt>
                <c:pt idx="1447">
                  <c:v>0.51495061154841593</c:v>
                </c:pt>
                <c:pt idx="1448">
                  <c:v>0.51519307138249781</c:v>
                </c:pt>
                <c:pt idx="1449">
                  <c:v>0.5154354100090891</c:v>
                </c:pt>
                <c:pt idx="1450">
                  <c:v>0.5156776274887821</c:v>
                </c:pt>
                <c:pt idx="1451">
                  <c:v>0.51591972388213936</c:v>
                </c:pt>
                <c:pt idx="1452">
                  <c:v>0.51616169924969246</c:v>
                </c:pt>
                <c:pt idx="1453">
                  <c:v>0.51640355365194335</c:v>
                </c:pt>
                <c:pt idx="1454">
                  <c:v>0.51664528714936342</c:v>
                </c:pt>
                <c:pt idx="1455">
                  <c:v>0.51688689980239388</c:v>
                </c:pt>
                <c:pt idx="1456">
                  <c:v>0.51712839167144575</c:v>
                </c:pt>
                <c:pt idx="1457">
                  <c:v>0.51736976281689995</c:v>
                </c:pt>
                <c:pt idx="1458">
                  <c:v>0.51761101329910708</c:v>
                </c:pt>
                <c:pt idx="1459">
                  <c:v>0.51785214317838768</c:v>
                </c:pt>
                <c:pt idx="1460">
                  <c:v>0.51809315251503174</c:v>
                </c:pt>
                <c:pt idx="1461">
                  <c:v>0.51833404136929973</c:v>
                </c:pt>
                <c:pt idx="1462">
                  <c:v>0.51857480980142145</c:v>
                </c:pt>
                <c:pt idx="1463">
                  <c:v>0.51881545787159733</c:v>
                </c:pt>
                <c:pt idx="1464">
                  <c:v>0.51905598563999644</c:v>
                </c:pt>
                <c:pt idx="1465">
                  <c:v>0.51929639316675924</c:v>
                </c:pt>
                <c:pt idx="1466">
                  <c:v>0.51953668051199509</c:v>
                </c:pt>
                <c:pt idx="1467">
                  <c:v>0.51977684773578381</c:v>
                </c:pt>
                <c:pt idx="1468">
                  <c:v>0.52001689489817471</c:v>
                </c:pt>
                <c:pt idx="1469">
                  <c:v>0.52025682205918766</c:v>
                </c:pt>
                <c:pt idx="1470">
                  <c:v>0.52049662927881213</c:v>
                </c:pt>
                <c:pt idx="1471">
                  <c:v>0.52073631661700792</c:v>
                </c:pt>
                <c:pt idx="1472">
                  <c:v>0.52097588413370433</c:v>
                </c:pt>
                <c:pt idx="1473">
                  <c:v>0.5212153318888012</c:v>
                </c:pt>
                <c:pt idx="1474">
                  <c:v>0.52145465994216822</c:v>
                </c:pt>
                <c:pt idx="1475">
                  <c:v>0.52169386835364528</c:v>
                </c:pt>
                <c:pt idx="1476">
                  <c:v>0.52193295718304222</c:v>
                </c:pt>
                <c:pt idx="1477">
                  <c:v>0.52217192649013899</c:v>
                </c:pt>
                <c:pt idx="1478">
                  <c:v>0.52241077633468558</c:v>
                </c:pt>
                <c:pt idx="1479">
                  <c:v>0.52264950677640243</c:v>
                </c:pt>
                <c:pt idx="1480">
                  <c:v>0.52288811787497969</c:v>
                </c:pt>
                <c:pt idx="1481">
                  <c:v>0.52312660969007796</c:v>
                </c:pt>
                <c:pt idx="1482">
                  <c:v>0.52336498228132811</c:v>
                </c:pt>
                <c:pt idx="1483">
                  <c:v>0.52360323570833078</c:v>
                </c:pt>
                <c:pt idx="1484">
                  <c:v>0.52384137003065723</c:v>
                </c:pt>
                <c:pt idx="1485">
                  <c:v>0.5240793853078487</c:v>
                </c:pt>
                <c:pt idx="1486">
                  <c:v>0.52431728159941704</c:v>
                </c:pt>
                <c:pt idx="1487">
                  <c:v>0.52455505896484345</c:v>
                </c:pt>
                <c:pt idx="1488">
                  <c:v>0.52479271746358058</c:v>
                </c:pt>
                <c:pt idx="1489">
                  <c:v>0.52503025715505069</c:v>
                </c:pt>
                <c:pt idx="1490">
                  <c:v>0.52526767809864594</c:v>
                </c:pt>
                <c:pt idx="1491">
                  <c:v>0.52550498035372994</c:v>
                </c:pt>
                <c:pt idx="1492">
                  <c:v>0.52574216397963569</c:v>
                </c:pt>
                <c:pt idx="1493">
                  <c:v>0.52597922903566674</c:v>
                </c:pt>
                <c:pt idx="1494">
                  <c:v>0.5262161755810969</c:v>
                </c:pt>
                <c:pt idx="1495">
                  <c:v>0.52645300367517089</c:v>
                </c:pt>
                <c:pt idx="1496">
                  <c:v>0.52668971337710313</c:v>
                </c:pt>
                <c:pt idx="1497">
                  <c:v>0.52692630474607904</c:v>
                </c:pt>
                <c:pt idx="1498">
                  <c:v>0.52716277784125398</c:v>
                </c:pt>
                <c:pt idx="1499">
                  <c:v>0.52739913272175387</c:v>
                </c:pt>
                <c:pt idx="1500">
                  <c:v>0.527635369446675</c:v>
                </c:pt>
                <c:pt idx="1501">
                  <c:v>0.52787148807508455</c:v>
                </c:pt>
                <c:pt idx="1502">
                  <c:v>0.52810748866601953</c:v>
                </c:pt>
                <c:pt idx="1503">
                  <c:v>0.52834337127848841</c:v>
                </c:pt>
                <c:pt idx="1504">
                  <c:v>0.52857913597146844</c:v>
                </c:pt>
                <c:pt idx="1505">
                  <c:v>0.52881478280390914</c:v>
                </c:pt>
                <c:pt idx="1506">
                  <c:v>0.52905031183472995</c:v>
                </c:pt>
                <c:pt idx="1507">
                  <c:v>0.52928572312282052</c:v>
                </c:pt>
                <c:pt idx="1508">
                  <c:v>0.52952101672704144</c:v>
                </c:pt>
                <c:pt idx="1509">
                  <c:v>0.52975619270622376</c:v>
                </c:pt>
                <c:pt idx="1510">
                  <c:v>0.529991251119169</c:v>
                </c:pt>
                <c:pt idx="1511">
                  <c:v>0.53022619202464949</c:v>
                </c:pt>
                <c:pt idx="1512">
                  <c:v>0.53046101548140834</c:v>
                </c:pt>
                <c:pt idx="1513">
                  <c:v>0.53069572154815836</c:v>
                </c:pt>
                <c:pt idx="1514">
                  <c:v>0.53093031028358462</c:v>
                </c:pt>
                <c:pt idx="1515">
                  <c:v>0.53116478174634119</c:v>
                </c:pt>
                <c:pt idx="1516">
                  <c:v>0.53139913599505395</c:v>
                </c:pt>
                <c:pt idx="1517">
                  <c:v>0.53163337308831871</c:v>
                </c:pt>
                <c:pt idx="1518">
                  <c:v>0.53186749308470282</c:v>
                </c:pt>
                <c:pt idx="1519">
                  <c:v>0.53210149604274359</c:v>
                </c:pt>
                <c:pt idx="1520">
                  <c:v>0.53233538202094943</c:v>
                </c:pt>
                <c:pt idx="1521">
                  <c:v>0.53256915107779956</c:v>
                </c:pt>
                <c:pt idx="1522">
                  <c:v>0.53280280327174345</c:v>
                </c:pt>
                <c:pt idx="1523">
                  <c:v>0.53303633866120237</c:v>
                </c:pt>
                <c:pt idx="1524">
                  <c:v>0.53326975730456716</c:v>
                </c:pt>
                <c:pt idx="1525">
                  <c:v>0.53350305926020059</c:v>
                </c:pt>
                <c:pt idx="1526">
                  <c:v>0.5337362445864352</c:v>
                </c:pt>
                <c:pt idx="1527">
                  <c:v>0.53396931334157527</c:v>
                </c:pt>
                <c:pt idx="1528">
                  <c:v>0.53420226558389539</c:v>
                </c:pt>
                <c:pt idx="1529">
                  <c:v>0.53443510137164141</c:v>
                </c:pt>
                <c:pt idx="1530">
                  <c:v>0.53466782076302977</c:v>
                </c:pt>
                <c:pt idx="1531">
                  <c:v>0.53490042381624758</c:v>
                </c:pt>
                <c:pt idx="1532">
                  <c:v>0.53513291058945356</c:v>
                </c:pt>
                <c:pt idx="1533">
                  <c:v>0.53536528114077664</c:v>
                </c:pt>
                <c:pt idx="1534">
                  <c:v>0.53559753552831724</c:v>
                </c:pt>
                <c:pt idx="1535">
                  <c:v>0.53582967381014668</c:v>
                </c:pt>
                <c:pt idx="1536">
                  <c:v>0.53606169604430665</c:v>
                </c:pt>
                <c:pt idx="1537">
                  <c:v>0.53629360228881029</c:v>
                </c:pt>
                <c:pt idx="1538">
                  <c:v>0.53652539260164211</c:v>
                </c:pt>
                <c:pt idx="1539">
                  <c:v>0.53675706704075676</c:v>
                </c:pt>
                <c:pt idx="1540">
                  <c:v>0.53698862566408068</c:v>
                </c:pt>
                <c:pt idx="1541">
                  <c:v>0.53722006852951087</c:v>
                </c:pt>
                <c:pt idx="1542">
                  <c:v>0.53745139569491573</c:v>
                </c:pt>
                <c:pt idx="1543">
                  <c:v>0.53768260721813455</c:v>
                </c:pt>
                <c:pt idx="1544">
                  <c:v>0.53791370315697773</c:v>
                </c:pt>
                <c:pt idx="1545">
                  <c:v>0.53814468356922651</c:v>
                </c:pt>
                <c:pt idx="1546">
                  <c:v>0.53837554851263369</c:v>
                </c:pt>
                <c:pt idx="1547">
                  <c:v>0.5386062980449231</c:v>
                </c:pt>
                <c:pt idx="1548">
                  <c:v>0.53883693222378959</c:v>
                </c:pt>
                <c:pt idx="1549">
                  <c:v>0.53906745110689891</c:v>
                </c:pt>
                <c:pt idx="1550">
                  <c:v>0.53929785475188885</c:v>
                </c:pt>
                <c:pt idx="1551">
                  <c:v>0.53952814321636744</c:v>
                </c:pt>
                <c:pt idx="1552">
                  <c:v>0.53975831655791418</c:v>
                </c:pt>
                <c:pt idx="1553">
                  <c:v>0.53998837483407991</c:v>
                </c:pt>
                <c:pt idx="1554">
                  <c:v>0.54021831810238707</c:v>
                </c:pt>
                <c:pt idx="1555">
                  <c:v>0.54044814642032857</c:v>
                </c:pt>
                <c:pt idx="1556">
                  <c:v>0.54067785984536909</c:v>
                </c:pt>
                <c:pt idx="1557">
                  <c:v>0.54090745843494448</c:v>
                </c:pt>
                <c:pt idx="1558">
                  <c:v>0.54113694224646169</c:v>
                </c:pt>
                <c:pt idx="1559">
                  <c:v>0.54136631133729929</c:v>
                </c:pt>
                <c:pt idx="1560">
                  <c:v>0.54159556576480694</c:v>
                </c:pt>
                <c:pt idx="1561">
                  <c:v>0.54182470558630558</c:v>
                </c:pt>
                <c:pt idx="1562">
                  <c:v>0.54205373085908803</c:v>
                </c:pt>
                <c:pt idx="1563">
                  <c:v>0.54228264164041762</c:v>
                </c:pt>
                <c:pt idx="1564">
                  <c:v>0.54251143798752977</c:v>
                </c:pt>
                <c:pt idx="1565">
                  <c:v>0.54274011995763083</c:v>
                </c:pt>
                <c:pt idx="1566">
                  <c:v>0.54296868760789874</c:v>
                </c:pt>
                <c:pt idx="1567">
                  <c:v>0.543197140995483</c:v>
                </c:pt>
                <c:pt idx="1568">
                  <c:v>0.54342548017750414</c:v>
                </c:pt>
                <c:pt idx="1569">
                  <c:v>0.54365370521105449</c:v>
                </c:pt>
                <c:pt idx="1570">
                  <c:v>0.54388181615319775</c:v>
                </c:pt>
                <c:pt idx="1571">
                  <c:v>0.54410981306096928</c:v>
                </c:pt>
                <c:pt idx="1572">
                  <c:v>0.54433769599137516</c:v>
                </c:pt>
                <c:pt idx="1573">
                  <c:v>0.54456546500139413</c:v>
                </c:pt>
                <c:pt idx="1574">
                  <c:v>0.54479312014797543</c:v>
                </c:pt>
                <c:pt idx="1575">
                  <c:v>0.54502066148804051</c:v>
                </c:pt>
                <c:pt idx="1576">
                  <c:v>0.54524808907848188</c:v>
                </c:pt>
                <c:pt idx="1577">
                  <c:v>0.54547540297616393</c:v>
                </c:pt>
                <c:pt idx="1578">
                  <c:v>0.54570260323792263</c:v>
                </c:pt>
                <c:pt idx="1579">
                  <c:v>0.54592968992056534</c:v>
                </c:pt>
                <c:pt idx="1580">
                  <c:v>0.54615666308087107</c:v>
                </c:pt>
                <c:pt idx="1581">
                  <c:v>0.54638352277559077</c:v>
                </c:pt>
                <c:pt idx="1582">
                  <c:v>0.54661026906144616</c:v>
                </c:pt>
                <c:pt idx="1583">
                  <c:v>0.54683690199513169</c:v>
                </c:pt>
                <c:pt idx="1584">
                  <c:v>0.54706342163331267</c:v>
                </c:pt>
                <c:pt idx="1585">
                  <c:v>0.54728982803262649</c:v>
                </c:pt>
                <c:pt idx="1586">
                  <c:v>0.5475161212496823</c:v>
                </c:pt>
                <c:pt idx="1587">
                  <c:v>0.54774230134106039</c:v>
                </c:pt>
                <c:pt idx="1588">
                  <c:v>0.54796836836331331</c:v>
                </c:pt>
                <c:pt idx="1589">
                  <c:v>0.54819432237296539</c:v>
                </c:pt>
                <c:pt idx="1590">
                  <c:v>0.54842016342651223</c:v>
                </c:pt>
                <c:pt idx="1591">
                  <c:v>0.54864589158042132</c:v>
                </c:pt>
                <c:pt idx="1592">
                  <c:v>0.54887150689113207</c:v>
                </c:pt>
                <c:pt idx="1593">
                  <c:v>0.5490970094150559</c:v>
                </c:pt>
                <c:pt idx="1594">
                  <c:v>0.54932239920857573</c:v>
                </c:pt>
                <c:pt idx="1595">
                  <c:v>0.54954767632804602</c:v>
                </c:pt>
                <c:pt idx="1596">
                  <c:v>0.54977284082979372</c:v>
                </c:pt>
                <c:pt idx="1597">
                  <c:v>0.54999789277011712</c:v>
                </c:pt>
                <c:pt idx="1598">
                  <c:v>0.55022283220528634</c:v>
                </c:pt>
                <c:pt idx="1599">
                  <c:v>0.55044765919154415</c:v>
                </c:pt>
                <c:pt idx="1600">
                  <c:v>0.55067237378510381</c:v>
                </c:pt>
                <c:pt idx="1601">
                  <c:v>0.55089697604215193</c:v>
                </c:pt>
                <c:pt idx="1602">
                  <c:v>0.55112146601884604</c:v>
                </c:pt>
                <c:pt idx="1603">
                  <c:v>0.55134584377131601</c:v>
                </c:pt>
                <c:pt idx="1604">
                  <c:v>0.55157010935566353</c:v>
                </c:pt>
                <c:pt idx="1605">
                  <c:v>0.55179426282796218</c:v>
                </c:pt>
                <c:pt idx="1606">
                  <c:v>0.55201830424425802</c:v>
                </c:pt>
                <c:pt idx="1607">
                  <c:v>0.55224223366056835</c:v>
                </c:pt>
                <c:pt idx="1608">
                  <c:v>0.55246605113288283</c:v>
                </c:pt>
                <c:pt idx="1609">
                  <c:v>0.55268975671716314</c:v>
                </c:pt>
                <c:pt idx="1610">
                  <c:v>0.55291335046934287</c:v>
                </c:pt>
                <c:pt idx="1611">
                  <c:v>0.55313683244532807</c:v>
                </c:pt>
                <c:pt idx="1612">
                  <c:v>0.55336020270099606</c:v>
                </c:pt>
                <c:pt idx="1613">
                  <c:v>0.55358346129219671</c:v>
                </c:pt>
                <c:pt idx="1614">
                  <c:v>0.55380660827475225</c:v>
                </c:pt>
                <c:pt idx="1615">
                  <c:v>0.55402964370445662</c:v>
                </c:pt>
                <c:pt idx="1616">
                  <c:v>0.55425256763707564</c:v>
                </c:pt>
                <c:pt idx="1617">
                  <c:v>0.55447538012834763</c:v>
                </c:pt>
                <c:pt idx="1618">
                  <c:v>0.55469808123398312</c:v>
                </c:pt>
                <c:pt idx="1619">
                  <c:v>0.55492067100966447</c:v>
                </c:pt>
                <c:pt idx="1620">
                  <c:v>0.55514314951104649</c:v>
                </c:pt>
                <c:pt idx="1621">
                  <c:v>0.55536551679375601</c:v>
                </c:pt>
                <c:pt idx="1622">
                  <c:v>0.55558777291339201</c:v>
                </c:pt>
                <c:pt idx="1623">
                  <c:v>0.55580991792552559</c:v>
                </c:pt>
                <c:pt idx="1624">
                  <c:v>0.55603195188570065</c:v>
                </c:pt>
                <c:pt idx="1625">
                  <c:v>0.55625387484943245</c:v>
                </c:pt>
                <c:pt idx="1626">
                  <c:v>0.55647568687220939</c:v>
                </c:pt>
                <c:pt idx="1627">
                  <c:v>0.55669738800949131</c:v>
                </c:pt>
                <c:pt idx="1628">
                  <c:v>0.55691897831671078</c:v>
                </c:pt>
                <c:pt idx="1629">
                  <c:v>0.5571404578492728</c:v>
                </c:pt>
                <c:pt idx="1630">
                  <c:v>0.55736182666255418</c:v>
                </c:pt>
                <c:pt idx="1631">
                  <c:v>0.55758308481190444</c:v>
                </c:pt>
                <c:pt idx="1632">
                  <c:v>0.55780423235264531</c:v>
                </c:pt>
                <c:pt idx="1633">
                  <c:v>0.5580252693400708</c:v>
                </c:pt>
                <c:pt idx="1634">
                  <c:v>0.55824619582944734</c:v>
                </c:pt>
                <c:pt idx="1635">
                  <c:v>0.55846701187601389</c:v>
                </c:pt>
                <c:pt idx="1636">
                  <c:v>0.55868771753498148</c:v>
                </c:pt>
                <c:pt idx="1637">
                  <c:v>0.55890831286153375</c:v>
                </c:pt>
                <c:pt idx="1638">
                  <c:v>0.5591287979108267</c:v>
                </c:pt>
                <c:pt idx="1639">
                  <c:v>0.5593491727379889</c:v>
                </c:pt>
                <c:pt idx="1640">
                  <c:v>0.55956943739812093</c:v>
                </c:pt>
                <c:pt idx="1641">
                  <c:v>0.55978959194629652</c:v>
                </c:pt>
                <c:pt idx="1642">
                  <c:v>0.56000963643756085</c:v>
                </c:pt>
                <c:pt idx="1643">
                  <c:v>0.56022957092693293</c:v>
                </c:pt>
                <c:pt idx="1644">
                  <c:v>0.56044939546940298</c:v>
                </c:pt>
                <c:pt idx="1645">
                  <c:v>0.56066911011993437</c:v>
                </c:pt>
                <c:pt idx="1646">
                  <c:v>0.56088871493346315</c:v>
                </c:pt>
                <c:pt idx="1647">
                  <c:v>0.56110820996489763</c:v>
                </c:pt>
                <c:pt idx="1648">
                  <c:v>0.56132759526911824</c:v>
                </c:pt>
                <c:pt idx="1649">
                  <c:v>0.5615468709009791</c:v>
                </c:pt>
                <c:pt idx="1650">
                  <c:v>0.56176603691530569</c:v>
                </c:pt>
                <c:pt idx="1651">
                  <c:v>0.56198509336689706</c:v>
                </c:pt>
                <c:pt idx="1652">
                  <c:v>0.56220404031052429</c:v>
                </c:pt>
                <c:pt idx="1653">
                  <c:v>0.56242287780093103</c:v>
                </c:pt>
                <c:pt idx="1654">
                  <c:v>0.56264160589283407</c:v>
                </c:pt>
                <c:pt idx="1655">
                  <c:v>0.56286022464092234</c:v>
                </c:pt>
                <c:pt idx="1656">
                  <c:v>0.56307873409985776</c:v>
                </c:pt>
                <c:pt idx="1657">
                  <c:v>0.56329713432427464</c:v>
                </c:pt>
                <c:pt idx="1658">
                  <c:v>0.5635154253687803</c:v>
                </c:pt>
                <c:pt idx="1659">
                  <c:v>0.56373360728795463</c:v>
                </c:pt>
                <c:pt idx="1660">
                  <c:v>0.56395168013635</c:v>
                </c:pt>
                <c:pt idx="1661">
                  <c:v>0.56416964396849179</c:v>
                </c:pt>
                <c:pt idx="1662">
                  <c:v>0.56438749883887807</c:v>
                </c:pt>
                <c:pt idx="1663">
                  <c:v>0.56460524480197993</c:v>
                </c:pt>
                <c:pt idx="1664">
                  <c:v>0.56482288191224028</c:v>
                </c:pt>
                <c:pt idx="1665">
                  <c:v>0.56504041022407603</c:v>
                </c:pt>
                <c:pt idx="1666">
                  <c:v>0.56525782979187611</c:v>
                </c:pt>
                <c:pt idx="1667">
                  <c:v>0.56547514067000249</c:v>
                </c:pt>
                <c:pt idx="1668">
                  <c:v>0.56569234291278991</c:v>
                </c:pt>
                <c:pt idx="1669">
                  <c:v>0.56590943657454618</c:v>
                </c:pt>
                <c:pt idx="1670">
                  <c:v>0.56612642170955163</c:v>
                </c:pt>
                <c:pt idx="1671">
                  <c:v>0.56634329837205954</c:v>
                </c:pt>
                <c:pt idx="1672">
                  <c:v>0.56656006661629632</c:v>
                </c:pt>
                <c:pt idx="1673">
                  <c:v>0.56677672649646094</c:v>
                </c:pt>
                <c:pt idx="1674">
                  <c:v>0.56699327806672539</c:v>
                </c:pt>
                <c:pt idx="1675">
                  <c:v>0.5672097213812346</c:v>
                </c:pt>
                <c:pt idx="1676">
                  <c:v>0.56742605649410671</c:v>
                </c:pt>
                <c:pt idx="1677">
                  <c:v>0.56764228345943202</c:v>
                </c:pt>
                <c:pt idx="1678">
                  <c:v>0.56785840233127471</c:v>
                </c:pt>
                <c:pt idx="1679">
                  <c:v>0.56807441316367135</c:v>
                </c:pt>
                <c:pt idx="1680">
                  <c:v>0.56829031601063174</c:v>
                </c:pt>
                <c:pt idx="1681">
                  <c:v>0.56850611092613856</c:v>
                </c:pt>
                <c:pt idx="1682">
                  <c:v>0.56872179796414757</c:v>
                </c:pt>
                <c:pt idx="1683">
                  <c:v>0.56893737717858761</c:v>
                </c:pt>
                <c:pt idx="1684">
                  <c:v>0.56915284862336035</c:v>
                </c:pt>
                <c:pt idx="1685">
                  <c:v>0.56936821235234081</c:v>
                </c:pt>
                <c:pt idx="1686">
                  <c:v>0.5695834684193769</c:v>
                </c:pt>
                <c:pt idx="1687">
                  <c:v>0.56979861687828948</c:v>
                </c:pt>
                <c:pt idx="1688">
                  <c:v>0.57001365778287272</c:v>
                </c:pt>
                <c:pt idx="1689">
                  <c:v>0.57022859118689395</c:v>
                </c:pt>
                <c:pt idx="1690">
                  <c:v>0.5704434171440933</c:v>
                </c:pt>
                <c:pt idx="1691">
                  <c:v>0.57065813570818458</c:v>
                </c:pt>
                <c:pt idx="1692">
                  <c:v>0.57087274693285417</c:v>
                </c:pt>
                <c:pt idx="1693">
                  <c:v>0.57108725087176182</c:v>
                </c:pt>
                <c:pt idx="1694">
                  <c:v>0.57130164757854063</c:v>
                </c:pt>
                <c:pt idx="1695">
                  <c:v>0.57151593710679671</c:v>
                </c:pt>
                <c:pt idx="1696">
                  <c:v>0.57173011951010921</c:v>
                </c:pt>
                <c:pt idx="1697">
                  <c:v>0.57194419484203085</c:v>
                </c:pt>
                <c:pt idx="1698">
                  <c:v>0.57215816315608758</c:v>
                </c:pt>
                <c:pt idx="1699">
                  <c:v>0.57237202450577818</c:v>
                </c:pt>
                <c:pt idx="1700">
                  <c:v>0.57258577894457519</c:v>
                </c:pt>
                <c:pt idx="1701">
                  <c:v>0.57279942652592375</c:v>
                </c:pt>
                <c:pt idx="1702">
                  <c:v>0.57301296730324325</c:v>
                </c:pt>
                <c:pt idx="1703">
                  <c:v>0.57322640132992531</c:v>
                </c:pt>
                <c:pt idx="1704">
                  <c:v>0.57343972865933579</c:v>
                </c:pt>
                <c:pt idx="1705">
                  <c:v>0.57365294934481315</c:v>
                </c:pt>
                <c:pt idx="1706">
                  <c:v>0.57386606343966973</c:v>
                </c:pt>
                <c:pt idx="1707">
                  <c:v>0.57407907099719069</c:v>
                </c:pt>
                <c:pt idx="1708">
                  <c:v>0.5742919720706352</c:v>
                </c:pt>
                <c:pt idx="1709">
                  <c:v>0.57450476671323514</c:v>
                </c:pt>
                <c:pt idx="1710">
                  <c:v>0.57471745497819637</c:v>
                </c:pt>
                <c:pt idx="1711">
                  <c:v>0.57493003691869771</c:v>
                </c:pt>
                <c:pt idx="1712">
                  <c:v>0.57514251258789151</c:v>
                </c:pt>
                <c:pt idx="1713">
                  <c:v>0.5753548820389035</c:v>
                </c:pt>
                <c:pt idx="1714">
                  <c:v>0.57556714532483333</c:v>
                </c:pt>
                <c:pt idx="1715">
                  <c:v>0.57577930249875353</c:v>
                </c:pt>
                <c:pt idx="1716">
                  <c:v>0.5759913536137099</c:v>
                </c:pt>
                <c:pt idx="1717">
                  <c:v>0.5762032987227228</c:v>
                </c:pt>
                <c:pt idx="1718">
                  <c:v>0.57641513787878484</c:v>
                </c:pt>
                <c:pt idx="1719">
                  <c:v>0.57662687113486311</c:v>
                </c:pt>
                <c:pt idx="1720">
                  <c:v>0.57683849854389746</c:v>
                </c:pt>
                <c:pt idx="1721">
                  <c:v>0.5770500201588018</c:v>
                </c:pt>
                <c:pt idx="1722">
                  <c:v>0.57726143603246327</c:v>
                </c:pt>
                <c:pt idx="1723">
                  <c:v>0.57747274621774303</c:v>
                </c:pt>
                <c:pt idx="1724">
                  <c:v>0.57768395076747525</c:v>
                </c:pt>
                <c:pt idx="1725">
                  <c:v>0.57789504973446792</c:v>
                </c:pt>
                <c:pt idx="1726">
                  <c:v>0.5781060431715026</c:v>
                </c:pt>
                <c:pt idx="1727">
                  <c:v>0.57831693113133475</c:v>
                </c:pt>
                <c:pt idx="1728">
                  <c:v>0.57852771366669298</c:v>
                </c:pt>
                <c:pt idx="1729">
                  <c:v>0.57873839083028</c:v>
                </c:pt>
                <c:pt idx="1730">
                  <c:v>0.57894896267477169</c:v>
                </c:pt>
                <c:pt idx="1731">
                  <c:v>0.57915942925281783</c:v>
                </c:pt>
                <c:pt idx="1732">
                  <c:v>0.5793697906170423</c:v>
                </c:pt>
                <c:pt idx="1733">
                  <c:v>0.57958004682004194</c:v>
                </c:pt>
                <c:pt idx="1734">
                  <c:v>0.57979019791438768</c:v>
                </c:pt>
                <c:pt idx="1735">
                  <c:v>0.58000024395262417</c:v>
                </c:pt>
                <c:pt idx="1736">
                  <c:v>0.58021018498726995</c:v>
                </c:pt>
                <c:pt idx="1737">
                  <c:v>0.58042002107081669</c:v>
                </c:pt>
                <c:pt idx="1738">
                  <c:v>0.58062975225573055</c:v>
                </c:pt>
                <c:pt idx="1739">
                  <c:v>0.58083937859445101</c:v>
                </c:pt>
                <c:pt idx="1740">
                  <c:v>0.58104890013939159</c:v>
                </c:pt>
                <c:pt idx="1741">
                  <c:v>0.58125831694293906</c:v>
                </c:pt>
                <c:pt idx="1742">
                  <c:v>0.58146762905745508</c:v>
                </c:pt>
                <c:pt idx="1743">
                  <c:v>0.58167683653527413</c:v>
                </c:pt>
                <c:pt idx="1744">
                  <c:v>0.58188593942870481</c:v>
                </c:pt>
                <c:pt idx="1745">
                  <c:v>0.58209493779002985</c:v>
                </c:pt>
                <c:pt idx="1746">
                  <c:v>0.58230383167150535</c:v>
                </c:pt>
                <c:pt idx="1747">
                  <c:v>0.58251262112536206</c:v>
                </c:pt>
                <c:pt idx="1748">
                  <c:v>0.58272130620380369</c:v>
                </c:pt>
                <c:pt idx="1749">
                  <c:v>0.58292988695900827</c:v>
                </c:pt>
                <c:pt idx="1750">
                  <c:v>0.58313836344312808</c:v>
                </c:pt>
                <c:pt idx="1751">
                  <c:v>0.58334673570828877</c:v>
                </c:pt>
                <c:pt idx="1752">
                  <c:v>0.58355500380659042</c:v>
                </c:pt>
                <c:pt idx="1753">
                  <c:v>0.58376316779010651</c:v>
                </c:pt>
                <c:pt idx="1754">
                  <c:v>0.58397122771088505</c:v>
                </c:pt>
                <c:pt idx="1755">
                  <c:v>0.58417918362094778</c:v>
                </c:pt>
                <c:pt idx="1756">
                  <c:v>0.58438703557229021</c:v>
                </c:pt>
                <c:pt idx="1757">
                  <c:v>0.58459478361688233</c:v>
                </c:pt>
                <c:pt idx="1758">
                  <c:v>0.58480242780666769</c:v>
                </c:pt>
                <c:pt idx="1759">
                  <c:v>0.58500996819356432</c:v>
                </c:pt>
                <c:pt idx="1760">
                  <c:v>0.58521740482946405</c:v>
                </c:pt>
                <c:pt idx="1761">
                  <c:v>0.58542473776623238</c:v>
                </c:pt>
                <c:pt idx="1762">
                  <c:v>0.58563196705570986</c:v>
                </c:pt>
                <c:pt idx="1763">
                  <c:v>0.58583909274971013</c:v>
                </c:pt>
                <c:pt idx="1764">
                  <c:v>0.58604611490002168</c:v>
                </c:pt>
                <c:pt idx="1765">
                  <c:v>0.58625303355840641</c:v>
                </c:pt>
                <c:pt idx="1766">
                  <c:v>0.58645984877660084</c:v>
                </c:pt>
                <c:pt idx="1767">
                  <c:v>0.58666656060631561</c:v>
                </c:pt>
                <c:pt idx="1768">
                  <c:v>0.58687316909923537</c:v>
                </c:pt>
                <c:pt idx="1769">
                  <c:v>0.58707967430701891</c:v>
                </c:pt>
                <c:pt idx="1770">
                  <c:v>0.58728607628129936</c:v>
                </c:pt>
                <c:pt idx="1771">
                  <c:v>0.58749237507368368</c:v>
                </c:pt>
                <c:pt idx="1772">
                  <c:v>0.58769857073575349</c:v>
                </c:pt>
                <c:pt idx="1773">
                  <c:v>0.58790466331906421</c:v>
                </c:pt>
                <c:pt idx="1774">
                  <c:v>0.58811065287514586</c:v>
                </c:pt>
                <c:pt idx="1775">
                  <c:v>0.58831653945550266</c:v>
                </c:pt>
                <c:pt idx="1776">
                  <c:v>0.58852232311161257</c:v>
                </c:pt>
                <c:pt idx="1777">
                  <c:v>0.58872800389492841</c:v>
                </c:pt>
                <c:pt idx="1778">
                  <c:v>0.58893358185687705</c:v>
                </c:pt>
                <c:pt idx="1779">
                  <c:v>0.58913905704885972</c:v>
                </c:pt>
                <c:pt idx="1780">
                  <c:v>0.58934442952225163</c:v>
                </c:pt>
                <c:pt idx="1781">
                  <c:v>0.58954969932840284</c:v>
                </c:pt>
                <c:pt idx="1782">
                  <c:v>0.58975486651863762</c:v>
                </c:pt>
                <c:pt idx="1783">
                  <c:v>0.58995993114425405</c:v>
                </c:pt>
                <c:pt idx="1784">
                  <c:v>0.5901648932565251</c:v>
                </c:pt>
                <c:pt idx="1785">
                  <c:v>0.59036975290669802</c:v>
                </c:pt>
                <c:pt idx="1786">
                  <c:v>0.59057451014599427</c:v>
                </c:pt>
                <c:pt idx="1787">
                  <c:v>0.59077916502561001</c:v>
                </c:pt>
                <c:pt idx="1788">
                  <c:v>0.59098371759671542</c:v>
                </c:pt>
                <c:pt idx="1789">
                  <c:v>0.59118816791045548</c:v>
                </c:pt>
                <c:pt idx="1790">
                  <c:v>0.59139251601794918</c:v>
                </c:pt>
                <c:pt idx="1791">
                  <c:v>0.59159676197029054</c:v>
                </c:pt>
                <c:pt idx="1792">
                  <c:v>0.59180090581854716</c:v>
                </c:pt>
                <c:pt idx="1793">
                  <c:v>0.59200494761376199</c:v>
                </c:pt>
                <c:pt idx="1794">
                  <c:v>0.5922088874069521</c:v>
                </c:pt>
                <c:pt idx="1795">
                  <c:v>0.59241272524910915</c:v>
                </c:pt>
                <c:pt idx="1796">
                  <c:v>0.59261646119119904</c:v>
                </c:pt>
                <c:pt idx="1797">
                  <c:v>0.59282009528416235</c:v>
                </c:pt>
                <c:pt idx="1798">
                  <c:v>0.59302362757891436</c:v>
                </c:pt>
                <c:pt idx="1799">
                  <c:v>0.59322705812634469</c:v>
                </c:pt>
                <c:pt idx="1800">
                  <c:v>0.59343038697731776</c:v>
                </c:pt>
                <c:pt idx="1801">
                  <c:v>0.59363361418267213</c:v>
                </c:pt>
                <c:pt idx="1802">
                  <c:v>0.59383673979322127</c:v>
                </c:pt>
                <c:pt idx="1803">
                  <c:v>0.59403976385975332</c:v>
                </c:pt>
                <c:pt idx="1804">
                  <c:v>0.5942426864330308</c:v>
                </c:pt>
                <c:pt idx="1805">
                  <c:v>0.59444550756379089</c:v>
                </c:pt>
                <c:pt idx="1806">
                  <c:v>0.59464822730274569</c:v>
                </c:pt>
                <c:pt idx="1807">
                  <c:v>0.59485084570058144</c:v>
                </c:pt>
                <c:pt idx="1808">
                  <c:v>0.59505336280795962</c:v>
                </c:pt>
                <c:pt idx="1809">
                  <c:v>0.59525577867551571</c:v>
                </c:pt>
                <c:pt idx="1810">
                  <c:v>0.59545809335386057</c:v>
                </c:pt>
                <c:pt idx="1811">
                  <c:v>0.59566030689357929</c:v>
                </c:pt>
                <c:pt idx="1812">
                  <c:v>0.5958624193452321</c:v>
                </c:pt>
                <c:pt idx="1813">
                  <c:v>0.59606443075935334</c:v>
                </c:pt>
                <c:pt idx="1814">
                  <c:v>0.59626634118645261</c:v>
                </c:pt>
                <c:pt idx="1815">
                  <c:v>0.59646815067701398</c:v>
                </c:pt>
                <c:pt idx="1816">
                  <c:v>0.59666985928149652</c:v>
                </c:pt>
                <c:pt idx="1817">
                  <c:v>0.59687146705033367</c:v>
                </c:pt>
                <c:pt idx="1818">
                  <c:v>0.59707297403393422</c:v>
                </c:pt>
                <c:pt idx="1819">
                  <c:v>0.59727438028268143</c:v>
                </c:pt>
                <c:pt idx="1820">
                  <c:v>0.59747568584693334</c:v>
                </c:pt>
                <c:pt idx="1821">
                  <c:v>0.59767689077702268</c:v>
                </c:pt>
                <c:pt idx="1822">
                  <c:v>0.59787799512325757</c:v>
                </c:pt>
                <c:pt idx="1823">
                  <c:v>0.59807899893592054</c:v>
                </c:pt>
                <c:pt idx="1824">
                  <c:v>0.59827990226526906</c:v>
                </c:pt>
                <c:pt idx="1825">
                  <c:v>0.5984807051615354</c:v>
                </c:pt>
                <c:pt idx="1826">
                  <c:v>0.59868140767492661</c:v>
                </c:pt>
                <c:pt idx="1827">
                  <c:v>0.59888200985562556</c:v>
                </c:pt>
                <c:pt idx="1828">
                  <c:v>0.59908251175378857</c:v>
                </c:pt>
                <c:pt idx="1829">
                  <c:v>0.59928291341954809</c:v>
                </c:pt>
                <c:pt idx="1830">
                  <c:v>0.5994832149030106</c:v>
                </c:pt>
                <c:pt idx="1831">
                  <c:v>0.59968341625425858</c:v>
                </c:pt>
                <c:pt idx="1832">
                  <c:v>0.59988351752334845</c:v>
                </c:pt>
                <c:pt idx="1833">
                  <c:v>0.60008351876031207</c:v>
                </c:pt>
                <c:pt idx="1834">
                  <c:v>0.60028342001515622</c:v>
                </c:pt>
                <c:pt idx="1835">
                  <c:v>0.60048322133786314</c:v>
                </c:pt>
                <c:pt idx="1836">
                  <c:v>0.60068292277838908</c:v>
                </c:pt>
                <c:pt idx="1837">
                  <c:v>0.60088252438666623</c:v>
                </c:pt>
                <c:pt idx="1838">
                  <c:v>0.60108202621260132</c:v>
                </c:pt>
                <c:pt idx="1839">
                  <c:v>0.60128142830607656</c:v>
                </c:pt>
                <c:pt idx="1840">
                  <c:v>0.60148073071694852</c:v>
                </c:pt>
                <c:pt idx="1841">
                  <c:v>0.60167993349504956</c:v>
                </c:pt>
                <c:pt idx="1842">
                  <c:v>0.60187903669018694</c:v>
                </c:pt>
                <c:pt idx="1843">
                  <c:v>0.60207804035214285</c:v>
                </c:pt>
                <c:pt idx="1844">
                  <c:v>0.60227694453067437</c:v>
                </c:pt>
                <c:pt idx="1845">
                  <c:v>0.60247574927551439</c:v>
                </c:pt>
                <c:pt idx="1846">
                  <c:v>0.60267445463637048</c:v>
                </c:pt>
                <c:pt idx="1847">
                  <c:v>0.60287306066292545</c:v>
                </c:pt>
                <c:pt idx="1848">
                  <c:v>0.60307156740483703</c:v>
                </c:pt>
                <c:pt idx="1849">
                  <c:v>0.60326997491173862</c:v>
                </c:pt>
                <c:pt idx="1850">
                  <c:v>0.60346828323323853</c:v>
                </c:pt>
                <c:pt idx="1851">
                  <c:v>0.60366649241892012</c:v>
                </c:pt>
                <c:pt idx="1852">
                  <c:v>0.60386460251834229</c:v>
                </c:pt>
                <c:pt idx="1853">
                  <c:v>0.60406261358103885</c:v>
                </c:pt>
                <c:pt idx="1854">
                  <c:v>0.60426052565651922</c:v>
                </c:pt>
                <c:pt idx="1855">
                  <c:v>0.60445833879426769</c:v>
                </c:pt>
                <c:pt idx="1856">
                  <c:v>0.60465605304374404</c:v>
                </c:pt>
                <c:pt idx="1857">
                  <c:v>0.60485366845438304</c:v>
                </c:pt>
                <c:pt idx="1858">
                  <c:v>0.60505118507559541</c:v>
                </c:pt>
                <c:pt idx="1859">
                  <c:v>0.60524860295676641</c:v>
                </c:pt>
                <c:pt idx="1860">
                  <c:v>0.6054459221472569</c:v>
                </c:pt>
                <c:pt idx="1861">
                  <c:v>0.60564314269640329</c:v>
                </c:pt>
                <c:pt idx="1862">
                  <c:v>0.60584026465351704</c:v>
                </c:pt>
                <c:pt idx="1863">
                  <c:v>0.60603728806788493</c:v>
                </c:pt>
                <c:pt idx="1864">
                  <c:v>0.60623421298876923</c:v>
                </c:pt>
                <c:pt idx="1865">
                  <c:v>0.60643103946540777</c:v>
                </c:pt>
                <c:pt idx="1866">
                  <c:v>0.60662776754701342</c:v>
                </c:pt>
                <c:pt idx="1867">
                  <c:v>0.60682439728277471</c:v>
                </c:pt>
                <c:pt idx="1868">
                  <c:v>0.60702092872185531</c:v>
                </c:pt>
                <c:pt idx="1869">
                  <c:v>0.60721736191339459</c:v>
                </c:pt>
                <c:pt idx="1870">
                  <c:v>0.60741369690650726</c:v>
                </c:pt>
                <c:pt idx="1871">
                  <c:v>0.60760993375028327</c:v>
                </c:pt>
                <c:pt idx="1872">
                  <c:v>0.60780607249378826</c:v>
                </c:pt>
                <c:pt idx="1873">
                  <c:v>0.60800211318606345</c:v>
                </c:pt>
                <c:pt idx="1874">
                  <c:v>0.6081980558761253</c:v>
                </c:pt>
                <c:pt idx="1875">
                  <c:v>0.60839390061296583</c:v>
                </c:pt>
                <c:pt idx="1876">
                  <c:v>0.60858964744555244</c:v>
                </c:pt>
                <c:pt idx="1877">
                  <c:v>0.60878529642282875</c:v>
                </c:pt>
                <c:pt idx="1878">
                  <c:v>0.60898084759371263</c:v>
                </c:pt>
                <c:pt idx="1879">
                  <c:v>0.60917630100709874</c:v>
                </c:pt>
                <c:pt idx="1880">
                  <c:v>0.60937165671185645</c:v>
                </c:pt>
                <c:pt idx="1881">
                  <c:v>0.60956691475683122</c:v>
                </c:pt>
                <c:pt idx="1882">
                  <c:v>0.60976207519084402</c:v>
                </c:pt>
                <c:pt idx="1883">
                  <c:v>0.60995713806269103</c:v>
                </c:pt>
                <c:pt idx="1884">
                  <c:v>0.61015210342114468</c:v>
                </c:pt>
                <c:pt idx="1885">
                  <c:v>0.61034697131495241</c:v>
                </c:pt>
                <c:pt idx="1886">
                  <c:v>0.61054174179283727</c:v>
                </c:pt>
                <c:pt idx="1887">
                  <c:v>0.61073641490349884</c:v>
                </c:pt>
                <c:pt idx="1888">
                  <c:v>0.61093099069561108</c:v>
                </c:pt>
                <c:pt idx="1889">
                  <c:v>0.61112546921782473</c:v>
                </c:pt>
                <c:pt idx="1890">
                  <c:v>0.61131985051876547</c:v>
                </c:pt>
                <c:pt idx="1891">
                  <c:v>0.61151413464703508</c:v>
                </c:pt>
                <c:pt idx="1892">
                  <c:v>0.6117083216512107</c:v>
                </c:pt>
                <c:pt idx="1893">
                  <c:v>0.61190241157984571</c:v>
                </c:pt>
                <c:pt idx="1894">
                  <c:v>0.61209640448146885</c:v>
                </c:pt>
                <c:pt idx="1895">
                  <c:v>0.61229030040458454</c:v>
                </c:pt>
                <c:pt idx="1896">
                  <c:v>0.61248409939767279</c:v>
                </c:pt>
                <c:pt idx="1897">
                  <c:v>0.61267780150919016</c:v>
                </c:pt>
                <c:pt idx="1898">
                  <c:v>0.61287140678756824</c:v>
                </c:pt>
                <c:pt idx="1899">
                  <c:v>0.61306491528121454</c:v>
                </c:pt>
                <c:pt idx="1900">
                  <c:v>0.61325832703851269</c:v>
                </c:pt>
                <c:pt idx="1901">
                  <c:v>0.61345164210782177</c:v>
                </c:pt>
                <c:pt idx="1902">
                  <c:v>0.61364486053747702</c:v>
                </c:pt>
                <c:pt idx="1903">
                  <c:v>0.61383798237578902</c:v>
                </c:pt>
                <c:pt idx="1904">
                  <c:v>0.61403100767104468</c:v>
                </c:pt>
                <c:pt idx="1905">
                  <c:v>0.61422393647150653</c:v>
                </c:pt>
                <c:pt idx="1906">
                  <c:v>0.61441676882541318</c:v>
                </c:pt>
                <c:pt idx="1907">
                  <c:v>0.61460950478097898</c:v>
                </c:pt>
                <c:pt idx="1908">
                  <c:v>0.61480214438639402</c:v>
                </c:pt>
                <c:pt idx="1909">
                  <c:v>0.61499468768982457</c:v>
                </c:pt>
                <c:pt idx="1910">
                  <c:v>0.61518713473941278</c:v>
                </c:pt>
                <c:pt idx="1911">
                  <c:v>0.6153794855832766</c:v>
                </c:pt>
                <c:pt idx="1912">
                  <c:v>0.61557174026950967</c:v>
                </c:pt>
                <c:pt idx="1913">
                  <c:v>0.61576389884618232</c:v>
                </c:pt>
                <c:pt idx="1914">
                  <c:v>0.61595596136134056</c:v>
                </c:pt>
                <c:pt idx="1915">
                  <c:v>0.61614792786300598</c:v>
                </c:pt>
                <c:pt idx="1916">
                  <c:v>0.61633979839917641</c:v>
                </c:pt>
                <c:pt idx="1917">
                  <c:v>0.61653157301782591</c:v>
                </c:pt>
                <c:pt idx="1918">
                  <c:v>0.61672325176690423</c:v>
                </c:pt>
                <c:pt idx="1919">
                  <c:v>0.6169148346943375</c:v>
                </c:pt>
                <c:pt idx="1920">
                  <c:v>0.61710632184802716</c:v>
                </c:pt>
                <c:pt idx="1921">
                  <c:v>0.61729771327585181</c:v>
                </c:pt>
                <c:pt idx="1922">
                  <c:v>0.61748900902566528</c:v>
                </c:pt>
                <c:pt idx="1923">
                  <c:v>0.61768020914529786</c:v>
                </c:pt>
                <c:pt idx="1924">
                  <c:v>0.61787131368255543</c:v>
                </c:pt>
                <c:pt idx="1925">
                  <c:v>0.61806232268522077</c:v>
                </c:pt>
                <c:pt idx="1926">
                  <c:v>0.6182532362010521</c:v>
                </c:pt>
                <c:pt idx="1927">
                  <c:v>0.61844405427778393</c:v>
                </c:pt>
                <c:pt idx="1928">
                  <c:v>0.6186347769631273</c:v>
                </c:pt>
                <c:pt idx="1929">
                  <c:v>0.61882540430476896</c:v>
                </c:pt>
                <c:pt idx="1930">
                  <c:v>0.61901593635037155</c:v>
                </c:pt>
                <c:pt idx="1931">
                  <c:v>0.61920637314757498</c:v>
                </c:pt>
                <c:pt idx="1932">
                  <c:v>0.61939671474399405</c:v>
                </c:pt>
                <c:pt idx="1933">
                  <c:v>0.61958696118722056</c:v>
                </c:pt>
                <c:pt idx="1934">
                  <c:v>0.61977711252482237</c:v>
                </c:pt>
                <c:pt idx="1935">
                  <c:v>0.61996716880434333</c:v>
                </c:pt>
                <c:pt idx="1936">
                  <c:v>0.62015713007330375</c:v>
                </c:pt>
                <c:pt idx="1937">
                  <c:v>0.62034699637920043</c:v>
                </c:pt>
                <c:pt idx="1938">
                  <c:v>0.6205367677695055</c:v>
                </c:pt>
                <c:pt idx="1939">
                  <c:v>0.62072644429166846</c:v>
                </c:pt>
                <c:pt idx="1940">
                  <c:v>0.62091602599311457</c:v>
                </c:pt>
                <c:pt idx="1941">
                  <c:v>0.62110551292124527</c:v>
                </c:pt>
                <c:pt idx="1942">
                  <c:v>0.62129490512343843</c:v>
                </c:pt>
                <c:pt idx="1943">
                  <c:v>0.62148420264704829</c:v>
                </c:pt>
                <c:pt idx="1944">
                  <c:v>0.62167340553940564</c:v>
                </c:pt>
                <c:pt idx="1945">
                  <c:v>0.62186251384781688</c:v>
                </c:pt>
                <c:pt idx="1946">
                  <c:v>0.6220515276195655</c:v>
                </c:pt>
                <c:pt idx="1947">
                  <c:v>0.62224044690191127</c:v>
                </c:pt>
                <c:pt idx="1948">
                  <c:v>0.62242927174208984</c:v>
                </c:pt>
                <c:pt idx="1949">
                  <c:v>0.62261800218731367</c:v>
                </c:pt>
                <c:pt idx="1950">
                  <c:v>0.62280663828477156</c:v>
                </c:pt>
                <c:pt idx="1951">
                  <c:v>0.62299518008162869</c:v>
                </c:pt>
                <c:pt idx="1952">
                  <c:v>0.62318362762502633</c:v>
                </c:pt>
                <c:pt idx="1953">
                  <c:v>0.62337198096208279</c:v>
                </c:pt>
                <c:pt idx="1954">
                  <c:v>0.62356024013989253</c:v>
                </c:pt>
                <c:pt idx="1955">
                  <c:v>0.62374840520552643</c:v>
                </c:pt>
                <c:pt idx="1956">
                  <c:v>0.62393647620603188</c:v>
                </c:pt>
                <c:pt idx="1957">
                  <c:v>0.62412445318843268</c:v>
                </c:pt>
                <c:pt idx="1958">
                  <c:v>0.62431233619972915</c:v>
                </c:pt>
                <c:pt idx="1959">
                  <c:v>0.62450012528689813</c:v>
                </c:pt>
                <c:pt idx="1960">
                  <c:v>0.62468782049689309</c:v>
                </c:pt>
                <c:pt idx="1961">
                  <c:v>0.62487542187664413</c:v>
                </c:pt>
                <c:pt idx="1962">
                  <c:v>0.6250629294730573</c:v>
                </c:pt>
                <c:pt idx="1963">
                  <c:v>0.62525034333301577</c:v>
                </c:pt>
                <c:pt idx="1964">
                  <c:v>0.62543766350337937</c:v>
                </c:pt>
                <c:pt idx="1965">
                  <c:v>0.62562489003098365</c:v>
                </c:pt>
                <c:pt idx="1966">
                  <c:v>0.62581202296264182</c:v>
                </c:pt>
                <c:pt idx="1967">
                  <c:v>0.62599906234514302</c:v>
                </c:pt>
                <c:pt idx="1968">
                  <c:v>0.62618600822525305</c:v>
                </c:pt>
                <c:pt idx="1969">
                  <c:v>0.62637286064971465</c:v>
                </c:pt>
                <c:pt idx="1970">
                  <c:v>0.62655961966524687</c:v>
                </c:pt>
                <c:pt idx="1971">
                  <c:v>0.62674628531854581</c:v>
                </c:pt>
                <c:pt idx="1972">
                  <c:v>0.62693285765628348</c:v>
                </c:pt>
                <c:pt idx="1973">
                  <c:v>0.62711933672510944</c:v>
                </c:pt>
                <c:pt idx="1974">
                  <c:v>0.62730572257164929</c:v>
                </c:pt>
                <c:pt idx="1975">
                  <c:v>0.62749201524250575</c:v>
                </c:pt>
                <c:pt idx="1976">
                  <c:v>0.62767821478425778</c:v>
                </c:pt>
                <c:pt idx="1977">
                  <c:v>0.62786432124346159</c:v>
                </c:pt>
                <c:pt idx="1978">
                  <c:v>0.62805033466664972</c:v>
                </c:pt>
                <c:pt idx="1979">
                  <c:v>0.62823625510033143</c:v>
                </c:pt>
                <c:pt idx="1980">
                  <c:v>0.62842208259099319</c:v>
                </c:pt>
                <c:pt idx="1981">
                  <c:v>0.62860781718509751</c:v>
                </c:pt>
                <c:pt idx="1982">
                  <c:v>0.62879345892908456</c:v>
                </c:pt>
                <c:pt idx="1983">
                  <c:v>0.62897900786937022</c:v>
                </c:pt>
                <c:pt idx="1984">
                  <c:v>0.62916446405234827</c:v>
                </c:pt>
                <c:pt idx="1985">
                  <c:v>0.62934982752438873</c:v>
                </c:pt>
                <c:pt idx="1986">
                  <c:v>0.62953509833183818</c:v>
                </c:pt>
                <c:pt idx="1987">
                  <c:v>0.62972027652102058</c:v>
                </c:pt>
                <c:pt idx="1988">
                  <c:v>0.62990536213823656</c:v>
                </c:pt>
                <c:pt idx="1989">
                  <c:v>0.6300903552297632</c:v>
                </c:pt>
                <c:pt idx="1990">
                  <c:v>0.63027525584185506</c:v>
                </c:pt>
                <c:pt idx="1991">
                  <c:v>0.63046006402074339</c:v>
                </c:pt>
                <c:pt idx="1992">
                  <c:v>0.630644779812636</c:v>
                </c:pt>
                <c:pt idx="1993">
                  <c:v>0.63082940326371806</c:v>
                </c:pt>
                <c:pt idx="1994">
                  <c:v>0.6310139344201513</c:v>
                </c:pt>
                <c:pt idx="1995">
                  <c:v>0.63119837332807449</c:v>
                </c:pt>
                <c:pt idx="1996">
                  <c:v>0.63138272003360352</c:v>
                </c:pt>
                <c:pt idx="1997">
                  <c:v>0.63156697458283062</c:v>
                </c:pt>
                <c:pt idx="1998">
                  <c:v>0.63175113702182606</c:v>
                </c:pt>
                <c:pt idx="1999">
                  <c:v>0.63193520739663589</c:v>
                </c:pt>
                <c:pt idx="2000">
                  <c:v>0.63211918575328385</c:v>
                </c:pt>
                <c:pt idx="2001">
                  <c:v>0.63230307213777093</c:v>
                </c:pt>
                <c:pt idx="2002">
                  <c:v>0.632486866596074</c:v>
                </c:pt>
                <c:pt idx="2003">
                  <c:v>0.63267056917414821</c:v>
                </c:pt>
                <c:pt idx="2004">
                  <c:v>0.6328541799179247</c:v>
                </c:pt>
                <c:pt idx="2005">
                  <c:v>0.63303769887331252</c:v>
                </c:pt>
                <c:pt idx="2006">
                  <c:v>0.63322112608619741</c:v>
                </c:pt>
                <c:pt idx="2007">
                  <c:v>0.63340446160244157</c:v>
                </c:pt>
                <c:pt idx="2008">
                  <c:v>0.63358770546788545</c:v>
                </c:pt>
                <c:pt idx="2009">
                  <c:v>0.63377085772834563</c:v>
                </c:pt>
                <c:pt idx="2010">
                  <c:v>0.63395391842961657</c:v>
                </c:pt>
                <c:pt idx="2011">
                  <c:v>0.63413688761746867</c:v>
                </c:pt>
                <c:pt idx="2012">
                  <c:v>0.63431976533765089</c:v>
                </c:pt>
                <c:pt idx="2013">
                  <c:v>0.63450255163588809</c:v>
                </c:pt>
                <c:pt idx="2014">
                  <c:v>0.63468524655788305</c:v>
                </c:pt>
                <c:pt idx="2015">
                  <c:v>0.63486785014931557</c:v>
                </c:pt>
                <c:pt idx="2016">
                  <c:v>0.63505036245584201</c:v>
                </c:pt>
                <c:pt idx="2017">
                  <c:v>0.63523278352309676</c:v>
                </c:pt>
                <c:pt idx="2018">
                  <c:v>0.63541511339669099</c:v>
                </c:pt>
                <c:pt idx="2019">
                  <c:v>0.63559735212221291</c:v>
                </c:pt>
                <c:pt idx="2020">
                  <c:v>0.63577949974522829</c:v>
                </c:pt>
                <c:pt idx="2021">
                  <c:v>0.63596155631128004</c:v>
                </c:pt>
                <c:pt idx="2022">
                  <c:v>0.63614352186588785</c:v>
                </c:pt>
                <c:pt idx="2023">
                  <c:v>0.63632539645454933</c:v>
                </c:pt>
                <c:pt idx="2024">
                  <c:v>0.63650718012273921</c:v>
                </c:pt>
                <c:pt idx="2025">
                  <c:v>0.63668887291590859</c:v>
                </c:pt>
                <c:pt idx="2026">
                  <c:v>0.63687047487948745</c:v>
                </c:pt>
                <c:pt idx="2027">
                  <c:v>0.63705198605888169</c:v>
                </c:pt>
                <c:pt idx="2028">
                  <c:v>0.63723340649947513</c:v>
                </c:pt>
                <c:pt idx="2029">
                  <c:v>0.6374147362466287</c:v>
                </c:pt>
                <c:pt idx="2030">
                  <c:v>0.6375959753456808</c:v>
                </c:pt>
                <c:pt idx="2031">
                  <c:v>0.63777712384194707</c:v>
                </c:pt>
                <c:pt idx="2032">
                  <c:v>0.63795818178072072</c:v>
                </c:pt>
                <c:pt idx="2033">
                  <c:v>0.63813914920727166</c:v>
                </c:pt>
                <c:pt idx="2034">
                  <c:v>0.63832002616684813</c:v>
                </c:pt>
                <c:pt idx="2035">
                  <c:v>0.63850081270467507</c:v>
                </c:pt>
                <c:pt idx="2036">
                  <c:v>0.63868150886595465</c:v>
                </c:pt>
                <c:pt idx="2037">
                  <c:v>0.63886211469586729</c:v>
                </c:pt>
                <c:pt idx="2038">
                  <c:v>0.63904263023957009</c:v>
                </c:pt>
                <c:pt idx="2039">
                  <c:v>0.63922305554219783</c:v>
                </c:pt>
                <c:pt idx="2040">
                  <c:v>0.63940339064886265</c:v>
                </c:pt>
                <c:pt idx="2041">
                  <c:v>0.63958363560465414</c:v>
                </c:pt>
                <c:pt idx="2042">
                  <c:v>0.6397637904546396</c:v>
                </c:pt>
                <c:pt idx="2043">
                  <c:v>0.63994385524386344</c:v>
                </c:pt>
                <c:pt idx="2044">
                  <c:v>0.64012383001734796</c:v>
                </c:pt>
                <c:pt idx="2045">
                  <c:v>0.6403037148200923</c:v>
                </c:pt>
                <c:pt idx="2046">
                  <c:v>0.64048350969707368</c:v>
                </c:pt>
                <c:pt idx="2047">
                  <c:v>0.64066321469324705</c:v>
                </c:pt>
                <c:pt idx="2048">
                  <c:v>0.64084282985354368</c:v>
                </c:pt>
                <c:pt idx="2049">
                  <c:v>0.64102235522287376</c:v>
                </c:pt>
                <c:pt idx="2050">
                  <c:v>0.6412017908461245</c:v>
                </c:pt>
                <c:pt idx="2051">
                  <c:v>0.64138113676816055</c:v>
                </c:pt>
                <c:pt idx="2052">
                  <c:v>0.64156039303382406</c:v>
                </c:pt>
                <c:pt idx="2053">
                  <c:v>0.64173955968793517</c:v>
                </c:pt>
                <c:pt idx="2054">
                  <c:v>0.64191863677529126</c:v>
                </c:pt>
                <c:pt idx="2055">
                  <c:v>0.64209762434066731</c:v>
                </c:pt>
                <c:pt idx="2056">
                  <c:v>0.64227652242881605</c:v>
                </c:pt>
                <c:pt idx="2057">
                  <c:v>0.64245533108446806</c:v>
                </c:pt>
                <c:pt idx="2058">
                  <c:v>0.64263405035233101</c:v>
                </c:pt>
                <c:pt idx="2059">
                  <c:v>0.64281268027709082</c:v>
                </c:pt>
                <c:pt idx="2060">
                  <c:v>0.64299122090341065</c:v>
                </c:pt>
                <c:pt idx="2061">
                  <c:v>0.64316967227593125</c:v>
                </c:pt>
                <c:pt idx="2062">
                  <c:v>0.64334803443927147</c:v>
                </c:pt>
                <c:pt idx="2063">
                  <c:v>0.64352630743802774</c:v>
                </c:pt>
                <c:pt idx="2064">
                  <c:v>0.64370449131677399</c:v>
                </c:pt>
                <c:pt idx="2065">
                  <c:v>0.64388258612006177</c:v>
                </c:pt>
                <c:pt idx="2066">
                  <c:v>0.64406059189242104</c:v>
                </c:pt>
                <c:pt idx="2067">
                  <c:v>0.64423850867835875</c:v>
                </c:pt>
                <c:pt idx="2068">
                  <c:v>0.64441633652235986</c:v>
                </c:pt>
                <c:pt idx="2069">
                  <c:v>0.64459407546888703</c:v>
                </c:pt>
                <c:pt idx="2070">
                  <c:v>0.64477172556238105</c:v>
                </c:pt>
                <c:pt idx="2071">
                  <c:v>0.64494928684726005</c:v>
                </c:pt>
                <c:pt idx="2072">
                  <c:v>0.64512675936792019</c:v>
                </c:pt>
                <c:pt idx="2073">
                  <c:v>0.64530414316873508</c:v>
                </c:pt>
                <c:pt idx="2074">
                  <c:v>0.64548143829405702</c:v>
                </c:pt>
                <c:pt idx="2075">
                  <c:v>0.64565864478821489</c:v>
                </c:pt>
                <c:pt idx="2076">
                  <c:v>0.64583576269551657</c:v>
                </c:pt>
                <c:pt idx="2077">
                  <c:v>0.64601279206024709</c:v>
                </c:pt>
                <c:pt idx="2078">
                  <c:v>0.64618973292666959</c:v>
                </c:pt>
                <c:pt idx="2079">
                  <c:v>0.64636658533902513</c:v>
                </c:pt>
                <c:pt idx="2080">
                  <c:v>0.64654334934153224</c:v>
                </c:pt>
                <c:pt idx="2081">
                  <c:v>0.64672002497838799</c:v>
                </c:pt>
                <c:pt idx="2082">
                  <c:v>0.64689661229376694</c:v>
                </c:pt>
                <c:pt idx="2083">
                  <c:v>0.64707311133182166</c:v>
                </c:pt>
                <c:pt idx="2084">
                  <c:v>0.64724952213668252</c:v>
                </c:pt>
                <c:pt idx="2085">
                  <c:v>0.64742584475245823</c:v>
                </c:pt>
                <c:pt idx="2086">
                  <c:v>0.64760207922323487</c:v>
                </c:pt>
                <c:pt idx="2087">
                  <c:v>0.64777822559307696</c:v>
                </c:pt>
                <c:pt idx="2088">
                  <c:v>0.64795428390602683</c:v>
                </c:pt>
                <c:pt idx="2089">
                  <c:v>0.64813025420610482</c:v>
                </c:pt>
                <c:pt idx="2090">
                  <c:v>0.64830613653730895</c:v>
                </c:pt>
                <c:pt idx="2091">
                  <c:v>0.64848193094361584</c:v>
                </c:pt>
                <c:pt idx="2092">
                  <c:v>0.64865763746897964</c:v>
                </c:pt>
                <c:pt idx="2093">
                  <c:v>0.64883325615733267</c:v>
                </c:pt>
                <c:pt idx="2094">
                  <c:v>0.64900878705258547</c:v>
                </c:pt>
                <c:pt idx="2095">
                  <c:v>0.64918423019862648</c:v>
                </c:pt>
                <c:pt idx="2096">
                  <c:v>0.64935958563932183</c:v>
                </c:pt>
                <c:pt idx="2097">
                  <c:v>0.64953485341851647</c:v>
                </c:pt>
                <c:pt idx="2098">
                  <c:v>0.64971003358003299</c:v>
                </c:pt>
                <c:pt idx="2099">
                  <c:v>0.6498851261676718</c:v>
                </c:pt>
                <c:pt idx="2100">
                  <c:v>0.65006013122521222</c:v>
                </c:pt>
                <c:pt idx="2101">
                  <c:v>0.65023504879641081</c:v>
                </c:pt>
                <c:pt idx="2102">
                  <c:v>0.65040987892500279</c:v>
                </c:pt>
                <c:pt idx="2103">
                  <c:v>0.65058462165470166</c:v>
                </c:pt>
                <c:pt idx="2104">
                  <c:v>0.65075927702919822</c:v>
                </c:pt>
                <c:pt idx="2105">
                  <c:v>0.65093384509216234</c:v>
                </c:pt>
                <c:pt idx="2106">
                  <c:v>0.65110832588724166</c:v>
                </c:pt>
                <c:pt idx="2107">
                  <c:v>0.65128271945806204</c:v>
                </c:pt>
                <c:pt idx="2108">
                  <c:v>0.65145702584822762</c:v>
                </c:pt>
                <c:pt idx="2109">
                  <c:v>0.65163124510132042</c:v>
                </c:pt>
                <c:pt idx="2110">
                  <c:v>0.65180537726090126</c:v>
                </c:pt>
                <c:pt idx="2111">
                  <c:v>0.65197942237050865</c:v>
                </c:pt>
                <c:pt idx="2112">
                  <c:v>0.65215338047365934</c:v>
                </c:pt>
                <c:pt idx="2113">
                  <c:v>0.65232725161384897</c:v>
                </c:pt>
                <c:pt idx="2114">
                  <c:v>0.65250103583455055</c:v>
                </c:pt>
                <c:pt idx="2115">
                  <c:v>0.65267473317921609</c:v>
                </c:pt>
                <c:pt idx="2116">
                  <c:v>0.6528483436912752</c:v>
                </c:pt>
                <c:pt idx="2117">
                  <c:v>0.6530218674141367</c:v>
                </c:pt>
                <c:pt idx="2118">
                  <c:v>0.65319530439118656</c:v>
                </c:pt>
                <c:pt idx="2119">
                  <c:v>0.65336865466579019</c:v>
                </c:pt>
                <c:pt idx="2120">
                  <c:v>0.65354191828129038</c:v>
                </c:pt>
                <c:pt idx="2121">
                  <c:v>0.65371509528100891</c:v>
                </c:pt>
                <c:pt idx="2122">
                  <c:v>0.65388818570824547</c:v>
                </c:pt>
                <c:pt idx="2123">
                  <c:v>0.65406118960627857</c:v>
                </c:pt>
                <c:pt idx="2124">
                  <c:v>0.65423410701836449</c:v>
                </c:pt>
                <c:pt idx="2125">
                  <c:v>0.65440693798773841</c:v>
                </c:pt>
                <c:pt idx="2126">
                  <c:v>0.65457968255761378</c:v>
                </c:pt>
                <c:pt idx="2127">
                  <c:v>0.65475234077118216</c:v>
                </c:pt>
                <c:pt idx="2128">
                  <c:v>0.65492491267161368</c:v>
                </c:pt>
                <c:pt idx="2129">
                  <c:v>0.65509739830205704</c:v>
                </c:pt>
                <c:pt idx="2130">
                  <c:v>0.65526979770563931</c:v>
                </c:pt>
                <c:pt idx="2131">
                  <c:v>0.65544211092546589</c:v>
                </c:pt>
                <c:pt idx="2132">
                  <c:v>0.65561433800462054</c:v>
                </c:pt>
                <c:pt idx="2133">
                  <c:v>0.65578647898616593</c:v>
                </c:pt>
                <c:pt idx="2134">
                  <c:v>0.65595853391314263</c:v>
                </c:pt>
                <c:pt idx="2135">
                  <c:v>0.65613050282857011</c:v>
                </c:pt>
                <c:pt idx="2136">
                  <c:v>0.65630238577544608</c:v>
                </c:pt>
                <c:pt idx="2137">
                  <c:v>0.65647418279674685</c:v>
                </c:pt>
                <c:pt idx="2138">
                  <c:v>0.65664589393542749</c:v>
                </c:pt>
                <c:pt idx="2139">
                  <c:v>0.65681751923442111</c:v>
                </c:pt>
                <c:pt idx="2140">
                  <c:v>0.65698905873663982</c:v>
                </c:pt>
                <c:pt idx="2141">
                  <c:v>0.65716051248497387</c:v>
                </c:pt>
                <c:pt idx="2142">
                  <c:v>0.65733188052229241</c:v>
                </c:pt>
                <c:pt idx="2143">
                  <c:v>0.65750316289144306</c:v>
                </c:pt>
                <c:pt idx="2144">
                  <c:v>0.65767435963525178</c:v>
                </c:pt>
                <c:pt idx="2145">
                  <c:v>0.65784547079652345</c:v>
                </c:pt>
                <c:pt idx="2146">
                  <c:v>0.6580164964180415</c:v>
                </c:pt>
                <c:pt idx="2147">
                  <c:v>0.65818743654256773</c:v>
                </c:pt>
                <c:pt idx="2148">
                  <c:v>0.65835829121284273</c:v>
                </c:pt>
                <c:pt idx="2149">
                  <c:v>0.65852906047158599</c:v>
                </c:pt>
                <c:pt idx="2150">
                  <c:v>0.65869974436149503</c:v>
                </c:pt>
                <c:pt idx="2151">
                  <c:v>0.6588703429252466</c:v>
                </c:pt>
                <c:pt idx="2152">
                  <c:v>0.65904085620549557</c:v>
                </c:pt>
                <c:pt idx="2153">
                  <c:v>0.65921128424487629</c:v>
                </c:pt>
                <c:pt idx="2154">
                  <c:v>0.65938162708600101</c:v>
                </c:pt>
                <c:pt idx="2155">
                  <c:v>0.65955188477146109</c:v>
                </c:pt>
                <c:pt idx="2156">
                  <c:v>0.65972205734382638</c:v>
                </c:pt>
                <c:pt idx="2157">
                  <c:v>0.65989214484564551</c:v>
                </c:pt>
                <c:pt idx="2158">
                  <c:v>0.66006214731944601</c:v>
                </c:pt>
                <c:pt idx="2159">
                  <c:v>0.660232064807734</c:v>
                </c:pt>
                <c:pt idx="2160">
                  <c:v>0.66040189735299448</c:v>
                </c:pt>
                <c:pt idx="2161">
                  <c:v>0.66057164499769083</c:v>
                </c:pt>
                <c:pt idx="2162">
                  <c:v>0.66074130778426576</c:v>
                </c:pt>
                <c:pt idx="2163">
                  <c:v>0.66091088575514034</c:v>
                </c:pt>
                <c:pt idx="2164">
                  <c:v>0.66108037895271454</c:v>
                </c:pt>
                <c:pt idx="2165">
                  <c:v>0.66124978741936724</c:v>
                </c:pt>
                <c:pt idx="2166">
                  <c:v>0.66141911119745611</c:v>
                </c:pt>
                <c:pt idx="2167">
                  <c:v>0.66158835032931751</c:v>
                </c:pt>
                <c:pt idx="2168">
                  <c:v>0.6617575048572667</c:v>
                </c:pt>
                <c:pt idx="2169">
                  <c:v>0.66192657482359785</c:v>
                </c:pt>
                <c:pt idx="2170">
                  <c:v>0.66209556027058414</c:v>
                </c:pt>
                <c:pt idx="2171">
                  <c:v>0.66226446124047711</c:v>
                </c:pt>
                <c:pt idx="2172">
                  <c:v>0.66243327777550753</c:v>
                </c:pt>
                <c:pt idx="2173">
                  <c:v>0.6626020099178852</c:v>
                </c:pt>
                <c:pt idx="2174">
                  <c:v>0.66277065770979848</c:v>
                </c:pt>
                <c:pt idx="2175">
                  <c:v>0.66293922119341531</c:v>
                </c:pt>
                <c:pt idx="2176">
                  <c:v>0.66310770041088107</c:v>
                </c:pt>
                <c:pt idx="2177">
                  <c:v>0.66327609540432186</c:v>
                </c:pt>
                <c:pt idx="2178">
                  <c:v>0.66344440621584155</c:v>
                </c:pt>
                <c:pt idx="2179">
                  <c:v>0.66361263288752337</c:v>
                </c:pt>
                <c:pt idx="2180">
                  <c:v>0.66378077546142955</c:v>
                </c:pt>
                <c:pt idx="2181">
                  <c:v>0.66394883397960114</c:v>
                </c:pt>
                <c:pt idx="2182">
                  <c:v>0.66411680848405819</c:v>
                </c:pt>
                <c:pt idx="2183">
                  <c:v>0.66428469901679965</c:v>
                </c:pt>
                <c:pt idx="2184">
                  <c:v>0.66445250561980385</c:v>
                </c:pt>
                <c:pt idx="2185">
                  <c:v>0.66462022833502787</c:v>
                </c:pt>
                <c:pt idx="2186">
                  <c:v>0.66478786720440797</c:v>
                </c:pt>
                <c:pt idx="2187">
                  <c:v>0.66495542226985893</c:v>
                </c:pt>
                <c:pt idx="2188">
                  <c:v>0.66512289357327514</c:v>
                </c:pt>
                <c:pt idx="2189">
                  <c:v>0.66529028115652999</c:v>
                </c:pt>
                <c:pt idx="2190">
                  <c:v>0.66545758506147579</c:v>
                </c:pt>
                <c:pt idx="2191">
                  <c:v>0.66562480532994384</c:v>
                </c:pt>
                <c:pt idx="2192">
                  <c:v>0.66579194200374459</c:v>
                </c:pt>
                <c:pt idx="2193">
                  <c:v>0.66595899512466772</c:v>
                </c:pt>
                <c:pt idx="2194">
                  <c:v>0.66612596473448205</c:v>
                </c:pt>
                <c:pt idx="2195">
                  <c:v>0.66629285087493539</c:v>
                </c:pt>
                <c:pt idx="2196">
                  <c:v>0.66645965358775461</c:v>
                </c:pt>
                <c:pt idx="2197">
                  <c:v>0.66662637291464588</c:v>
                </c:pt>
                <c:pt idx="2198">
                  <c:v>0.66679300889729431</c:v>
                </c:pt>
                <c:pt idx="2199">
                  <c:v>0.66695956157736447</c:v>
                </c:pt>
                <c:pt idx="2200">
                  <c:v>0.66712603099649992</c:v>
                </c:pt>
                <c:pt idx="2201">
                  <c:v>0.66729241719632315</c:v>
                </c:pt>
                <c:pt idx="2202">
                  <c:v>0.66745872021843655</c:v>
                </c:pt>
                <c:pt idx="2203">
                  <c:v>0.66762494010442108</c:v>
                </c:pt>
                <c:pt idx="2204">
                  <c:v>0.66779107689583717</c:v>
                </c:pt>
                <c:pt idx="2205">
                  <c:v>0.66795713063422424</c:v>
                </c:pt>
                <c:pt idx="2206">
                  <c:v>0.66812310136110153</c:v>
                </c:pt>
                <c:pt idx="2207">
                  <c:v>0.66828898911796675</c:v>
                </c:pt>
                <c:pt idx="2208">
                  <c:v>0.66845479394629714</c:v>
                </c:pt>
                <c:pt idx="2209">
                  <c:v>0.66862051588754956</c:v>
                </c:pt>
                <c:pt idx="2210">
                  <c:v>0.66878615498315985</c:v>
                </c:pt>
                <c:pt idx="2211">
                  <c:v>0.66895171127454311</c:v>
                </c:pt>
                <c:pt idx="2212">
                  <c:v>0.66911718480309368</c:v>
                </c:pt>
                <c:pt idx="2213">
                  <c:v>0.66928257561018556</c:v>
                </c:pt>
                <c:pt idx="2214">
                  <c:v>0.66944788373717179</c:v>
                </c:pt>
                <c:pt idx="2215">
                  <c:v>0.66961310922538453</c:v>
                </c:pt>
                <c:pt idx="2216">
                  <c:v>0.66977825211613584</c:v>
                </c:pt>
                <c:pt idx="2217">
                  <c:v>0.6699433124507167</c:v>
                </c:pt>
                <c:pt idx="2218">
                  <c:v>0.67010829027039731</c:v>
                </c:pt>
                <c:pt idx="2219">
                  <c:v>0.6702731856164279</c:v>
                </c:pt>
                <c:pt idx="2220">
                  <c:v>0.67043799853003738</c:v>
                </c:pt>
                <c:pt idx="2221">
                  <c:v>0.67060272905243445</c:v>
                </c:pt>
                <c:pt idx="2222">
                  <c:v>0.67076737722480728</c:v>
                </c:pt>
                <c:pt idx="2223">
                  <c:v>0.67093194308832271</c:v>
                </c:pt>
                <c:pt idx="2224">
                  <c:v>0.67109642668412806</c:v>
                </c:pt>
                <c:pt idx="2225">
                  <c:v>0.67126082805334941</c:v>
                </c:pt>
                <c:pt idx="2226">
                  <c:v>0.67142514723709246</c:v>
                </c:pt>
                <c:pt idx="2227">
                  <c:v>0.67158938427644244</c:v>
                </c:pt>
                <c:pt idx="2228">
                  <c:v>0.67175353921246361</c:v>
                </c:pt>
                <c:pt idx="2229">
                  <c:v>0.67191761208620038</c:v>
                </c:pt>
                <c:pt idx="2230">
                  <c:v>0.67208160293867647</c:v>
                </c:pt>
                <c:pt idx="2231">
                  <c:v>0.67224551181089431</c:v>
                </c:pt>
                <c:pt idx="2232">
                  <c:v>0.67240933874383679</c:v>
                </c:pt>
                <c:pt idx="2233">
                  <c:v>0.67257308377846625</c:v>
                </c:pt>
                <c:pt idx="2234">
                  <c:v>0.67273674695572372</c:v>
                </c:pt>
                <c:pt idx="2235">
                  <c:v>0.67290032831653068</c:v>
                </c:pt>
                <c:pt idx="2236">
                  <c:v>0.67306382790178776</c:v>
                </c:pt>
                <c:pt idx="2237">
                  <c:v>0.67322724575237491</c:v>
                </c:pt>
                <c:pt idx="2238">
                  <c:v>0.67339058190915235</c:v>
                </c:pt>
                <c:pt idx="2239">
                  <c:v>0.67355383641295918</c:v>
                </c:pt>
                <c:pt idx="2240">
                  <c:v>0.6737170093046142</c:v>
                </c:pt>
                <c:pt idx="2241">
                  <c:v>0.67388010062491599</c:v>
                </c:pt>
                <c:pt idx="2242">
                  <c:v>0.67404311041464293</c:v>
                </c:pt>
                <c:pt idx="2243">
                  <c:v>0.67420603871455242</c:v>
                </c:pt>
                <c:pt idx="2244">
                  <c:v>0.67436888556538221</c:v>
                </c:pt>
                <c:pt idx="2245">
                  <c:v>0.67453165100784906</c:v>
                </c:pt>
                <c:pt idx="2246">
                  <c:v>0.67469433508264953</c:v>
                </c:pt>
                <c:pt idx="2247">
                  <c:v>0.6748569378304603</c:v>
                </c:pt>
                <c:pt idx="2248">
                  <c:v>0.67501945929193696</c:v>
                </c:pt>
                <c:pt idx="2249">
                  <c:v>0.67518189950771523</c:v>
                </c:pt>
                <c:pt idx="2250">
                  <c:v>0.67534425851841051</c:v>
                </c:pt>
                <c:pt idx="2251">
                  <c:v>0.6755065363646181</c:v>
                </c:pt>
                <c:pt idx="2252">
                  <c:v>0.67566873308691233</c:v>
                </c:pt>
                <c:pt idx="2253">
                  <c:v>0.67583084872584764</c:v>
                </c:pt>
                <c:pt idx="2254">
                  <c:v>0.6759928833219585</c:v>
                </c:pt>
                <c:pt idx="2255">
                  <c:v>0.67615483691575873</c:v>
                </c:pt>
                <c:pt idx="2256">
                  <c:v>0.67631670954774181</c:v>
                </c:pt>
                <c:pt idx="2257">
                  <c:v>0.67647850125838149</c:v>
                </c:pt>
                <c:pt idx="2258">
                  <c:v>0.67664021208813074</c:v>
                </c:pt>
                <c:pt idx="2259">
                  <c:v>0.67680184207742244</c:v>
                </c:pt>
                <c:pt idx="2260">
                  <c:v>0.6769633912666696</c:v>
                </c:pt>
                <c:pt idx="2261">
                  <c:v>0.67712485969626446</c:v>
                </c:pt>
                <c:pt idx="2262">
                  <c:v>0.67728624740657983</c:v>
                </c:pt>
                <c:pt idx="2263">
                  <c:v>0.67744755443796745</c:v>
                </c:pt>
                <c:pt idx="2264">
                  <c:v>0.67760878083075937</c:v>
                </c:pt>
                <c:pt idx="2265">
                  <c:v>0.67776992662526747</c:v>
                </c:pt>
                <c:pt idx="2266">
                  <c:v>0.67793099186178363</c:v>
                </c:pt>
                <c:pt idx="2267">
                  <c:v>0.6780919765805794</c:v>
                </c:pt>
                <c:pt idx="2268">
                  <c:v>0.67825288082190582</c:v>
                </c:pt>
                <c:pt idx="2269">
                  <c:v>0.6784137046259946</c:v>
                </c:pt>
                <c:pt idx="2270">
                  <c:v>0.67857444803305655</c:v>
                </c:pt>
                <c:pt idx="2271">
                  <c:v>0.6787351110832831</c:v>
                </c:pt>
                <c:pt idx="2272">
                  <c:v>0.67889569381684489</c:v>
                </c:pt>
                <c:pt idx="2273">
                  <c:v>0.67905619627389313</c:v>
                </c:pt>
                <c:pt idx="2274">
                  <c:v>0.67921661849455839</c:v>
                </c:pt>
                <c:pt idx="2275">
                  <c:v>0.67937696051895169</c:v>
                </c:pt>
                <c:pt idx="2276">
                  <c:v>0.67953722238716363</c:v>
                </c:pt>
                <c:pt idx="2277">
                  <c:v>0.67969740413926494</c:v>
                </c:pt>
                <c:pt idx="2278">
                  <c:v>0.67985750581530613</c:v>
                </c:pt>
                <c:pt idx="2279">
                  <c:v>0.68001752745531796</c:v>
                </c:pt>
                <c:pt idx="2280">
                  <c:v>0.68017746909931098</c:v>
                </c:pt>
                <c:pt idx="2281">
                  <c:v>0.68033733078727554</c:v>
                </c:pt>
                <c:pt idx="2282">
                  <c:v>0.68049711255918288</c:v>
                </c:pt>
                <c:pt idx="2283">
                  <c:v>0.68065681445498316</c:v>
                </c:pt>
                <c:pt idx="2284">
                  <c:v>0.6808164365146071</c:v>
                </c:pt>
                <c:pt idx="2285">
                  <c:v>0.68097597877796545</c:v>
                </c:pt>
                <c:pt idx="2286">
                  <c:v>0.68113544128494918</c:v>
                </c:pt>
                <c:pt idx="2287">
                  <c:v>0.68129482407542874</c:v>
                </c:pt>
                <c:pt idx="2288">
                  <c:v>0.68145412718925513</c:v>
                </c:pt>
                <c:pt idx="2289">
                  <c:v>0.6816133506662595</c:v>
                </c:pt>
                <c:pt idx="2290">
                  <c:v>0.68177249454625277</c:v>
                </c:pt>
                <c:pt idx="2291">
                  <c:v>0.6819315588690259</c:v>
                </c:pt>
                <c:pt idx="2292">
                  <c:v>0.68209054367435018</c:v>
                </c:pt>
                <c:pt idx="2293">
                  <c:v>0.68224944900197737</c:v>
                </c:pt>
                <c:pt idx="2294">
                  <c:v>0.68240827489163869</c:v>
                </c:pt>
                <c:pt idx="2295">
                  <c:v>0.6825670213830457</c:v>
                </c:pt>
                <c:pt idx="2296">
                  <c:v>0.68272568851589033</c:v>
                </c:pt>
                <c:pt idx="2297">
                  <c:v>0.68288427632984428</c:v>
                </c:pt>
                <c:pt idx="2298">
                  <c:v>0.68304278486455994</c:v>
                </c:pt>
                <c:pt idx="2299">
                  <c:v>0.68320121415966939</c:v>
                </c:pt>
                <c:pt idx="2300">
                  <c:v>0.68335956425478528</c:v>
                </c:pt>
                <c:pt idx="2301">
                  <c:v>0.68351783518950027</c:v>
                </c:pt>
                <c:pt idx="2302">
                  <c:v>0.68367602700338714</c:v>
                </c:pt>
                <c:pt idx="2303">
                  <c:v>0.68383413973599905</c:v>
                </c:pt>
                <c:pt idx="2304">
                  <c:v>0.68399217342686913</c:v>
                </c:pt>
                <c:pt idx="2305">
                  <c:v>0.68415012811551112</c:v>
                </c:pt>
                <c:pt idx="2306">
                  <c:v>0.68430800384141899</c:v>
                </c:pt>
                <c:pt idx="2307">
                  <c:v>0.68446580064406648</c:v>
                </c:pt>
                <c:pt idx="2308">
                  <c:v>0.68462351856290826</c:v>
                </c:pt>
                <c:pt idx="2309">
                  <c:v>0.68478115763737846</c:v>
                </c:pt>
                <c:pt idx="2310">
                  <c:v>0.68493871790689242</c:v>
                </c:pt>
                <c:pt idx="2311">
                  <c:v>0.68509619941084521</c:v>
                </c:pt>
                <c:pt idx="2312">
                  <c:v>0.68525360218861209</c:v>
                </c:pt>
                <c:pt idx="2313">
                  <c:v>0.68541092627954914</c:v>
                </c:pt>
                <c:pt idx="2314">
                  <c:v>0.68556817172299245</c:v>
                </c:pt>
                <c:pt idx="2315">
                  <c:v>0.68572533855825846</c:v>
                </c:pt>
                <c:pt idx="2316">
                  <c:v>0.68588242682464395</c:v>
                </c:pt>
                <c:pt idx="2317">
                  <c:v>0.68603943656142607</c:v>
                </c:pt>
                <c:pt idx="2318">
                  <c:v>0.68619636780786253</c:v>
                </c:pt>
                <c:pt idx="2319">
                  <c:v>0.68635322060319115</c:v>
                </c:pt>
                <c:pt idx="2320">
                  <c:v>0.6865099949866299</c:v>
                </c:pt>
                <c:pt idx="2321">
                  <c:v>0.6866666909973782</c:v>
                </c:pt>
                <c:pt idx="2322">
                  <c:v>0.6868233086746145</c:v>
                </c:pt>
                <c:pt idx="2323">
                  <c:v>0.68697984805749845</c:v>
                </c:pt>
                <c:pt idx="2324">
                  <c:v>0.68713630918517021</c:v>
                </c:pt>
                <c:pt idx="2325">
                  <c:v>0.68729269209675004</c:v>
                </c:pt>
                <c:pt idx="2326">
                  <c:v>0.68744899683133864</c:v>
                </c:pt>
                <c:pt idx="2327">
                  <c:v>0.68760522342801733</c:v>
                </c:pt>
                <c:pt idx="2328">
                  <c:v>0.68776137192584796</c:v>
                </c:pt>
                <c:pt idx="2329">
                  <c:v>0.68791744236387242</c:v>
                </c:pt>
                <c:pt idx="2330">
                  <c:v>0.68807343478111382</c:v>
                </c:pt>
                <c:pt idx="2331">
                  <c:v>0.68822934921657508</c:v>
                </c:pt>
                <c:pt idx="2332">
                  <c:v>0.6883851857092399</c:v>
                </c:pt>
                <c:pt idx="2333">
                  <c:v>0.68854094429807244</c:v>
                </c:pt>
                <c:pt idx="2334">
                  <c:v>0.68869662502201745</c:v>
                </c:pt>
                <c:pt idx="2335">
                  <c:v>0.68885222792000023</c:v>
                </c:pt>
                <c:pt idx="2336">
                  <c:v>0.68900775303092665</c:v>
                </c:pt>
                <c:pt idx="2337">
                  <c:v>0.68916320039368262</c:v>
                </c:pt>
                <c:pt idx="2338">
                  <c:v>0.68931857004713537</c:v>
                </c:pt>
                <c:pt idx="2339">
                  <c:v>0.6894738620301325</c:v>
                </c:pt>
                <c:pt idx="2340">
                  <c:v>0.68962907638150162</c:v>
                </c:pt>
                <c:pt idx="2341">
                  <c:v>0.68978421314005189</c:v>
                </c:pt>
                <c:pt idx="2342">
                  <c:v>0.68993927234457197</c:v>
                </c:pt>
                <c:pt idx="2343">
                  <c:v>0.69009425403383218</c:v>
                </c:pt>
                <c:pt idx="2344">
                  <c:v>0.69024915824658262</c:v>
                </c:pt>
                <c:pt idx="2345">
                  <c:v>0.69040398502155464</c:v>
                </c:pt>
                <c:pt idx="2346">
                  <c:v>0.69055873439745996</c:v>
                </c:pt>
                <c:pt idx="2347">
                  <c:v>0.69071340641299073</c:v>
                </c:pt>
                <c:pt idx="2348">
                  <c:v>0.69086800110682023</c:v>
                </c:pt>
                <c:pt idx="2349">
                  <c:v>0.69102251851760199</c:v>
                </c:pt>
                <c:pt idx="2350">
                  <c:v>0.69117695868397055</c:v>
                </c:pt>
                <c:pt idx="2351">
                  <c:v>0.6913313216445407</c:v>
                </c:pt>
                <c:pt idx="2352">
                  <c:v>0.69148560743790854</c:v>
                </c:pt>
                <c:pt idx="2353">
                  <c:v>0.69163981610265024</c:v>
                </c:pt>
                <c:pt idx="2354">
                  <c:v>0.69179394767732316</c:v>
                </c:pt>
                <c:pt idx="2355">
                  <c:v>0.69194800220046515</c:v>
                </c:pt>
                <c:pt idx="2356">
                  <c:v>0.69210197971059484</c:v>
                </c:pt>
                <c:pt idx="2357">
                  <c:v>0.69225588024621154</c:v>
                </c:pt>
                <c:pt idx="2358">
                  <c:v>0.69240970384579559</c:v>
                </c:pt>
                <c:pt idx="2359">
                  <c:v>0.69256345054780766</c:v>
                </c:pt>
                <c:pt idx="2360">
                  <c:v>0.69271712039068944</c:v>
                </c:pt>
                <c:pt idx="2361">
                  <c:v>0.69287071341286355</c:v>
                </c:pt>
                <c:pt idx="2362">
                  <c:v>0.69302422965273325</c:v>
                </c:pt>
                <c:pt idx="2363">
                  <c:v>0.69317766914868251</c:v>
                </c:pt>
                <c:pt idx="2364">
                  <c:v>0.69333103193907608</c:v>
                </c:pt>
                <c:pt idx="2365">
                  <c:v>0.69348431806225974</c:v>
                </c:pt>
                <c:pt idx="2366">
                  <c:v>0.69363752755656005</c:v>
                </c:pt>
                <c:pt idx="2367">
                  <c:v>0.69379066046028437</c:v>
                </c:pt>
                <c:pt idx="2368">
                  <c:v>0.69394371681172073</c:v>
                </c:pt>
                <c:pt idx="2369">
                  <c:v>0.69409669664913842</c:v>
                </c:pt>
                <c:pt idx="2370">
                  <c:v>0.69424960001078728</c:v>
                </c:pt>
                <c:pt idx="2371">
                  <c:v>0.69440242693489806</c:v>
                </c:pt>
                <c:pt idx="2372">
                  <c:v>0.69455517745968254</c:v>
                </c:pt>
                <c:pt idx="2373">
                  <c:v>0.69470785162333326</c:v>
                </c:pt>
                <c:pt idx="2374">
                  <c:v>0.6948604494640237</c:v>
                </c:pt>
                <c:pt idx="2375">
                  <c:v>0.69501297101990844</c:v>
                </c:pt>
                <c:pt idx="2376">
                  <c:v>0.69516541632912277</c:v>
                </c:pt>
                <c:pt idx="2377">
                  <c:v>0.69531778542978273</c:v>
                </c:pt>
                <c:pt idx="2378">
                  <c:v>0.69547007835998587</c:v>
                </c:pt>
                <c:pt idx="2379">
                  <c:v>0.69562229515781027</c:v>
                </c:pt>
                <c:pt idx="2380">
                  <c:v>0.69577443586131504</c:v>
                </c:pt>
                <c:pt idx="2381">
                  <c:v>0.6959265005085401</c:v>
                </c:pt>
                <c:pt idx="2382">
                  <c:v>0.69607848913750692</c:v>
                </c:pt>
                <c:pt idx="2383">
                  <c:v>0.69623040178621753</c:v>
                </c:pt>
                <c:pt idx="2384">
                  <c:v>0.69638223849265479</c:v>
                </c:pt>
                <c:pt idx="2385">
                  <c:v>0.6965339992947831</c:v>
                </c:pt>
                <c:pt idx="2386">
                  <c:v>0.69668568423054744</c:v>
                </c:pt>
                <c:pt idx="2387">
                  <c:v>0.69683729333787403</c:v>
                </c:pt>
                <c:pt idx="2388">
                  <c:v>0.69698882665466988</c:v>
                </c:pt>
                <c:pt idx="2389">
                  <c:v>0.69714028421882368</c:v>
                </c:pt>
                <c:pt idx="2390">
                  <c:v>0.69729166606820414</c:v>
                </c:pt>
                <c:pt idx="2391">
                  <c:v>0.69744297224066221</c:v>
                </c:pt>
                <c:pt idx="2392">
                  <c:v>0.69759420277402906</c:v>
                </c:pt>
                <c:pt idx="2393">
                  <c:v>0.69774535770611712</c:v>
                </c:pt>
                <c:pt idx="2394">
                  <c:v>0.69789643707472049</c:v>
                </c:pt>
                <c:pt idx="2395">
                  <c:v>0.69804744091761339</c:v>
                </c:pt>
                <c:pt idx="2396">
                  <c:v>0.69819836927255219</c:v>
                </c:pt>
                <c:pt idx="2397">
                  <c:v>0.69834922217727347</c:v>
                </c:pt>
                <c:pt idx="2398">
                  <c:v>0.69849999966949561</c:v>
                </c:pt>
                <c:pt idx="2399">
                  <c:v>0.69865070178691779</c:v>
                </c:pt>
                <c:pt idx="2400">
                  <c:v>0.69880132856722033</c:v>
                </c:pt>
                <c:pt idx="2401">
                  <c:v>0.69895188004806508</c:v>
                </c:pt>
                <c:pt idx="2402">
                  <c:v>0.6991023562670946</c:v>
                </c:pt>
                <c:pt idx="2403">
                  <c:v>0.69925275726193303</c:v>
                </c:pt>
                <c:pt idx="2404">
                  <c:v>0.69940308307018517</c:v>
                </c:pt>
                <c:pt idx="2405">
                  <c:v>0.69955333372943773</c:v>
                </c:pt>
                <c:pt idx="2406">
                  <c:v>0.69970350927725822</c:v>
                </c:pt>
                <c:pt idx="2407">
                  <c:v>0.69985360975119493</c:v>
                </c:pt>
                <c:pt idx="2408">
                  <c:v>0.70000363518877851</c:v>
                </c:pt>
                <c:pt idx="2409">
                  <c:v>0.70015358562751984</c:v>
                </c:pt>
                <c:pt idx="2410">
                  <c:v>0.70030346110491137</c:v>
                </c:pt>
                <c:pt idx="2411">
                  <c:v>0.70045326165842692</c:v>
                </c:pt>
                <c:pt idx="2412">
                  <c:v>0.70060298732552162</c:v>
                </c:pt>
                <c:pt idx="2413">
                  <c:v>0.70075263814363165</c:v>
                </c:pt>
                <c:pt idx="2414">
                  <c:v>0.7009022141501744</c:v>
                </c:pt>
                <c:pt idx="2415">
                  <c:v>0.70105171538254918</c:v>
                </c:pt>
                <c:pt idx="2416">
                  <c:v>0.70120114187813576</c:v>
                </c:pt>
                <c:pt idx="2417">
                  <c:v>0.70135049367429569</c:v>
                </c:pt>
                <c:pt idx="2418">
                  <c:v>0.70149977080837178</c:v>
                </c:pt>
                <c:pt idx="2419">
                  <c:v>0.7016489733176885</c:v>
                </c:pt>
                <c:pt idx="2420">
                  <c:v>0.70179810123955078</c:v>
                </c:pt>
                <c:pt idx="2421">
                  <c:v>0.7019471546112459</c:v>
                </c:pt>
                <c:pt idx="2422">
                  <c:v>0.70209613347004185</c:v>
                </c:pt>
                <c:pt idx="2423">
                  <c:v>0.70224503785318815</c:v>
                </c:pt>
                <c:pt idx="2424">
                  <c:v>0.70239386779791579</c:v>
                </c:pt>
                <c:pt idx="2425">
                  <c:v>0.70254262334143691</c:v>
                </c:pt>
                <c:pt idx="2426">
                  <c:v>0.70269130452094575</c:v>
                </c:pt>
                <c:pt idx="2427">
                  <c:v>0.70283991137361679</c:v>
                </c:pt>
                <c:pt idx="2428">
                  <c:v>0.7029884439366072</c:v>
                </c:pt>
                <c:pt idx="2429">
                  <c:v>0.70313690224705427</c:v>
                </c:pt>
                <c:pt idx="2430">
                  <c:v>0.70328528634207799</c:v>
                </c:pt>
                <c:pt idx="2431">
                  <c:v>0.70343359625877899</c:v>
                </c:pt>
                <c:pt idx="2432">
                  <c:v>0.70358183203423952</c:v>
                </c:pt>
                <c:pt idx="2433">
                  <c:v>0.70372999370552336</c:v>
                </c:pt>
                <c:pt idx="2434">
                  <c:v>0.70387808130967588</c:v>
                </c:pt>
                <c:pt idx="2435">
                  <c:v>0.70402609488372359</c:v>
                </c:pt>
                <c:pt idx="2436">
                  <c:v>0.70417403446467486</c:v>
                </c:pt>
                <c:pt idx="2437">
                  <c:v>0.70432190008951923</c:v>
                </c:pt>
                <c:pt idx="2438">
                  <c:v>0.70446969179522789</c:v>
                </c:pt>
                <c:pt idx="2439">
                  <c:v>0.70461740961875408</c:v>
                </c:pt>
                <c:pt idx="2440">
                  <c:v>0.70476505359703134</c:v>
                </c:pt>
                <c:pt idx="2441">
                  <c:v>0.70491262376697605</c:v>
                </c:pt>
                <c:pt idx="2442">
                  <c:v>0.70506012016548514</c:v>
                </c:pt>
                <c:pt idx="2443">
                  <c:v>0.70520754282943754</c:v>
                </c:pt>
                <c:pt idx="2444">
                  <c:v>0.70535489179569399</c:v>
                </c:pt>
                <c:pt idx="2445">
                  <c:v>0.70550216710109626</c:v>
                </c:pt>
                <c:pt idx="2446">
                  <c:v>0.70564936878246809</c:v>
                </c:pt>
                <c:pt idx="2447">
                  <c:v>0.70579649687661472</c:v>
                </c:pt>
                <c:pt idx="2448">
                  <c:v>0.70594355142032283</c:v>
                </c:pt>
                <c:pt idx="2449">
                  <c:v>0.7060905324503608</c:v>
                </c:pt>
                <c:pt idx="2450">
                  <c:v>0.70623744000347899</c:v>
                </c:pt>
                <c:pt idx="2451">
                  <c:v>0.70638427411640847</c:v>
                </c:pt>
                <c:pt idx="2452">
                  <c:v>0.70653103482586332</c:v>
                </c:pt>
                <c:pt idx="2453">
                  <c:v>0.70667772216853797</c:v>
                </c:pt>
                <c:pt idx="2454">
                  <c:v>0.70682433618110907</c:v>
                </c:pt>
                <c:pt idx="2455">
                  <c:v>0.70697087690023486</c:v>
                </c:pt>
                <c:pt idx="2456">
                  <c:v>0.70711734436255547</c:v>
                </c:pt>
                <c:pt idx="2457">
                  <c:v>0.70726373860469238</c:v>
                </c:pt>
                <c:pt idx="2458">
                  <c:v>0.70741005966324888</c:v>
                </c:pt>
                <c:pt idx="2459">
                  <c:v>0.70755630757481025</c:v>
                </c:pt>
                <c:pt idx="2460">
                  <c:v>0.70770248237594291</c:v>
                </c:pt>
                <c:pt idx="2461">
                  <c:v>0.70784858410319562</c:v>
                </c:pt>
                <c:pt idx="2462">
                  <c:v>0.70799461279309805</c:v>
                </c:pt>
                <c:pt idx="2463">
                  <c:v>0.70814056848216267</c:v>
                </c:pt>
                <c:pt idx="2464">
                  <c:v>0.70828645120688294</c:v>
                </c:pt>
                <c:pt idx="2465">
                  <c:v>0.70843226100373413</c:v>
                </c:pt>
                <c:pt idx="2466">
                  <c:v>0.70857799790917375</c:v>
                </c:pt>
                <c:pt idx="2467">
                  <c:v>0.70872366195964065</c:v>
                </c:pt>
                <c:pt idx="2468">
                  <c:v>0.70886925319155525</c:v>
                </c:pt>
                <c:pt idx="2469">
                  <c:v>0.70901477164132054</c:v>
                </c:pt>
                <c:pt idx="2470">
                  <c:v>0.70916021734532064</c:v>
                </c:pt>
                <c:pt idx="2471">
                  <c:v>0.7093055903399218</c:v>
                </c:pt>
                <c:pt idx="2472">
                  <c:v>0.70945089066147182</c:v>
                </c:pt>
                <c:pt idx="2473">
                  <c:v>0.70959611834630054</c:v>
                </c:pt>
                <c:pt idx="2474">
                  <c:v>0.70974127343072002</c:v>
                </c:pt>
                <c:pt idx="2475">
                  <c:v>0.70988635595102312</c:v>
                </c:pt>
                <c:pt idx="2476">
                  <c:v>0.71003136594348548</c:v>
                </c:pt>
                <c:pt idx="2477">
                  <c:v>0.71017630344436444</c:v>
                </c:pt>
                <c:pt idx="2478">
                  <c:v>0.7103211684898989</c:v>
                </c:pt>
                <c:pt idx="2479">
                  <c:v>0.71046596111630989</c:v>
                </c:pt>
                <c:pt idx="2480">
                  <c:v>0.71061068135980032</c:v>
                </c:pt>
                <c:pt idx="2481">
                  <c:v>0.71075532925655471</c:v>
                </c:pt>
                <c:pt idx="2482">
                  <c:v>0.71089990484274002</c:v>
                </c:pt>
                <c:pt idx="2483">
                  <c:v>0.71104440815450487</c:v>
                </c:pt>
                <c:pt idx="2484">
                  <c:v>0.7111888392279796</c:v>
                </c:pt>
                <c:pt idx="2485">
                  <c:v>0.71133319809927675</c:v>
                </c:pt>
                <c:pt idx="2486">
                  <c:v>0.71147748480449069</c:v>
                </c:pt>
                <c:pt idx="2487">
                  <c:v>0.71162169937969777</c:v>
                </c:pt>
                <c:pt idx="2488">
                  <c:v>0.71176584186095659</c:v>
                </c:pt>
                <c:pt idx="2489">
                  <c:v>0.711909912284307</c:v>
                </c:pt>
                <c:pt idx="2490">
                  <c:v>0.71205391068577162</c:v>
                </c:pt>
                <c:pt idx="2491">
                  <c:v>0.71219783710135476</c:v>
                </c:pt>
                <c:pt idx="2492">
                  <c:v>0.71234169156704241</c:v>
                </c:pt>
                <c:pt idx="2493">
                  <c:v>0.71248547411880303</c:v>
                </c:pt>
                <c:pt idx="2494">
                  <c:v>0.71262918479258708</c:v>
                </c:pt>
                <c:pt idx="2495">
                  <c:v>0.7127728236243267</c:v>
                </c:pt>
                <c:pt idx="2496">
                  <c:v>0.71291639064993628</c:v>
                </c:pt>
                <c:pt idx="2497">
                  <c:v>0.71305988590531233</c:v>
                </c:pt>
                <c:pt idx="2498">
                  <c:v>0.71320330942633314</c:v>
                </c:pt>
                <c:pt idx="2499">
                  <c:v>0.71334666124885959</c:v>
                </c:pt>
                <c:pt idx="2500">
                  <c:v>0.71348994140873401</c:v>
                </c:pt>
                <c:pt idx="2501">
                  <c:v>0.7136331499417814</c:v>
                </c:pt>
                <c:pt idx="2502">
                  <c:v>0.71377628688380801</c:v>
                </c:pt>
                <c:pt idx="2503">
                  <c:v>0.71391935227060321</c:v>
                </c:pt>
                <c:pt idx="2504">
                  <c:v>0.71406234613793795</c:v>
                </c:pt>
                <c:pt idx="2505">
                  <c:v>0.71420526852156496</c:v>
                </c:pt>
                <c:pt idx="2506">
                  <c:v>0.71434811945721999</c:v>
                </c:pt>
                <c:pt idx="2507">
                  <c:v>0.71449089898062024</c:v>
                </c:pt>
                <c:pt idx="2508">
                  <c:v>0.71463360712746504</c:v>
                </c:pt>
                <c:pt idx="2509">
                  <c:v>0.7147762439334362</c:v>
                </c:pt>
                <c:pt idx="2510">
                  <c:v>0.71491880943419761</c:v>
                </c:pt>
                <c:pt idx="2511">
                  <c:v>0.71506130366539533</c:v>
                </c:pt>
                <c:pt idx="2512">
                  <c:v>0.71520372666265719</c:v>
                </c:pt>
                <c:pt idx="2513">
                  <c:v>0.71534607846159415</c:v>
                </c:pt>
                <c:pt idx="2514">
                  <c:v>0.71548835909779818</c:v>
                </c:pt>
                <c:pt idx="2515">
                  <c:v>0.71563056860684471</c:v>
                </c:pt>
                <c:pt idx="2516">
                  <c:v>0.71577270702429019</c:v>
                </c:pt>
                <c:pt idx="2517">
                  <c:v>0.71591477438567397</c:v>
                </c:pt>
                <c:pt idx="2518">
                  <c:v>0.71605677072651763</c:v>
                </c:pt>
                <c:pt idx="2519">
                  <c:v>0.71619869608232467</c:v>
                </c:pt>
                <c:pt idx="2520">
                  <c:v>0.71634055048858147</c:v>
                </c:pt>
                <c:pt idx="2521">
                  <c:v>0.71648233398075578</c:v>
                </c:pt>
                <c:pt idx="2522">
                  <c:v>0.71662404659429846</c:v>
                </c:pt>
                <c:pt idx="2523">
                  <c:v>0.71676568836464194</c:v>
                </c:pt>
                <c:pt idx="2524">
                  <c:v>0.71690725932720134</c:v>
                </c:pt>
                <c:pt idx="2525">
                  <c:v>0.71704875951737412</c:v>
                </c:pt>
                <c:pt idx="2526">
                  <c:v>0.71719018897053999</c:v>
                </c:pt>
                <c:pt idx="2527">
                  <c:v>0.71733154772206076</c:v>
                </c:pt>
                <c:pt idx="2528">
                  <c:v>0.7174728358072805</c:v>
                </c:pt>
                <c:pt idx="2529">
                  <c:v>0.71761405326152639</c:v>
                </c:pt>
                <c:pt idx="2530">
                  <c:v>0.71775520012010685</c:v>
                </c:pt>
                <c:pt idx="2531">
                  <c:v>0.71789627641831355</c:v>
                </c:pt>
                <c:pt idx="2532">
                  <c:v>0.71803728219141993</c:v>
                </c:pt>
                <c:pt idx="2533">
                  <c:v>0.71817821747468202</c:v>
                </c:pt>
                <c:pt idx="2534">
                  <c:v>0.71831908230333841</c:v>
                </c:pt>
                <c:pt idx="2535">
                  <c:v>0.71845987671260969</c:v>
                </c:pt>
                <c:pt idx="2536">
                  <c:v>0.71860060073769905</c:v>
                </c:pt>
                <c:pt idx="2537">
                  <c:v>0.71874125441379211</c:v>
                </c:pt>
                <c:pt idx="2538">
                  <c:v>0.71888183777605719</c:v>
                </c:pt>
                <c:pt idx="2539">
                  <c:v>0.71902235085964405</c:v>
                </c:pt>
                <c:pt idx="2540">
                  <c:v>0.71916279369968605</c:v>
                </c:pt>
                <c:pt idx="2541">
                  <c:v>0.71930316633129843</c:v>
                </c:pt>
                <c:pt idx="2542">
                  <c:v>0.71944346878957843</c:v>
                </c:pt>
                <c:pt idx="2543">
                  <c:v>0.7195837011096069</c:v>
                </c:pt>
                <c:pt idx="2544">
                  <c:v>0.71972386332644589</c:v>
                </c:pt>
                <c:pt idx="2545">
                  <c:v>0.71986395547514082</c:v>
                </c:pt>
                <c:pt idx="2546">
                  <c:v>0.72000397759071921</c:v>
                </c:pt>
                <c:pt idx="2547">
                  <c:v>0.7201439297081913</c:v>
                </c:pt>
                <c:pt idx="2548">
                  <c:v>0.72028381186254942</c:v>
                </c:pt>
                <c:pt idx="2549">
                  <c:v>0.7204236240887687</c:v>
                </c:pt>
                <c:pt idx="2550">
                  <c:v>0.72056336642180696</c:v>
                </c:pt>
                <c:pt idx="2551">
                  <c:v>0.72070303889660414</c:v>
                </c:pt>
                <c:pt idx="2552">
                  <c:v>0.72084264154808286</c:v>
                </c:pt>
                <c:pt idx="2553">
                  <c:v>0.72098217441114831</c:v>
                </c:pt>
                <c:pt idx="2554">
                  <c:v>0.72112163752068847</c:v>
                </c:pt>
                <c:pt idx="2555">
                  <c:v>0.72126103091157334</c:v>
                </c:pt>
                <c:pt idx="2556">
                  <c:v>0.72140035461865604</c:v>
                </c:pt>
                <c:pt idx="2557">
                  <c:v>0.72153960867677203</c:v>
                </c:pt>
                <c:pt idx="2558">
                  <c:v>0.72167879312073924</c:v>
                </c:pt>
                <c:pt idx="2559">
                  <c:v>0.72181790798535828</c:v>
                </c:pt>
                <c:pt idx="2560">
                  <c:v>0.72195695330541243</c:v>
                </c:pt>
                <c:pt idx="2561">
                  <c:v>0.72209592911566756</c:v>
                </c:pt>
                <c:pt idx="2562">
                  <c:v>0.72223483545087219</c:v>
                </c:pt>
                <c:pt idx="2563">
                  <c:v>0.72237367234575733</c:v>
                </c:pt>
                <c:pt idx="2564">
                  <c:v>0.72251243983503666</c:v>
                </c:pt>
                <c:pt idx="2565">
                  <c:v>0.72265113795340674</c:v>
                </c:pt>
                <c:pt idx="2566">
                  <c:v>0.72278976673554651</c:v>
                </c:pt>
                <c:pt idx="2567">
                  <c:v>0.72292832621611769</c:v>
                </c:pt>
                <c:pt idx="2568">
                  <c:v>0.72306681642976456</c:v>
                </c:pt>
                <c:pt idx="2569">
                  <c:v>0.72320523741111431</c:v>
                </c:pt>
                <c:pt idx="2570">
                  <c:v>0.7233435891947767</c:v>
                </c:pt>
                <c:pt idx="2571">
                  <c:v>0.72348187181534396</c:v>
                </c:pt>
                <c:pt idx="2572">
                  <c:v>0.72362008530739153</c:v>
                </c:pt>
                <c:pt idx="2573">
                  <c:v>0.7237582297054771</c:v>
                </c:pt>
                <c:pt idx="2574">
                  <c:v>0.72389630504414126</c:v>
                </c:pt>
                <c:pt idx="2575">
                  <c:v>0.7240343113579073</c:v>
                </c:pt>
                <c:pt idx="2576">
                  <c:v>0.72417224868128149</c:v>
                </c:pt>
                <c:pt idx="2577">
                  <c:v>0.72431011704875248</c:v>
                </c:pt>
                <c:pt idx="2578">
                  <c:v>0.72444791649479179</c:v>
                </c:pt>
                <c:pt idx="2579">
                  <c:v>0.72458564705385387</c:v>
                </c:pt>
                <c:pt idx="2580">
                  <c:v>0.72472330876037572</c:v>
                </c:pt>
                <c:pt idx="2581">
                  <c:v>0.72486090164877759</c:v>
                </c:pt>
                <c:pt idx="2582">
                  <c:v>0.72499842575346174</c:v>
                </c:pt>
                <c:pt idx="2583">
                  <c:v>0.72513588110881388</c:v>
                </c:pt>
                <c:pt idx="2584">
                  <c:v>0.7252732677492022</c:v>
                </c:pt>
                <c:pt idx="2585">
                  <c:v>0.72541058570897798</c:v>
                </c:pt>
                <c:pt idx="2586">
                  <c:v>0.72554783502247511</c:v>
                </c:pt>
                <c:pt idx="2587">
                  <c:v>0.72568501572401012</c:v>
                </c:pt>
                <c:pt idx="2588">
                  <c:v>0.72582212784788314</c:v>
                </c:pt>
                <c:pt idx="2589">
                  <c:v>0.7259591714283764</c:v>
                </c:pt>
                <c:pt idx="2590">
                  <c:v>0.72609614649975529</c:v>
                </c:pt>
                <c:pt idx="2591">
                  <c:v>0.72623305309626784</c:v>
                </c:pt>
                <c:pt idx="2592">
                  <c:v>0.72636989125214546</c:v>
                </c:pt>
                <c:pt idx="2593">
                  <c:v>0.72650666100160199</c:v>
                </c:pt>
                <c:pt idx="2594">
                  <c:v>0.7266433623788342</c:v>
                </c:pt>
                <c:pt idx="2595">
                  <c:v>0.72677999541802218</c:v>
                </c:pt>
                <c:pt idx="2596">
                  <c:v>0.72691656015332806</c:v>
                </c:pt>
                <c:pt idx="2597">
                  <c:v>0.72705305661889819</c:v>
                </c:pt>
                <c:pt idx="2598">
                  <c:v>0.7271894848488607</c:v>
                </c:pt>
                <c:pt idx="2599">
                  <c:v>0.7273258448773271</c:v>
                </c:pt>
                <c:pt idx="2600">
                  <c:v>0.72746213673839188</c:v>
                </c:pt>
                <c:pt idx="2601">
                  <c:v>0.72759836046613247</c:v>
                </c:pt>
                <c:pt idx="2602">
                  <c:v>0.72773451609460926</c:v>
                </c:pt>
                <c:pt idx="2603">
                  <c:v>0.72787060365786538</c:v>
                </c:pt>
                <c:pt idx="2604">
                  <c:v>0.72800662318992748</c:v>
                </c:pt>
                <c:pt idx="2605">
                  <c:v>0.72814257472480459</c:v>
                </c:pt>
                <c:pt idx="2606">
                  <c:v>0.72827845829648907</c:v>
                </c:pt>
                <c:pt idx="2607">
                  <c:v>0.7284142739389563</c:v>
                </c:pt>
                <c:pt idx="2608">
                  <c:v>0.72855002168616445</c:v>
                </c:pt>
                <c:pt idx="2609">
                  <c:v>0.72868570157205514</c:v>
                </c:pt>
                <c:pt idx="2610">
                  <c:v>0.72882131363055258</c:v>
                </c:pt>
                <c:pt idx="2611">
                  <c:v>0.72895685789556419</c:v>
                </c:pt>
                <c:pt idx="2612">
                  <c:v>0.72909233440098042</c:v>
                </c:pt>
                <c:pt idx="2613">
                  <c:v>0.72922774318067485</c:v>
                </c:pt>
                <c:pt idx="2614">
                  <c:v>0.72936308426850405</c:v>
                </c:pt>
                <c:pt idx="2615">
                  <c:v>0.72949835769830773</c:v>
                </c:pt>
                <c:pt idx="2616">
                  <c:v>0.72963356350390862</c:v>
                </c:pt>
                <c:pt idx="2617">
                  <c:v>0.72976870171911246</c:v>
                </c:pt>
                <c:pt idx="2618">
                  <c:v>0.72990377237770854</c:v>
                </c:pt>
                <c:pt idx="2619">
                  <c:v>0.73003877551346852</c:v>
                </c:pt>
                <c:pt idx="2620">
                  <c:v>0.73017371116014784</c:v>
                </c:pt>
                <c:pt idx="2621">
                  <c:v>0.73030857935148452</c:v>
                </c:pt>
                <c:pt idx="2622">
                  <c:v>0.73044338012120036</c:v>
                </c:pt>
                <c:pt idx="2623">
                  <c:v>0.73057811350299984</c:v>
                </c:pt>
                <c:pt idx="2624">
                  <c:v>0.73071277953057034</c:v>
                </c:pt>
                <c:pt idx="2625">
                  <c:v>0.73084737823758306</c:v>
                </c:pt>
                <c:pt idx="2626">
                  <c:v>0.73098190965769183</c:v>
                </c:pt>
                <c:pt idx="2627">
                  <c:v>0.7311163738245342</c:v>
                </c:pt>
                <c:pt idx="2628">
                  <c:v>0.7312507707717304</c:v>
                </c:pt>
                <c:pt idx="2629">
                  <c:v>0.73138510053288397</c:v>
                </c:pt>
                <c:pt idx="2630">
                  <c:v>0.73151936314158195</c:v>
                </c:pt>
                <c:pt idx="2631">
                  <c:v>0.73165355863139403</c:v>
                </c:pt>
                <c:pt idx="2632">
                  <c:v>0.73178768703587382</c:v>
                </c:pt>
                <c:pt idx="2633">
                  <c:v>0.73192174838855739</c:v>
                </c:pt>
                <c:pt idx="2634">
                  <c:v>0.73205574272296459</c:v>
                </c:pt>
                <c:pt idx="2635">
                  <c:v>0.7321896700725985</c:v>
                </c:pt>
                <c:pt idx="2636">
                  <c:v>0.73232353047094523</c:v>
                </c:pt>
                <c:pt idx="2637">
                  <c:v>0.73245732395147412</c:v>
                </c:pt>
                <c:pt idx="2638">
                  <c:v>0.73259105054763807</c:v>
                </c:pt>
                <c:pt idx="2639">
                  <c:v>0.73272471029287289</c:v>
                </c:pt>
                <c:pt idx="2640">
                  <c:v>0.73285830322059797</c:v>
                </c:pt>
                <c:pt idx="2641">
                  <c:v>0.73299182936421592</c:v>
                </c:pt>
                <c:pt idx="2642">
                  <c:v>0.73312528875711258</c:v>
                </c:pt>
                <c:pt idx="2643">
                  <c:v>0.73325868143265704</c:v>
                </c:pt>
                <c:pt idx="2644">
                  <c:v>0.73339200742420196</c:v>
                </c:pt>
                <c:pt idx="2645">
                  <c:v>0.73352526676508301</c:v>
                </c:pt>
                <c:pt idx="2646">
                  <c:v>0.73365845948861952</c:v>
                </c:pt>
                <c:pt idx="2647">
                  <c:v>0.73379158562811386</c:v>
                </c:pt>
                <c:pt idx="2648">
                  <c:v>0.73392464521685197</c:v>
                </c:pt>
                <c:pt idx="2649">
                  <c:v>0.734057638288103</c:v>
                </c:pt>
                <c:pt idx="2650">
                  <c:v>0.73419056487511969</c:v>
                </c:pt>
                <c:pt idx="2651">
                  <c:v>0.7343234250111379</c:v>
                </c:pt>
                <c:pt idx="2652">
                  <c:v>0.73445621872937705</c:v>
                </c:pt>
                <c:pt idx="2653">
                  <c:v>0.73458894606303959</c:v>
                </c:pt>
                <c:pt idx="2654">
                  <c:v>0.7347216070453122</c:v>
                </c:pt>
                <c:pt idx="2655">
                  <c:v>0.734854201709364</c:v>
                </c:pt>
                <c:pt idx="2656">
                  <c:v>0.73498673008834814</c:v>
                </c:pt>
                <c:pt idx="2657">
                  <c:v>0.73511919221540101</c:v>
                </c:pt>
                <c:pt idx="2658">
                  <c:v>0.73525158812364255</c:v>
                </c:pt>
                <c:pt idx="2659">
                  <c:v>0.73538391784617574</c:v>
                </c:pt>
                <c:pt idx="2660">
                  <c:v>0.73551618141608766</c:v>
                </c:pt>
                <c:pt idx="2661">
                  <c:v>0.73564837886644829</c:v>
                </c:pt>
                <c:pt idx="2662">
                  <c:v>0.73578051023031144</c:v>
                </c:pt>
                <c:pt idx="2663">
                  <c:v>0.73591257554071388</c:v>
                </c:pt>
                <c:pt idx="2664">
                  <c:v>0.73604457483067665</c:v>
                </c:pt>
                <c:pt idx="2665">
                  <c:v>0.73617650813320368</c:v>
                </c:pt>
                <c:pt idx="2666">
                  <c:v>0.7363083754812827</c:v>
                </c:pt>
                <c:pt idx="2667">
                  <c:v>0.73644017690788466</c:v>
                </c:pt>
                <c:pt idx="2668">
                  <c:v>0.73657191244596443</c:v>
                </c:pt>
                <c:pt idx="2669">
                  <c:v>0.73670358212845988</c:v>
                </c:pt>
                <c:pt idx="2670">
                  <c:v>0.73683518598829301</c:v>
                </c:pt>
                <c:pt idx="2671">
                  <c:v>0.73696672405836883</c:v>
                </c:pt>
                <c:pt idx="2672">
                  <c:v>0.73709819637157614</c:v>
                </c:pt>
                <c:pt idx="2673">
                  <c:v>0.73722960296078754</c:v>
                </c:pt>
                <c:pt idx="2674">
                  <c:v>0.73736094385885864</c:v>
                </c:pt>
                <c:pt idx="2675">
                  <c:v>0.73749221909862928</c:v>
                </c:pt>
                <c:pt idx="2676">
                  <c:v>0.73762342871292219</c:v>
                </c:pt>
                <c:pt idx="2677">
                  <c:v>0.73775457273454426</c:v>
                </c:pt>
                <c:pt idx="2678">
                  <c:v>0.73788565119628557</c:v>
                </c:pt>
                <c:pt idx="2679">
                  <c:v>0.73801666413092026</c:v>
                </c:pt>
                <c:pt idx="2680">
                  <c:v>0.73814761157120568</c:v>
                </c:pt>
                <c:pt idx="2681">
                  <c:v>0.73827849354988273</c:v>
                </c:pt>
                <c:pt idx="2682">
                  <c:v>0.73840931009967659</c:v>
                </c:pt>
                <c:pt idx="2683">
                  <c:v>0.73854006125329541</c:v>
                </c:pt>
                <c:pt idx="2684">
                  <c:v>0.73867074704343116</c:v>
                </c:pt>
                <c:pt idx="2685">
                  <c:v>0.7388013675027596</c:v>
                </c:pt>
                <c:pt idx="2686">
                  <c:v>0.73893192266394014</c:v>
                </c:pt>
                <c:pt idx="2687">
                  <c:v>0.7390624125596158</c:v>
                </c:pt>
                <c:pt idx="2688">
                  <c:v>0.73919283722241336</c:v>
                </c:pt>
                <c:pt idx="2689">
                  <c:v>0.73932319668494317</c:v>
                </c:pt>
                <c:pt idx="2690">
                  <c:v>0.73945349097979918</c:v>
                </c:pt>
                <c:pt idx="2691">
                  <c:v>0.73958372013955931</c:v>
                </c:pt>
                <c:pt idx="2692">
                  <c:v>0.7397138841967853</c:v>
                </c:pt>
                <c:pt idx="2693">
                  <c:v>0.73984398318402211</c:v>
                </c:pt>
                <c:pt idx="2694">
                  <c:v>0.73997401713379873</c:v>
                </c:pt>
                <c:pt idx="2695">
                  <c:v>0.74010398607862804</c:v>
                </c:pt>
                <c:pt idx="2696">
                  <c:v>0.74023389005100626</c:v>
                </c:pt>
                <c:pt idx="2697">
                  <c:v>0.74036372908341408</c:v>
                </c:pt>
                <c:pt idx="2698">
                  <c:v>0.74049350320831486</c:v>
                </c:pt>
                <c:pt idx="2699">
                  <c:v>0.74062321245815665</c:v>
                </c:pt>
                <c:pt idx="2700">
                  <c:v>0.74075285686537107</c:v>
                </c:pt>
                <c:pt idx="2701">
                  <c:v>0.74088243646237328</c:v>
                </c:pt>
                <c:pt idx="2702">
                  <c:v>0.74101195128156261</c:v>
                </c:pt>
                <c:pt idx="2703">
                  <c:v>0.7411414013553218</c:v>
                </c:pt>
                <c:pt idx="2704">
                  <c:v>0.74127078671601743</c:v>
                </c:pt>
                <c:pt idx="2705">
                  <c:v>0.74140010739600037</c:v>
                </c:pt>
                <c:pt idx="2706">
                  <c:v>0.74152936342760467</c:v>
                </c:pt>
                <c:pt idx="2707">
                  <c:v>0.74165855484314891</c:v>
                </c:pt>
                <c:pt idx="2708">
                  <c:v>0.7417876816749347</c:v>
                </c:pt>
                <c:pt idx="2709">
                  <c:v>0.74191674395524831</c:v>
                </c:pt>
                <c:pt idx="2710">
                  <c:v>0.7420457417163594</c:v>
                </c:pt>
                <c:pt idx="2711">
                  <c:v>0.74217467499052159</c:v>
                </c:pt>
                <c:pt idx="2712">
                  <c:v>0.74230354380997243</c:v>
                </c:pt>
                <c:pt idx="2713">
                  <c:v>0.74243234820693316</c:v>
                </c:pt>
                <c:pt idx="2714">
                  <c:v>0.74256108821360922</c:v>
                </c:pt>
                <c:pt idx="2715">
                  <c:v>0.74268976386218966</c:v>
                </c:pt>
                <c:pt idx="2716">
                  <c:v>0.74281837518484772</c:v>
                </c:pt>
                <c:pt idx="2717">
                  <c:v>0.74294692221374037</c:v>
                </c:pt>
                <c:pt idx="2718">
                  <c:v>0.74307540498100866</c:v>
                </c:pt>
                <c:pt idx="2719">
                  <c:v>0.74320382351877712</c:v>
                </c:pt>
                <c:pt idx="2720">
                  <c:v>0.74333217785915484</c:v>
                </c:pt>
                <c:pt idx="2721">
                  <c:v>0.7434604680342346</c:v>
                </c:pt>
                <c:pt idx="2722">
                  <c:v>0.74358869407609274</c:v>
                </c:pt>
                <c:pt idx="2723">
                  <c:v>0.7437168560167905</c:v>
                </c:pt>
                <c:pt idx="2724">
                  <c:v>0.74384495388837213</c:v>
                </c:pt>
                <c:pt idx="2725">
                  <c:v>0.74397298772286646</c:v>
                </c:pt>
                <c:pt idx="2726">
                  <c:v>0.744100957552286</c:v>
                </c:pt>
                <c:pt idx="2727">
                  <c:v>0.74422886340862737</c:v>
                </c:pt>
                <c:pt idx="2728">
                  <c:v>0.74435670532387133</c:v>
                </c:pt>
                <c:pt idx="2729">
                  <c:v>0.74448448332998218</c:v>
                </c:pt>
                <c:pt idx="2730">
                  <c:v>0.74461219745890905</c:v>
                </c:pt>
                <c:pt idx="2731">
                  <c:v>0.74473984774258417</c:v>
                </c:pt>
                <c:pt idx="2732">
                  <c:v>0.74486743421292467</c:v>
                </c:pt>
                <c:pt idx="2733">
                  <c:v>0.74499495690183082</c:v>
                </c:pt>
                <c:pt idx="2734">
                  <c:v>0.74512241584118799</c:v>
                </c:pt>
                <c:pt idx="2735">
                  <c:v>0.74524981106286481</c:v>
                </c:pt>
                <c:pt idx="2736">
                  <c:v>0.74537714259871402</c:v>
                </c:pt>
                <c:pt idx="2737">
                  <c:v>0.74550441048057303</c:v>
                </c:pt>
                <c:pt idx="2738">
                  <c:v>0.74563161474026252</c:v>
                </c:pt>
                <c:pt idx="2739">
                  <c:v>0.74575875540958814</c:v>
                </c:pt>
                <c:pt idx="2740">
                  <c:v>0.74588583252033891</c:v>
                </c:pt>
                <c:pt idx="2741">
                  <c:v>0.7460128461042882</c:v>
                </c:pt>
                <c:pt idx="2742">
                  <c:v>0.74613979619319382</c:v>
                </c:pt>
                <c:pt idx="2743">
                  <c:v>0.74626668281879716</c:v>
                </c:pt>
                <c:pt idx="2744">
                  <c:v>0.74639350601282395</c:v>
                </c:pt>
                <c:pt idx="2745">
                  <c:v>0.74652026580698438</c:v>
                </c:pt>
                <c:pt idx="2746">
                  <c:v>0.74664696223297233</c:v>
                </c:pt>
                <c:pt idx="2747">
                  <c:v>0.74677359532246601</c:v>
                </c:pt>
                <c:pt idx="2748">
                  <c:v>0.74690016510712798</c:v>
                </c:pt>
                <c:pt idx="2749">
                  <c:v>0.74702667161860459</c:v>
                </c:pt>
                <c:pt idx="2750">
                  <c:v>0.74715311488852676</c:v>
                </c:pt>
                <c:pt idx="2751">
                  <c:v>0.74727949494850943</c:v>
                </c:pt>
                <c:pt idx="2752">
                  <c:v>0.74740581183015142</c:v>
                </c:pt>
                <c:pt idx="2753">
                  <c:v>0.74753206556503649</c:v>
                </c:pt>
                <c:pt idx="2754">
                  <c:v>0.74765825618473181</c:v>
                </c:pt>
                <c:pt idx="2755">
                  <c:v>0.74778438372078926</c:v>
                </c:pt>
                <c:pt idx="2756">
                  <c:v>0.74791044820474495</c:v>
                </c:pt>
                <c:pt idx="2757">
                  <c:v>0.74803644966811889</c:v>
                </c:pt>
                <c:pt idx="2758">
                  <c:v>0.74816238814241576</c:v>
                </c:pt>
                <c:pt idx="2759">
                  <c:v>0.74828826365912404</c:v>
                </c:pt>
                <c:pt idx="2760">
                  <c:v>0.74841407624971701</c:v>
                </c:pt>
                <c:pt idx="2761">
                  <c:v>0.74853982594565149</c:v>
                </c:pt>
                <c:pt idx="2762">
                  <c:v>0.74866551277836946</c:v>
                </c:pt>
                <c:pt idx="2763">
                  <c:v>0.74879113677929621</c:v>
                </c:pt>
                <c:pt idx="2764">
                  <c:v>0.74891669797984228</c:v>
                </c:pt>
                <c:pt idx="2765">
                  <c:v>0.74904219641140179</c:v>
                </c:pt>
                <c:pt idx="2766">
                  <c:v>0.74916763210535353</c:v>
                </c:pt>
                <c:pt idx="2767">
                  <c:v>0.74929300509306052</c:v>
                </c:pt>
                <c:pt idx="2768">
                  <c:v>0.74941831540586978</c:v>
                </c:pt>
                <c:pt idx="2769">
                  <c:v>0.74954356307511349</c:v>
                </c:pt>
                <c:pt idx="2770">
                  <c:v>0.74966874813210715</c:v>
                </c:pt>
                <c:pt idx="2771">
                  <c:v>0.7497938706081515</c:v>
                </c:pt>
                <c:pt idx="2772">
                  <c:v>0.74991893053453085</c:v>
                </c:pt>
                <c:pt idx="2773">
                  <c:v>0.75004392794251462</c:v>
                </c:pt>
                <c:pt idx="2774">
                  <c:v>0.75016886286335593</c:v>
                </c:pt>
                <c:pt idx="2775">
                  <c:v>0.75029373532829269</c:v>
                </c:pt>
                <c:pt idx="2776">
                  <c:v>0.75041854536854702</c:v>
                </c:pt>
                <c:pt idx="2777">
                  <c:v>0.75054329301532563</c:v>
                </c:pt>
                <c:pt idx="2778">
                  <c:v>0.75066797829981935</c:v>
                </c:pt>
                <c:pt idx="2779">
                  <c:v>0.75079260125320346</c:v>
                </c:pt>
                <c:pt idx="2780">
                  <c:v>0.75091716190663804</c:v>
                </c:pt>
                <c:pt idx="2781">
                  <c:v>0.75104166029126718</c:v>
                </c:pt>
                <c:pt idx="2782">
                  <c:v>0.75116609643821919</c:v>
                </c:pt>
                <c:pt idx="2783">
                  <c:v>0.75129047037860774</c:v>
                </c:pt>
                <c:pt idx="2784">
                  <c:v>0.75141478214352986</c:v>
                </c:pt>
                <c:pt idx="2785">
                  <c:v>0.75153903176406789</c:v>
                </c:pt>
                <c:pt idx="2786">
                  <c:v>0.75166321927128799</c:v>
                </c:pt>
                <c:pt idx="2787">
                  <c:v>0.75178734469624142</c:v>
                </c:pt>
                <c:pt idx="2788">
                  <c:v>0.75191140806996315</c:v>
                </c:pt>
                <c:pt idx="2789">
                  <c:v>0.75203540942347336</c:v>
                </c:pt>
                <c:pt idx="2790">
                  <c:v>0.75215934878777635</c:v>
                </c:pt>
                <c:pt idx="2791">
                  <c:v>0.75228322619386079</c:v>
                </c:pt>
                <c:pt idx="2792">
                  <c:v>0.75240704167270034</c:v>
                </c:pt>
                <c:pt idx="2793">
                  <c:v>0.75253079525525279</c:v>
                </c:pt>
                <c:pt idx="2794">
                  <c:v>0.75265448697246051</c:v>
                </c:pt>
                <c:pt idx="2795">
                  <c:v>0.75277811685525053</c:v>
                </c:pt>
                <c:pt idx="2796">
                  <c:v>0.75290168493453435</c:v>
                </c:pt>
                <c:pt idx="2797">
                  <c:v>0.75302519124120781</c:v>
                </c:pt>
                <c:pt idx="2798">
                  <c:v>0.75314863580615177</c:v>
                </c:pt>
                <c:pt idx="2799">
                  <c:v>0.7532720186602313</c:v>
                </c:pt>
                <c:pt idx="2800">
                  <c:v>0.75339533983429596</c:v>
                </c:pt>
                <c:pt idx="2801">
                  <c:v>0.75351859935918031</c:v>
                </c:pt>
                <c:pt idx="2802">
                  <c:v>0.75364179726570291</c:v>
                </c:pt>
                <c:pt idx="2803">
                  <c:v>0.75376493358466767</c:v>
                </c:pt>
                <c:pt idx="2804">
                  <c:v>0.75388800834686232</c:v>
                </c:pt>
                <c:pt idx="2805">
                  <c:v>0.75401102158305966</c:v>
                </c:pt>
                <c:pt idx="2806">
                  <c:v>0.7541339733240171</c:v>
                </c:pt>
                <c:pt idx="2807">
                  <c:v>0.75425686360047639</c:v>
                </c:pt>
                <c:pt idx="2808">
                  <c:v>0.75437969244316416</c:v>
                </c:pt>
                <c:pt idx="2809">
                  <c:v>0.75450245988279163</c:v>
                </c:pt>
                <c:pt idx="2810">
                  <c:v>0.7546251659500548</c:v>
                </c:pt>
                <c:pt idx="2811">
                  <c:v>0.7547478106756339</c:v>
                </c:pt>
                <c:pt idx="2812">
                  <c:v>0.75487039409019441</c:v>
                </c:pt>
                <c:pt idx="2813">
                  <c:v>0.7549929162243858</c:v>
                </c:pt>
                <c:pt idx="2814">
                  <c:v>0.75511537710884291</c:v>
                </c:pt>
                <c:pt idx="2815">
                  <c:v>0.7552377767741848</c:v>
                </c:pt>
                <c:pt idx="2816">
                  <c:v>0.75536011525101532</c:v>
                </c:pt>
                <c:pt idx="2817">
                  <c:v>0.75548239256992311</c:v>
                </c:pt>
                <c:pt idx="2818">
                  <c:v>0.7556046087614815</c:v>
                </c:pt>
                <c:pt idx="2819">
                  <c:v>0.75572676385624848</c:v>
                </c:pt>
                <c:pt idx="2820">
                  <c:v>0.75584885788476697</c:v>
                </c:pt>
                <c:pt idx="2821">
                  <c:v>0.75597089087756419</c:v>
                </c:pt>
                <c:pt idx="2822">
                  <c:v>0.75609286286515243</c:v>
                </c:pt>
                <c:pt idx="2823">
                  <c:v>0.75621477387802849</c:v>
                </c:pt>
                <c:pt idx="2824">
                  <c:v>0.75633662394667467</c:v>
                </c:pt>
                <c:pt idx="2825">
                  <c:v>0.7564584131015567</c:v>
                </c:pt>
                <c:pt idx="2826">
                  <c:v>0.75658014137312635</c:v>
                </c:pt>
                <c:pt idx="2827">
                  <c:v>0.75670180879181947</c:v>
                </c:pt>
                <c:pt idx="2828">
                  <c:v>0.75682341538805686</c:v>
                </c:pt>
                <c:pt idx="2829">
                  <c:v>0.75694496119224408</c:v>
                </c:pt>
                <c:pt idx="2830">
                  <c:v>0.75706644623477148</c:v>
                </c:pt>
                <c:pt idx="2831">
                  <c:v>0.75718787054601455</c:v>
                </c:pt>
                <c:pt idx="2832">
                  <c:v>0.75730923415633311</c:v>
                </c:pt>
                <c:pt idx="2833">
                  <c:v>0.75743053709607211</c:v>
                </c:pt>
                <c:pt idx="2834">
                  <c:v>0.75755177939556106</c:v>
                </c:pt>
                <c:pt idx="2835">
                  <c:v>0.7576729610851145</c:v>
                </c:pt>
                <c:pt idx="2836">
                  <c:v>0.75779408219503197</c:v>
                </c:pt>
                <c:pt idx="2837">
                  <c:v>0.75791514275559746</c:v>
                </c:pt>
                <c:pt idx="2838">
                  <c:v>0.75803614279708043</c:v>
                </c:pt>
                <c:pt idx="2839">
                  <c:v>0.75815708234973422</c:v>
                </c:pt>
                <c:pt idx="2840">
                  <c:v>0.75827796144379833</c:v>
                </c:pt>
                <c:pt idx="2841">
                  <c:v>0.7583987801094958</c:v>
                </c:pt>
                <c:pt idx="2842">
                  <c:v>0.75851953837703578</c:v>
                </c:pt>
                <c:pt idx="2843">
                  <c:v>0.75864023627661148</c:v>
                </c:pt>
                <c:pt idx="2844">
                  <c:v>0.7587608738384013</c:v>
                </c:pt>
                <c:pt idx="2845">
                  <c:v>0.75888145109256844</c:v>
                </c:pt>
                <c:pt idx="2846">
                  <c:v>0.75900196806926146</c:v>
                </c:pt>
                <c:pt idx="2847">
                  <c:v>0.75912242479861336</c:v>
                </c:pt>
                <c:pt idx="2848">
                  <c:v>0.75924282131074228</c:v>
                </c:pt>
                <c:pt idx="2849">
                  <c:v>0.75936315763575113</c:v>
                </c:pt>
                <c:pt idx="2850">
                  <c:v>0.75948343380372796</c:v>
                </c:pt>
                <c:pt idx="2851">
                  <c:v>0.75960364984474582</c:v>
                </c:pt>
                <c:pt idx="2852">
                  <c:v>0.75972380578886245</c:v>
                </c:pt>
                <c:pt idx="2853">
                  <c:v>0.75984390166612092</c:v>
                </c:pt>
                <c:pt idx="2854">
                  <c:v>0.759963937506549</c:v>
                </c:pt>
                <c:pt idx="2855">
                  <c:v>0.76008391334015968</c:v>
                </c:pt>
                <c:pt idx="2856">
                  <c:v>0.76020382919695062</c:v>
                </c:pt>
                <c:pt idx="2857">
                  <c:v>0.76032368510690462</c:v>
                </c:pt>
                <c:pt idx="2858">
                  <c:v>0.76044348109998994</c:v>
                </c:pt>
                <c:pt idx="2859">
                  <c:v>0.76056321720615938</c:v>
                </c:pt>
                <c:pt idx="2860">
                  <c:v>0.76068289345535045</c:v>
                </c:pt>
                <c:pt idx="2861">
                  <c:v>0.76080250987748643</c:v>
                </c:pt>
                <c:pt idx="2862">
                  <c:v>0.76092206650247529</c:v>
                </c:pt>
                <c:pt idx="2863">
                  <c:v>0.76104156336021012</c:v>
                </c:pt>
                <c:pt idx="2864">
                  <c:v>0.76116100048056889</c:v>
                </c:pt>
                <c:pt idx="2865">
                  <c:v>0.76128037789341485</c:v>
                </c:pt>
                <c:pt idx="2866">
                  <c:v>0.761399695628596</c:v>
                </c:pt>
                <c:pt idx="2867">
                  <c:v>0.76151895371594625</c:v>
                </c:pt>
                <c:pt idx="2868">
                  <c:v>0.76163815218528319</c:v>
                </c:pt>
                <c:pt idx="2869">
                  <c:v>0.76175729106641099</c:v>
                </c:pt>
                <c:pt idx="2870">
                  <c:v>0.76187637038911793</c:v>
                </c:pt>
                <c:pt idx="2871">
                  <c:v>0.76199539018317763</c:v>
                </c:pt>
                <c:pt idx="2872">
                  <c:v>0.76211435047834908</c:v>
                </c:pt>
                <c:pt idx="2873">
                  <c:v>0.76223325130437625</c:v>
                </c:pt>
                <c:pt idx="2874">
                  <c:v>0.76235209269098814</c:v>
                </c:pt>
                <c:pt idx="2875">
                  <c:v>0.76247087466789887</c:v>
                </c:pt>
                <c:pt idx="2876">
                  <c:v>0.76258959726480802</c:v>
                </c:pt>
                <c:pt idx="2877">
                  <c:v>0.76270826051139984</c:v>
                </c:pt>
                <c:pt idx="2878">
                  <c:v>0.76282686443734415</c:v>
                </c:pt>
                <c:pt idx="2879">
                  <c:v>0.76294540907229591</c:v>
                </c:pt>
                <c:pt idx="2880">
                  <c:v>0.76306389444589462</c:v>
                </c:pt>
                <c:pt idx="2881">
                  <c:v>0.76318232058776625</c:v>
                </c:pt>
                <c:pt idx="2882">
                  <c:v>0.76330068752752056</c:v>
                </c:pt>
                <c:pt idx="2883">
                  <c:v>0.76341899529475332</c:v>
                </c:pt>
                <c:pt idx="2884">
                  <c:v>0.76353724391904543</c:v>
                </c:pt>
                <c:pt idx="2885">
                  <c:v>0.76365543342996278</c:v>
                </c:pt>
                <c:pt idx="2886">
                  <c:v>0.76377356385705653</c:v>
                </c:pt>
                <c:pt idx="2887">
                  <c:v>0.76389163522986325</c:v>
                </c:pt>
                <c:pt idx="2888">
                  <c:v>0.76400964757790457</c:v>
                </c:pt>
                <c:pt idx="2889">
                  <c:v>0.76412760093068743</c:v>
                </c:pt>
                <c:pt idx="2890">
                  <c:v>0.76424549531770403</c:v>
                </c:pt>
                <c:pt idx="2891">
                  <c:v>0.76436333076843177</c:v>
                </c:pt>
                <c:pt idx="2892">
                  <c:v>0.76448110731233332</c:v>
                </c:pt>
                <c:pt idx="2893">
                  <c:v>0.76459882497885656</c:v>
                </c:pt>
                <c:pt idx="2894">
                  <c:v>0.76471648379743506</c:v>
                </c:pt>
                <c:pt idx="2895">
                  <c:v>0.76483408379748696</c:v>
                </c:pt>
                <c:pt idx="2896">
                  <c:v>0.76495162500841618</c:v>
                </c:pt>
                <c:pt idx="2897">
                  <c:v>0.7650691074596121</c:v>
                </c:pt>
                <c:pt idx="2898">
                  <c:v>0.76518653118044877</c:v>
                </c:pt>
                <c:pt idx="2899">
                  <c:v>0.76530389620028627</c:v>
                </c:pt>
                <c:pt idx="2900">
                  <c:v>0.76542120254846946</c:v>
                </c:pt>
                <c:pt idx="2901">
                  <c:v>0.76553845025432887</c:v>
                </c:pt>
                <c:pt idx="2902">
                  <c:v>0.76565563934718017</c:v>
                </c:pt>
                <c:pt idx="2903">
                  <c:v>0.76577276985632436</c:v>
                </c:pt>
                <c:pt idx="2904">
                  <c:v>0.76588984181104802</c:v>
                </c:pt>
                <c:pt idx="2905">
                  <c:v>0.76600685524062284</c:v>
                </c:pt>
                <c:pt idx="2906">
                  <c:v>0.7661238101743062</c:v>
                </c:pt>
                <c:pt idx="2907">
                  <c:v>0.76624070664134025</c:v>
                </c:pt>
                <c:pt idx="2908">
                  <c:v>0.76635754467095329</c:v>
                </c:pt>
                <c:pt idx="2909">
                  <c:v>0.76647432429235829</c:v>
                </c:pt>
                <c:pt idx="2910">
                  <c:v>0.76659104553475421</c:v>
                </c:pt>
                <c:pt idx="2911">
                  <c:v>0.76670770842732516</c:v>
                </c:pt>
                <c:pt idx="2912">
                  <c:v>0.76682431299924037</c:v>
                </c:pt>
                <c:pt idx="2913">
                  <c:v>0.76694085927965505</c:v>
                </c:pt>
                <c:pt idx="2914">
                  <c:v>0.76705734729770947</c:v>
                </c:pt>
                <c:pt idx="2915">
                  <c:v>0.76717377708252943</c:v>
                </c:pt>
                <c:pt idx="2916">
                  <c:v>0.76729014866322609</c:v>
                </c:pt>
                <c:pt idx="2917">
                  <c:v>0.7674064620688964</c:v>
                </c:pt>
                <c:pt idx="2918">
                  <c:v>0.76752271732862198</c:v>
                </c:pt>
                <c:pt idx="2919">
                  <c:v>0.76763891447147092</c:v>
                </c:pt>
                <c:pt idx="2920">
                  <c:v>0.76775505352649609</c:v>
                </c:pt>
                <c:pt idx="2921">
                  <c:v>0.76787113452273592</c:v>
                </c:pt>
                <c:pt idx="2922">
                  <c:v>0.76798715748921464</c:v>
                </c:pt>
                <c:pt idx="2923">
                  <c:v>0.76810312245494161</c:v>
                </c:pt>
                <c:pt idx="2924">
                  <c:v>0.76821902944891207</c:v>
                </c:pt>
                <c:pt idx="2925">
                  <c:v>0.76833487850010618</c:v>
                </c:pt>
                <c:pt idx="2926">
                  <c:v>0.7684506696374902</c:v>
                </c:pt>
                <c:pt idx="2927">
                  <c:v>0.76856640289001554</c:v>
                </c:pt>
                <c:pt idx="2928">
                  <c:v>0.76868207828661939</c:v>
                </c:pt>
                <c:pt idx="2929">
                  <c:v>0.76879769585622448</c:v>
                </c:pt>
                <c:pt idx="2930">
                  <c:v>0.76891325562773871</c:v>
                </c:pt>
                <c:pt idx="2931">
                  <c:v>0.76902875763005596</c:v>
                </c:pt>
                <c:pt idx="2932">
                  <c:v>0.76914420189205523</c:v>
                </c:pt>
                <c:pt idx="2933">
                  <c:v>0.76925958844260167</c:v>
                </c:pt>
                <c:pt idx="2934">
                  <c:v>0.76937491731054553</c:v>
                </c:pt>
                <c:pt idx="2935">
                  <c:v>0.76949018852472273</c:v>
                </c:pt>
                <c:pt idx="2936">
                  <c:v>0.76960540211395467</c:v>
                </c:pt>
                <c:pt idx="2937">
                  <c:v>0.76972055810704898</c:v>
                </c:pt>
                <c:pt idx="2938">
                  <c:v>0.76983565653279795</c:v>
                </c:pt>
                <c:pt idx="2939">
                  <c:v>0.76995069741998012</c:v>
                </c:pt>
                <c:pt idx="2940">
                  <c:v>0.77006568079735926</c:v>
                </c:pt>
                <c:pt idx="2941">
                  <c:v>0.77018060669368515</c:v>
                </c:pt>
                <c:pt idx="2942">
                  <c:v>0.77029547513769314</c:v>
                </c:pt>
                <c:pt idx="2943">
                  <c:v>0.77041028615810359</c:v>
                </c:pt>
                <c:pt idx="2944">
                  <c:v>0.77052503978362352</c:v>
                </c:pt>
                <c:pt idx="2945">
                  <c:v>0.77063973604294478</c:v>
                </c:pt>
                <c:pt idx="2946">
                  <c:v>0.77075437496474508</c:v>
                </c:pt>
                <c:pt idx="2947">
                  <c:v>0.77086895657768817</c:v>
                </c:pt>
                <c:pt idx="2948">
                  <c:v>0.77098348091042279</c:v>
                </c:pt>
                <c:pt idx="2949">
                  <c:v>0.77109794799158426</c:v>
                </c:pt>
                <c:pt idx="2950">
                  <c:v>0.7712123578497927</c:v>
                </c:pt>
                <c:pt idx="2951">
                  <c:v>0.7713267105136542</c:v>
                </c:pt>
                <c:pt idx="2952">
                  <c:v>0.77144100601176091</c:v>
                </c:pt>
                <c:pt idx="2953">
                  <c:v>0.77155524437269052</c:v>
                </c:pt>
                <c:pt idx="2954">
                  <c:v>0.77166942562500584</c:v>
                </c:pt>
                <c:pt idx="2955">
                  <c:v>0.77178354979725639</c:v>
                </c:pt>
                <c:pt idx="2956">
                  <c:v>0.77189761691797665</c:v>
                </c:pt>
                <c:pt idx="2957">
                  <c:v>0.77201162701568726</c:v>
                </c:pt>
                <c:pt idx="2958">
                  <c:v>0.77212558011889432</c:v>
                </c:pt>
                <c:pt idx="2959">
                  <c:v>0.77223947625608991</c:v>
                </c:pt>
                <c:pt idx="2960">
                  <c:v>0.7723533154557517</c:v>
                </c:pt>
                <c:pt idx="2961">
                  <c:v>0.77246709774634315</c:v>
                </c:pt>
                <c:pt idx="2962">
                  <c:v>0.7725808231563136</c:v>
                </c:pt>
                <c:pt idx="2963">
                  <c:v>0.77269449171409821</c:v>
                </c:pt>
                <c:pt idx="2964">
                  <c:v>0.77280810344811768</c:v>
                </c:pt>
                <c:pt idx="2965">
                  <c:v>0.77292165838677862</c:v>
                </c:pt>
                <c:pt idx="2966">
                  <c:v>0.77303515655847355</c:v>
                </c:pt>
                <c:pt idx="2967">
                  <c:v>0.77314859799158053</c:v>
                </c:pt>
                <c:pt idx="2968">
                  <c:v>0.77326198271446389</c:v>
                </c:pt>
                <c:pt idx="2969">
                  <c:v>0.77337531075547317</c:v>
                </c:pt>
                <c:pt idx="2970">
                  <c:v>0.77348858214294425</c:v>
                </c:pt>
                <c:pt idx="2971">
                  <c:v>0.7736017969051987</c:v>
                </c:pt>
                <c:pt idx="2972">
                  <c:v>0.77371495507054366</c:v>
                </c:pt>
                <c:pt idx="2973">
                  <c:v>0.77382805666727272</c:v>
                </c:pt>
                <c:pt idx="2974">
                  <c:v>0.77394110172366459</c:v>
                </c:pt>
                <c:pt idx="2975">
                  <c:v>0.77405409026798444</c:v>
                </c:pt>
                <c:pt idx="2976">
                  <c:v>0.774167022328483</c:v>
                </c:pt>
                <c:pt idx="2977">
                  <c:v>0.77427989793339702</c:v>
                </c:pt>
                <c:pt idx="2978">
                  <c:v>0.77439271711094892</c:v>
                </c:pt>
                <c:pt idx="2979">
                  <c:v>0.77450547988934737</c:v>
                </c:pt>
                <c:pt idx="2980">
                  <c:v>0.77461818629678647</c:v>
                </c:pt>
                <c:pt idx="2981">
                  <c:v>0.77473083636144668</c:v>
                </c:pt>
                <c:pt idx="2982">
                  <c:v>0.77484343011149415</c:v>
                </c:pt>
                <c:pt idx="2983">
                  <c:v>0.77495596757508101</c:v>
                </c:pt>
                <c:pt idx="2984">
                  <c:v>0.77506844878034509</c:v>
                </c:pt>
                <c:pt idx="2985">
                  <c:v>0.77518087375541056</c:v>
                </c:pt>
                <c:pt idx="2986">
                  <c:v>0.77529324252838727</c:v>
                </c:pt>
                <c:pt idx="2987">
                  <c:v>0.77540555512737108</c:v>
                </c:pt>
                <c:pt idx="2988">
                  <c:v>0.77551781158044364</c:v>
                </c:pt>
                <c:pt idx="2989">
                  <c:v>0.77563001191567293</c:v>
                </c:pt>
                <c:pt idx="2990">
                  <c:v>0.77574215616111253</c:v>
                </c:pt>
                <c:pt idx="2991">
                  <c:v>0.77585424434480221</c:v>
                </c:pt>
                <c:pt idx="2992">
                  <c:v>0.77596627649476757</c:v>
                </c:pt>
                <c:pt idx="2993">
                  <c:v>0.77607825263902042</c:v>
                </c:pt>
                <c:pt idx="2994">
                  <c:v>0.77619017280555835</c:v>
                </c:pt>
                <c:pt idx="2995">
                  <c:v>0.77630203702236511</c:v>
                </c:pt>
                <c:pt idx="2996">
                  <c:v>0.77641384531741031</c:v>
                </c:pt>
                <c:pt idx="2997">
                  <c:v>0.77652559771864971</c:v>
                </c:pt>
                <c:pt idx="2998">
                  <c:v>0.77663729425402506</c:v>
                </c:pt>
                <c:pt idx="2999">
                  <c:v>0.77674893495146402</c:v>
                </c:pt>
                <c:pt idx="3000">
                  <c:v>0.77686051983888038</c:v>
                </c:pt>
                <c:pt idx="3001">
                  <c:v>0.77697204894417438</c:v>
                </c:pt>
                <c:pt idx="3002">
                  <c:v>0.77708352229523125</c:v>
                </c:pt>
                <c:pt idx="3003">
                  <c:v>0.77719493991992361</c:v>
                </c:pt>
                <c:pt idx="3004">
                  <c:v>0.77730630184610916</c:v>
                </c:pt>
                <c:pt idx="3005">
                  <c:v>0.77741760810163196</c:v>
                </c:pt>
                <c:pt idx="3006">
                  <c:v>0.7775288587143222</c:v>
                </c:pt>
                <c:pt idx="3007">
                  <c:v>0.7776400537119964</c:v>
                </c:pt>
                <c:pt idx="3008">
                  <c:v>0.77775119312245655</c:v>
                </c:pt>
                <c:pt idx="3009">
                  <c:v>0.77786227697349142</c:v>
                </c:pt>
                <c:pt idx="3010">
                  <c:v>0.77797330529287545</c:v>
                </c:pt>
                <c:pt idx="3011">
                  <c:v>0.77808427810836933</c:v>
                </c:pt>
                <c:pt idx="3012">
                  <c:v>0.77819519544771998</c:v>
                </c:pt>
                <c:pt idx="3013">
                  <c:v>0.77830605733866032</c:v>
                </c:pt>
                <c:pt idx="3014">
                  <c:v>0.77841686380890907</c:v>
                </c:pt>
                <c:pt idx="3015">
                  <c:v>0.77852761488617206</c:v>
                </c:pt>
                <c:pt idx="3016">
                  <c:v>0.77863831059814026</c:v>
                </c:pt>
                <c:pt idx="3017">
                  <c:v>0.77874895097249108</c:v>
                </c:pt>
                <c:pt idx="3018">
                  <c:v>0.77885953603688862</c:v>
                </c:pt>
                <c:pt idx="3019">
                  <c:v>0.77897006581898232</c:v>
                </c:pt>
                <c:pt idx="3020">
                  <c:v>0.77908054034640861</c:v>
                </c:pt>
                <c:pt idx="3021">
                  <c:v>0.77919095964678942</c:v>
                </c:pt>
                <c:pt idx="3022">
                  <c:v>0.77930132374773331</c:v>
                </c:pt>
                <c:pt idx="3023">
                  <c:v>0.779411632676835</c:v>
                </c:pt>
                <c:pt idx="3024">
                  <c:v>0.77952188646167486</c:v>
                </c:pt>
                <c:pt idx="3025">
                  <c:v>0.77963208512982041</c:v>
                </c:pt>
                <c:pt idx="3026">
                  <c:v>0.7797422287088247</c:v>
                </c:pt>
                <c:pt idx="3027">
                  <c:v>0.77985231722622728</c:v>
                </c:pt>
                <c:pt idx="3028">
                  <c:v>0.77996235070955366</c:v>
                </c:pt>
                <c:pt idx="3029">
                  <c:v>0.78007232918631597</c:v>
                </c:pt>
                <c:pt idx="3030">
                  <c:v>0.78018225268401242</c:v>
                </c:pt>
                <c:pt idx="3031">
                  <c:v>0.78029212123012748</c:v>
                </c:pt>
                <c:pt idx="3032">
                  <c:v>0.78040193485213161</c:v>
                </c:pt>
                <c:pt idx="3033">
                  <c:v>0.78051169357748196</c:v>
                </c:pt>
                <c:pt idx="3034">
                  <c:v>0.78062139743362169</c:v>
                </c:pt>
                <c:pt idx="3035">
                  <c:v>0.78073104644798064</c:v>
                </c:pt>
                <c:pt idx="3036">
                  <c:v>0.7808406406479742</c:v>
                </c:pt>
                <c:pt idx="3037">
                  <c:v>0.7809501800610047</c:v>
                </c:pt>
                <c:pt idx="3038">
                  <c:v>0.78105966471446076</c:v>
                </c:pt>
                <c:pt idx="3039">
                  <c:v>0.78116909463571671</c:v>
                </c:pt>
                <c:pt idx="3040">
                  <c:v>0.78127846985213356</c:v>
                </c:pt>
                <c:pt idx="3041">
                  <c:v>0.7813877903910591</c:v>
                </c:pt>
                <c:pt idx="3042">
                  <c:v>0.78149705627982669</c:v>
                </c:pt>
                <c:pt idx="3043">
                  <c:v>0.78160626754575646</c:v>
                </c:pt>
                <c:pt idx="3044">
                  <c:v>0.78171542421615481</c:v>
                </c:pt>
                <c:pt idx="3045">
                  <c:v>0.78182452631831434</c:v>
                </c:pt>
                <c:pt idx="3046">
                  <c:v>0.78193357387951423</c:v>
                </c:pt>
                <c:pt idx="3047">
                  <c:v>0.7820425669270199</c:v>
                </c:pt>
                <c:pt idx="3048">
                  <c:v>0.78215150548808321</c:v>
                </c:pt>
                <c:pt idx="3049">
                  <c:v>0.78226038958994204</c:v>
                </c:pt>
                <c:pt idx="3050">
                  <c:v>0.78236921925982128</c:v>
                </c:pt>
                <c:pt idx="3051">
                  <c:v>0.78247799452493183</c:v>
                </c:pt>
                <c:pt idx="3052">
                  <c:v>0.78258671541247082</c:v>
                </c:pt>
                <c:pt idx="3053">
                  <c:v>0.7826953819496224</c:v>
                </c:pt>
                <c:pt idx="3054">
                  <c:v>0.78280399416355639</c:v>
                </c:pt>
                <c:pt idx="3055">
                  <c:v>0.78291255208142962</c:v>
                </c:pt>
                <c:pt idx="3056">
                  <c:v>0.78302105573038483</c:v>
                </c:pt>
                <c:pt idx="3057">
                  <c:v>0.78312950513755164</c:v>
                </c:pt>
                <c:pt idx="3058">
                  <c:v>0.78323790033004592</c:v>
                </c:pt>
                <c:pt idx="3059">
                  <c:v>0.78334624133497011</c:v>
                </c:pt>
                <c:pt idx="3060">
                  <c:v>0.78345452817941252</c:v>
                </c:pt>
                <c:pt idx="3061">
                  <c:v>0.78356276089044885</c:v>
                </c:pt>
                <c:pt idx="3062">
                  <c:v>0.78367093949514077</c:v>
                </c:pt>
                <c:pt idx="3063">
                  <c:v>0.78377906402053621</c:v>
                </c:pt>
                <c:pt idx="3064">
                  <c:v>0.78388713449367009</c:v>
                </c:pt>
                <c:pt idx="3065">
                  <c:v>0.78399515094156313</c:v>
                </c:pt>
                <c:pt idx="3066">
                  <c:v>0.78410311339122329</c:v>
                </c:pt>
                <c:pt idx="3067">
                  <c:v>0.78421102186964464</c:v>
                </c:pt>
                <c:pt idx="3068">
                  <c:v>0.78431887640380782</c:v>
                </c:pt>
                <c:pt idx="3069">
                  <c:v>0.78442667702067981</c:v>
                </c:pt>
                <c:pt idx="3070">
                  <c:v>0.78453442374721449</c:v>
                </c:pt>
                <c:pt idx="3071">
                  <c:v>0.78464211661035188</c:v>
                </c:pt>
                <c:pt idx="3072">
                  <c:v>0.78474975563701876</c:v>
                </c:pt>
                <c:pt idx="3073">
                  <c:v>0.78485734085412839</c:v>
                </c:pt>
                <c:pt idx="3074">
                  <c:v>0.78496487228858047</c:v>
                </c:pt>
                <c:pt idx="3075">
                  <c:v>0.78507234996726161</c:v>
                </c:pt>
                <c:pt idx="3076">
                  <c:v>0.78517977391704452</c:v>
                </c:pt>
                <c:pt idx="3077">
                  <c:v>0.78528714416478862</c:v>
                </c:pt>
                <c:pt idx="3078">
                  <c:v>0.78539446073734009</c:v>
                </c:pt>
                <c:pt idx="3079">
                  <c:v>0.78550172366153159</c:v>
                </c:pt>
                <c:pt idx="3080">
                  <c:v>0.78560893296418222</c:v>
                </c:pt>
                <c:pt idx="3081">
                  <c:v>0.78571608867209786</c:v>
                </c:pt>
                <c:pt idx="3082">
                  <c:v>0.78582319081207097</c:v>
                </c:pt>
                <c:pt idx="3083">
                  <c:v>0.78593023941088047</c:v>
                </c:pt>
                <c:pt idx="3084">
                  <c:v>0.78603723449529195</c:v>
                </c:pt>
                <c:pt idx="3085">
                  <c:v>0.78614417609205778</c:v>
                </c:pt>
                <c:pt idx="3086">
                  <c:v>0.78625106422791669</c:v>
                </c:pt>
                <c:pt idx="3087">
                  <c:v>0.78635789892959451</c:v>
                </c:pt>
                <c:pt idx="3088">
                  <c:v>0.78646468022380311</c:v>
                </c:pt>
                <c:pt idx="3089">
                  <c:v>0.78657140813724113</c:v>
                </c:pt>
                <c:pt idx="3090">
                  <c:v>0.78667808269659456</c:v>
                </c:pt>
                <c:pt idx="3091">
                  <c:v>0.78678470392853495</c:v>
                </c:pt>
                <c:pt idx="3092">
                  <c:v>0.7868912718597213</c:v>
                </c:pt>
                <c:pt idx="3093">
                  <c:v>0.78699778651679908</c:v>
                </c:pt>
                <c:pt idx="3094">
                  <c:v>0.78710424792640055</c:v>
                </c:pt>
                <c:pt idx="3095">
                  <c:v>0.78721065611514418</c:v>
                </c:pt>
                <c:pt idx="3096">
                  <c:v>0.78731701110963581</c:v>
                </c:pt>
                <c:pt idx="3097">
                  <c:v>0.78742331293646728</c:v>
                </c:pt>
                <c:pt idx="3098">
                  <c:v>0.78752956162221799</c:v>
                </c:pt>
                <c:pt idx="3099">
                  <c:v>0.78763575719345313</c:v>
                </c:pt>
                <c:pt idx="3100">
                  <c:v>0.78774189967672514</c:v>
                </c:pt>
                <c:pt idx="3101">
                  <c:v>0.78784798909857334</c:v>
                </c:pt>
                <c:pt idx="3102">
                  <c:v>0.7879540254855234</c:v>
                </c:pt>
                <c:pt idx="3103">
                  <c:v>0.78806000886408767</c:v>
                </c:pt>
                <c:pt idx="3104">
                  <c:v>0.78816593926076561</c:v>
                </c:pt>
                <c:pt idx="3105">
                  <c:v>0.78827181670204316</c:v>
                </c:pt>
                <c:pt idx="3106">
                  <c:v>0.78837764121439335</c:v>
                </c:pt>
                <c:pt idx="3107">
                  <c:v>0.7884834128242757</c:v>
                </c:pt>
                <c:pt idx="3108">
                  <c:v>0.78858913155813615</c:v>
                </c:pt>
                <c:pt idx="3109">
                  <c:v>0.78869479744240845</c:v>
                </c:pt>
                <c:pt idx="3110">
                  <c:v>0.78880041050351202</c:v>
                </c:pt>
                <c:pt idx="3111">
                  <c:v>0.78890597076785363</c:v>
                </c:pt>
                <c:pt idx="3112">
                  <c:v>0.78901147826182694</c:v>
                </c:pt>
                <c:pt idx="3113">
                  <c:v>0.78911693301181218</c:v>
                </c:pt>
                <c:pt idx="3114">
                  <c:v>0.78922233504417649</c:v>
                </c:pt>
                <c:pt idx="3115">
                  <c:v>0.78932768438527379</c:v>
                </c:pt>
                <c:pt idx="3116">
                  <c:v>0.78943298106144477</c:v>
                </c:pt>
                <c:pt idx="3117">
                  <c:v>0.78953822509901705</c:v>
                </c:pt>
                <c:pt idx="3118">
                  <c:v>0.78964341652430525</c:v>
                </c:pt>
                <c:pt idx="3119">
                  <c:v>0.78974855536361044</c:v>
                </c:pt>
                <c:pt idx="3120">
                  <c:v>0.78985364164322069</c:v>
                </c:pt>
                <c:pt idx="3121">
                  <c:v>0.78995867538941111</c:v>
                </c:pt>
                <c:pt idx="3122">
                  <c:v>0.79006365662844358</c:v>
                </c:pt>
                <c:pt idx="3123">
                  <c:v>0.79016858538656676</c:v>
                </c:pt>
                <c:pt idx="3124">
                  <c:v>0.79027346169001622</c:v>
                </c:pt>
                <c:pt idx="3125">
                  <c:v>0.79037828556501455</c:v>
                </c:pt>
                <c:pt idx="3126">
                  <c:v>0.79048305703777122</c:v>
                </c:pt>
                <c:pt idx="3127">
                  <c:v>0.79058777613448206</c:v>
                </c:pt>
                <c:pt idx="3128">
                  <c:v>0.79069244288133067</c:v>
                </c:pt>
                <c:pt idx="3129">
                  <c:v>0.79079705730448691</c:v>
                </c:pt>
                <c:pt idx="3130">
                  <c:v>0.79090161943010806</c:v>
                </c:pt>
                <c:pt idx="3131">
                  <c:v>0.79100612928433778</c:v>
                </c:pt>
                <c:pt idx="3132">
                  <c:v>0.79111058689330704</c:v>
                </c:pt>
                <c:pt idx="3133">
                  <c:v>0.79121499228313352</c:v>
                </c:pt>
                <c:pt idx="3134">
                  <c:v>0.79131934547992222</c:v>
                </c:pt>
                <c:pt idx="3135">
                  <c:v>0.7914236465097646</c:v>
                </c:pt>
                <c:pt idx="3136">
                  <c:v>0.79152789539873947</c:v>
                </c:pt>
                <c:pt idx="3137">
                  <c:v>0.79163209217291208</c:v>
                </c:pt>
                <c:pt idx="3138">
                  <c:v>0.79173623685833561</c:v>
                </c:pt>
                <c:pt idx="3139">
                  <c:v>0.7918403294810491</c:v>
                </c:pt>
                <c:pt idx="3140">
                  <c:v>0.7919443700670793</c:v>
                </c:pt>
                <c:pt idx="3141">
                  <c:v>0.79204835864243983</c:v>
                </c:pt>
                <c:pt idx="3142">
                  <c:v>0.79215229523313102</c:v>
                </c:pt>
                <c:pt idx="3143">
                  <c:v>0.79225617986514052</c:v>
                </c:pt>
                <c:pt idx="3144">
                  <c:v>0.79236001256444277</c:v>
                </c:pt>
                <c:pt idx="3145">
                  <c:v>0.79246379335699946</c:v>
                </c:pt>
                <c:pt idx="3146">
                  <c:v>0.79256752226875893</c:v>
                </c:pt>
                <c:pt idx="3147">
                  <c:v>0.79267119932565711</c:v>
                </c:pt>
                <c:pt idx="3148">
                  <c:v>0.79277482455361625</c:v>
                </c:pt>
                <c:pt idx="3149">
                  <c:v>0.79287839797854631</c:v>
                </c:pt>
                <c:pt idx="3150">
                  <c:v>0.79298191962634401</c:v>
                </c:pt>
                <c:pt idx="3151">
                  <c:v>0.79308538952289298</c:v>
                </c:pt>
                <c:pt idx="3152">
                  <c:v>0.79318880769406408</c:v>
                </c:pt>
                <c:pt idx="3153">
                  <c:v>0.7932921741657154</c:v>
                </c:pt>
                <c:pt idx="3154">
                  <c:v>0.79339548896369161</c:v>
                </c:pt>
                <c:pt idx="3155">
                  <c:v>0.79349875211382492</c:v>
                </c:pt>
                <c:pt idx="3156">
                  <c:v>0.79360196364193469</c:v>
                </c:pt>
                <c:pt idx="3157">
                  <c:v>0.79370512357382683</c:v>
                </c:pt>
                <c:pt idx="3158">
                  <c:v>0.79380823193529482</c:v>
                </c:pt>
                <c:pt idx="3159">
                  <c:v>0.79391128875211903</c:v>
                </c:pt>
                <c:pt idx="3160">
                  <c:v>0.79401429405006718</c:v>
                </c:pt>
                <c:pt idx="3161">
                  <c:v>0.79411724785489368</c:v>
                </c:pt>
                <c:pt idx="3162">
                  <c:v>0.7942201501923406</c:v>
                </c:pt>
                <c:pt idx="3163">
                  <c:v>0.79432300108813658</c:v>
                </c:pt>
                <c:pt idx="3164">
                  <c:v>0.79442580056799805</c:v>
                </c:pt>
                <c:pt idx="3165">
                  <c:v>0.79452854865762801</c:v>
                </c:pt>
                <c:pt idx="3166">
                  <c:v>0.79463124538271679</c:v>
                </c:pt>
                <c:pt idx="3167">
                  <c:v>0.79473389076894196</c:v>
                </c:pt>
                <c:pt idx="3168">
                  <c:v>0.79483648484196823</c:v>
                </c:pt>
                <c:pt idx="3169">
                  <c:v>0.79493902762744739</c:v>
                </c:pt>
                <c:pt idx="3170">
                  <c:v>0.79504151915101839</c:v>
                </c:pt>
                <c:pt idx="3171">
                  <c:v>0.79514395943830785</c:v>
                </c:pt>
                <c:pt idx="3172">
                  <c:v>0.79524634851492859</c:v>
                </c:pt>
                <c:pt idx="3173">
                  <c:v>0.79534868640648171</c:v>
                </c:pt>
                <c:pt idx="3174">
                  <c:v>0.79545097313855462</c:v>
                </c:pt>
                <c:pt idx="3175">
                  <c:v>0.79555320873672264</c:v>
                </c:pt>
                <c:pt idx="3176">
                  <c:v>0.79565539322654777</c:v>
                </c:pt>
                <c:pt idx="3177">
                  <c:v>0.79575752663357957</c:v>
                </c:pt>
                <c:pt idx="3178">
                  <c:v>0.79585960898335473</c:v>
                </c:pt>
                <c:pt idx="3179">
                  <c:v>0.79596164030139704</c:v>
                </c:pt>
                <c:pt idx="3180">
                  <c:v>0.79606362061321778</c:v>
                </c:pt>
                <c:pt idx="3181">
                  <c:v>0.79616554994431521</c:v>
                </c:pt>
                <c:pt idx="3182">
                  <c:v>0.79626742832017505</c:v>
                </c:pt>
                <c:pt idx="3183">
                  <c:v>0.79636925576627038</c:v>
                </c:pt>
                <c:pt idx="3184">
                  <c:v>0.79647103230806093</c:v>
                </c:pt>
                <c:pt idx="3185">
                  <c:v>0.79657275797099458</c:v>
                </c:pt>
                <c:pt idx="3186">
                  <c:v>0.79667443278050587</c:v>
                </c:pt>
                <c:pt idx="3187">
                  <c:v>0.79677605676201668</c:v>
                </c:pt>
                <c:pt idx="3188">
                  <c:v>0.79687762994093658</c:v>
                </c:pt>
                <c:pt idx="3189">
                  <c:v>0.79697915234266192</c:v>
                </c:pt>
                <c:pt idx="3190">
                  <c:v>0.79708062399257684</c:v>
                </c:pt>
                <c:pt idx="3191">
                  <c:v>0.79718204491605227</c:v>
                </c:pt>
                <c:pt idx="3192">
                  <c:v>0.79728341513844692</c:v>
                </c:pt>
                <c:pt idx="3193">
                  <c:v>0.79738473468510673</c:v>
                </c:pt>
                <c:pt idx="3194">
                  <c:v>0.79748600358136479</c:v>
                </c:pt>
                <c:pt idx="3195">
                  <c:v>0.79758722185254138</c:v>
                </c:pt>
                <c:pt idx="3196">
                  <c:v>0.79768838952394483</c:v>
                </c:pt>
                <c:pt idx="3197">
                  <c:v>0.79778950662086989</c:v>
                </c:pt>
                <c:pt idx="3198">
                  <c:v>0.79789057316859924</c:v>
                </c:pt>
                <c:pt idx="3199">
                  <c:v>0.79799158919240309</c:v>
                </c:pt>
                <c:pt idx="3200">
                  <c:v>0.79809255471753837</c:v>
                </c:pt>
                <c:pt idx="3201">
                  <c:v>0.79819346976924999</c:v>
                </c:pt>
                <c:pt idx="3202">
                  <c:v>0.79829433437276986</c:v>
                </c:pt>
                <c:pt idx="3203">
                  <c:v>0.79839514855331739</c:v>
                </c:pt>
                <c:pt idx="3204">
                  <c:v>0.7984959123360994</c:v>
                </c:pt>
                <c:pt idx="3205">
                  <c:v>0.7985966257463103</c:v>
                </c:pt>
                <c:pt idx="3206">
                  <c:v>0.7986972888091316</c:v>
                </c:pt>
                <c:pt idx="3207">
                  <c:v>0.79879790154973218</c:v>
                </c:pt>
                <c:pt idx="3208">
                  <c:v>0.79889846399326869</c:v>
                </c:pt>
                <c:pt idx="3209">
                  <c:v>0.79899897616488502</c:v>
                </c:pt>
                <c:pt idx="3210">
                  <c:v>0.79909943808971229</c:v>
                </c:pt>
                <c:pt idx="3211">
                  <c:v>0.79919984979286951</c:v>
                </c:pt>
                <c:pt idx="3212">
                  <c:v>0.79930021129946272</c:v>
                </c:pt>
                <c:pt idx="3213">
                  <c:v>0.79940052263458561</c:v>
                </c:pt>
                <c:pt idx="3214">
                  <c:v>0.79950078382331913</c:v>
                </c:pt>
                <c:pt idx="3215">
                  <c:v>0.79960099489073189</c:v>
                </c:pt>
                <c:pt idx="3216">
                  <c:v>0.79970115586187995</c:v>
                </c:pt>
                <c:pt idx="3217">
                  <c:v>0.79980126676180696</c:v>
                </c:pt>
                <c:pt idx="3218">
                  <c:v>0.79990132761554378</c:v>
                </c:pt>
                <c:pt idx="3219">
                  <c:v>0.80000133844810872</c:v>
                </c:pt>
                <c:pt idx="3220">
                  <c:v>0.80010129928450791</c:v>
                </c:pt>
                <c:pt idx="3221">
                  <c:v>0.80020121014973489</c:v>
                </c:pt>
                <c:pt idx="3222">
                  <c:v>0.80030107106877046</c:v>
                </c:pt>
                <c:pt idx="3223">
                  <c:v>0.80040088206658322</c:v>
                </c:pt>
                <c:pt idx="3224">
                  <c:v>0.80050064316812897</c:v>
                </c:pt>
                <c:pt idx="3225">
                  <c:v>0.80060035439835142</c:v>
                </c:pt>
                <c:pt idx="3226">
                  <c:v>0.80070001578218142</c:v>
                </c:pt>
                <c:pt idx="3227">
                  <c:v>0.8007996273445378</c:v>
                </c:pt>
                <c:pt idx="3228">
                  <c:v>0.80089918911032654</c:v>
                </c:pt>
                <c:pt idx="3229">
                  <c:v>0.80099870110444127</c:v>
                </c:pt>
                <c:pt idx="3230">
                  <c:v>0.80109816335176343</c:v>
                </c:pt>
                <c:pt idx="3231">
                  <c:v>0.80119757587716178</c:v>
                </c:pt>
                <c:pt idx="3232">
                  <c:v>0.80129693870549235</c:v>
                </c:pt>
                <c:pt idx="3233">
                  <c:v>0.80139625186159946</c:v>
                </c:pt>
                <c:pt idx="3234">
                  <c:v>0.80149551537031449</c:v>
                </c:pt>
                <c:pt idx="3235">
                  <c:v>0.80159472925645658</c:v>
                </c:pt>
                <c:pt idx="3236">
                  <c:v>0.80169389354483223</c:v>
                </c:pt>
                <c:pt idx="3237">
                  <c:v>0.80179300826023603</c:v>
                </c:pt>
                <c:pt idx="3238">
                  <c:v>0.80189207342744961</c:v>
                </c:pt>
                <c:pt idx="3239">
                  <c:v>0.80199108907124284</c:v>
                </c:pt>
                <c:pt idx="3240">
                  <c:v>0.80209005521637244</c:v>
                </c:pt>
                <c:pt idx="3241">
                  <c:v>0.80218897188758342</c:v>
                </c:pt>
                <c:pt idx="3242">
                  <c:v>0.8022878391096081</c:v>
                </c:pt>
                <c:pt idx="3243">
                  <c:v>0.80238665690716637</c:v>
                </c:pt>
                <c:pt idx="3244">
                  <c:v>0.80248542530496625</c:v>
                </c:pt>
                <c:pt idx="3245">
                  <c:v>0.80258414432770264</c:v>
                </c:pt>
                <c:pt idx="3246">
                  <c:v>0.80268281400005859</c:v>
                </c:pt>
                <c:pt idx="3247">
                  <c:v>0.80278143434670501</c:v>
                </c:pt>
                <c:pt idx="3248">
                  <c:v>0.80288000539229987</c:v>
                </c:pt>
                <c:pt idx="3249">
                  <c:v>0.80297852716148943</c:v>
                </c:pt>
                <c:pt idx="3250">
                  <c:v>0.803076999678907</c:v>
                </c:pt>
                <c:pt idx="3251">
                  <c:v>0.8031754229691741</c:v>
                </c:pt>
                <c:pt idx="3252">
                  <c:v>0.80327379705689983</c:v>
                </c:pt>
                <c:pt idx="3253">
                  <c:v>0.80337212196668073</c:v>
                </c:pt>
                <c:pt idx="3254">
                  <c:v>0.80347039772310114</c:v>
                </c:pt>
                <c:pt idx="3255">
                  <c:v>0.80356862435073373</c:v>
                </c:pt>
                <c:pt idx="3256">
                  <c:v>0.80366680187413764</c:v>
                </c:pt>
                <c:pt idx="3257">
                  <c:v>0.80376493031786089</c:v>
                </c:pt>
                <c:pt idx="3258">
                  <c:v>0.80386300970643876</c:v>
                </c:pt>
                <c:pt idx="3259">
                  <c:v>0.80396104006439406</c:v>
                </c:pt>
                <c:pt idx="3260">
                  <c:v>0.80405902141623775</c:v>
                </c:pt>
                <c:pt idx="3261">
                  <c:v>0.80415695378646834</c:v>
                </c:pt>
                <c:pt idx="3262">
                  <c:v>0.80425483719957191</c:v>
                </c:pt>
                <c:pt idx="3263">
                  <c:v>0.80435267168002289</c:v>
                </c:pt>
                <c:pt idx="3264">
                  <c:v>0.8044504572522827</c:v>
                </c:pt>
                <c:pt idx="3265">
                  <c:v>0.80454819394080113</c:v>
                </c:pt>
                <c:pt idx="3266">
                  <c:v>0.80464588177001539</c:v>
                </c:pt>
                <c:pt idx="3267">
                  <c:v>0.80474352076435074</c:v>
                </c:pt>
                <c:pt idx="3268">
                  <c:v>0.80484111094822008</c:v>
                </c:pt>
                <c:pt idx="3269">
                  <c:v>0.80493865234602402</c:v>
                </c:pt>
                <c:pt idx="3270">
                  <c:v>0.80503614498215104</c:v>
                </c:pt>
                <c:pt idx="3271">
                  <c:v>0.80513358888097775</c:v>
                </c:pt>
                <c:pt idx="3272">
                  <c:v>0.80523098406686799</c:v>
                </c:pt>
                <c:pt idx="3273">
                  <c:v>0.80532833056417397</c:v>
                </c:pt>
                <c:pt idx="3274">
                  <c:v>0.8054256283972353</c:v>
                </c:pt>
                <c:pt idx="3275">
                  <c:v>0.80552287759037966</c:v>
                </c:pt>
                <c:pt idx="3276">
                  <c:v>0.80562007816792258</c:v>
                </c:pt>
                <c:pt idx="3277">
                  <c:v>0.80571723015416719</c:v>
                </c:pt>
                <c:pt idx="3278">
                  <c:v>0.80581433357340482</c:v>
                </c:pt>
                <c:pt idx="3279">
                  <c:v>0.80591138844991439</c:v>
                </c:pt>
                <c:pt idx="3280">
                  <c:v>0.80600839480796271</c:v>
                </c:pt>
                <c:pt idx="3281">
                  <c:v>0.80610535267180472</c:v>
                </c:pt>
                <c:pt idx="3282">
                  <c:v>0.80620226206568291</c:v>
                </c:pt>
                <c:pt idx="3283">
                  <c:v>0.80629912301382778</c:v>
                </c:pt>
                <c:pt idx="3284">
                  <c:v>0.80639593554045785</c:v>
                </c:pt>
                <c:pt idx="3285">
                  <c:v>0.8064926996697791</c:v>
                </c:pt>
                <c:pt idx="3286">
                  <c:v>0.80658941542598606</c:v>
                </c:pt>
                <c:pt idx="3287">
                  <c:v>0.80668608283326038</c:v>
                </c:pt>
                <c:pt idx="3288">
                  <c:v>0.80678270191577262</c:v>
                </c:pt>
                <c:pt idx="3289">
                  <c:v>0.80687927269768023</c:v>
                </c:pt>
                <c:pt idx="3290">
                  <c:v>0.80697579520312923</c:v>
                </c:pt>
                <c:pt idx="3291">
                  <c:v>0.80707226945625332</c:v>
                </c:pt>
                <c:pt idx="3292">
                  <c:v>0.80716869548117409</c:v>
                </c:pt>
                <c:pt idx="3293">
                  <c:v>0.80726507330200159</c:v>
                </c:pt>
                <c:pt idx="3294">
                  <c:v>0.8073614029428331</c:v>
                </c:pt>
                <c:pt idx="3295">
                  <c:v>0.80745768442775412</c:v>
                </c:pt>
                <c:pt idx="3296">
                  <c:v>0.80755391778083818</c:v>
                </c:pt>
                <c:pt idx="3297">
                  <c:v>0.80765010302614682</c:v>
                </c:pt>
                <c:pt idx="3298">
                  <c:v>0.80774624018772956</c:v>
                </c:pt>
                <c:pt idx="3299">
                  <c:v>0.80784232928962374</c:v>
                </c:pt>
                <c:pt idx="3300">
                  <c:v>0.80793837035585458</c:v>
                </c:pt>
                <c:pt idx="3301">
                  <c:v>0.80803436341043589</c:v>
                </c:pt>
                <c:pt idx="3302">
                  <c:v>0.80813030847736855</c:v>
                </c:pt>
                <c:pt idx="3303">
                  <c:v>0.80822620558064229</c:v>
                </c:pt>
                <c:pt idx="3304">
                  <c:v>0.80832205474423424</c:v>
                </c:pt>
                <c:pt idx="3305">
                  <c:v>0.80841785599211002</c:v>
                </c:pt>
                <c:pt idx="3306">
                  <c:v>0.80851360934822314</c:v>
                </c:pt>
                <c:pt idx="3307">
                  <c:v>0.80860931483651477</c:v>
                </c:pt>
                <c:pt idx="3308">
                  <c:v>0.80870497248091466</c:v>
                </c:pt>
                <c:pt idx="3309">
                  <c:v>0.80880058230534013</c:v>
                </c:pt>
                <c:pt idx="3310">
                  <c:v>0.80889614433369683</c:v>
                </c:pt>
                <c:pt idx="3311">
                  <c:v>0.80899165858987832</c:v>
                </c:pt>
                <c:pt idx="3312">
                  <c:v>0.80908712509776626</c:v>
                </c:pt>
                <c:pt idx="3313">
                  <c:v>0.80918254388123056</c:v>
                </c:pt>
                <c:pt idx="3314">
                  <c:v>0.80927791496412882</c:v>
                </c:pt>
                <c:pt idx="3315">
                  <c:v>0.80937323837030695</c:v>
                </c:pt>
                <c:pt idx="3316">
                  <c:v>0.80946851412359899</c:v>
                </c:pt>
                <c:pt idx="3317">
                  <c:v>0.8095637422478269</c:v>
                </c:pt>
                <c:pt idx="3318">
                  <c:v>0.80965892276680085</c:v>
                </c:pt>
                <c:pt idx="3319">
                  <c:v>0.80975405570431902</c:v>
                </c:pt>
                <c:pt idx="3320">
                  <c:v>0.80984914108416772</c:v>
                </c:pt>
                <c:pt idx="3321">
                  <c:v>0.80994417893012138</c:v>
                </c:pt>
                <c:pt idx="3322">
                  <c:v>0.81003916926594266</c:v>
                </c:pt>
                <c:pt idx="3323">
                  <c:v>0.81013411211538211</c:v>
                </c:pt>
                <c:pt idx="3324">
                  <c:v>0.81022900750217863</c:v>
                </c:pt>
                <c:pt idx="3325">
                  <c:v>0.81032385545005914</c:v>
                </c:pt>
                <c:pt idx="3326">
                  <c:v>0.81041865598273866</c:v>
                </c:pt>
                <c:pt idx="3327">
                  <c:v>0.81051340912392045</c:v>
                </c:pt>
                <c:pt idx="3328">
                  <c:v>0.81060811489729567</c:v>
                </c:pt>
                <c:pt idx="3329">
                  <c:v>0.81070277332654406</c:v>
                </c:pt>
                <c:pt idx="3330">
                  <c:v>0.81079738443533333</c:v>
                </c:pt>
                <c:pt idx="3331">
                  <c:v>0.81089194824731914</c:v>
                </c:pt>
                <c:pt idx="3332">
                  <c:v>0.81098646478614578</c:v>
                </c:pt>
                <c:pt idx="3333">
                  <c:v>0.81108093407544535</c:v>
                </c:pt>
                <c:pt idx="3334">
                  <c:v>0.81117535613883807</c:v>
                </c:pt>
                <c:pt idx="3335">
                  <c:v>0.81126973099993271</c:v>
                </c:pt>
                <c:pt idx="3336">
                  <c:v>0.81136405868232597</c:v>
                </c:pt>
                <c:pt idx="3337">
                  <c:v>0.81145833920960297</c:v>
                </c:pt>
                <c:pt idx="3338">
                  <c:v>0.81155257260533664</c:v>
                </c:pt>
                <c:pt idx="3339">
                  <c:v>0.81164675889308879</c:v>
                </c:pt>
                <c:pt idx="3340">
                  <c:v>0.8117408980964087</c:v>
                </c:pt>
                <c:pt idx="3341">
                  <c:v>0.81183499023883432</c:v>
                </c:pt>
                <c:pt idx="3342">
                  <c:v>0.81192903534389183</c:v>
                </c:pt>
                <c:pt idx="3343">
                  <c:v>0.81202303343509552</c:v>
                </c:pt>
                <c:pt idx="3344">
                  <c:v>0.81211698453594794</c:v>
                </c:pt>
                <c:pt idx="3345">
                  <c:v>0.81221088866993996</c:v>
                </c:pt>
                <c:pt idx="3346">
                  <c:v>0.81230474586055057</c:v>
                </c:pt>
                <c:pt idx="3347">
                  <c:v>0.81239855613124734</c:v>
                </c:pt>
                <c:pt idx="3348">
                  <c:v>0.81249231950548562</c:v>
                </c:pt>
                <c:pt idx="3349">
                  <c:v>0.81258603600670953</c:v>
                </c:pt>
                <c:pt idx="3350">
                  <c:v>0.81267970565835101</c:v>
                </c:pt>
                <c:pt idx="3351">
                  <c:v>0.81277332848383066</c:v>
                </c:pt>
                <c:pt idx="3352">
                  <c:v>0.81286690450655741</c:v>
                </c:pt>
                <c:pt idx="3353">
                  <c:v>0.81296043374992777</c:v>
                </c:pt>
                <c:pt idx="3354">
                  <c:v>0.81305391623732781</c:v>
                </c:pt>
                <c:pt idx="3355">
                  <c:v>0.81314735199213051</c:v>
                </c:pt>
                <c:pt idx="3356">
                  <c:v>0.81324074103769828</c:v>
                </c:pt>
                <c:pt idx="3357">
                  <c:v>0.81333408339738122</c:v>
                </c:pt>
                <c:pt idx="3358">
                  <c:v>0.81342737909451812</c:v>
                </c:pt>
                <c:pt idx="3359">
                  <c:v>0.81352062815243587</c:v>
                </c:pt>
                <c:pt idx="3360">
                  <c:v>0.81361383059444958</c:v>
                </c:pt>
                <c:pt idx="3361">
                  <c:v>0.81370698644386308</c:v>
                </c:pt>
                <c:pt idx="3362">
                  <c:v>0.81380009572396828</c:v>
                </c:pt>
                <c:pt idx="3363">
                  <c:v>0.81389315845804577</c:v>
                </c:pt>
                <c:pt idx="3364">
                  <c:v>0.81398617466936396</c:v>
                </c:pt>
                <c:pt idx="3365">
                  <c:v>0.81407914438118001</c:v>
                </c:pt>
                <c:pt idx="3366">
                  <c:v>0.81417206761673933</c:v>
                </c:pt>
                <c:pt idx="3367">
                  <c:v>0.81426494439927577</c:v>
                </c:pt>
                <c:pt idx="3368">
                  <c:v>0.81435777475201165</c:v>
                </c:pt>
                <c:pt idx="3369">
                  <c:v>0.81445055869815752</c:v>
                </c:pt>
                <c:pt idx="3370">
                  <c:v>0.81454329626091249</c:v>
                </c:pt>
                <c:pt idx="3371">
                  <c:v>0.81463598746346366</c:v>
                </c:pt>
                <c:pt idx="3372">
                  <c:v>0.81472863232898718</c:v>
                </c:pt>
                <c:pt idx="3373">
                  <c:v>0.81482123088064706</c:v>
                </c:pt>
                <c:pt idx="3374">
                  <c:v>0.8149137831415959</c:v>
                </c:pt>
                <c:pt idx="3375">
                  <c:v>0.81500628913497497</c:v>
                </c:pt>
                <c:pt idx="3376">
                  <c:v>0.81509874888391376</c:v>
                </c:pt>
                <c:pt idx="3377">
                  <c:v>0.81519116241152989</c:v>
                </c:pt>
                <c:pt idx="3378">
                  <c:v>0.81528352974093032</c:v>
                </c:pt>
                <c:pt idx="3379">
                  <c:v>0.81537585089520948</c:v>
                </c:pt>
                <c:pt idx="3380">
                  <c:v>0.81546812589745066</c:v>
                </c:pt>
                <c:pt idx="3381">
                  <c:v>0.81556035477072564</c:v>
                </c:pt>
                <c:pt idx="3382">
                  <c:v>0.81565253753809486</c:v>
                </c:pt>
                <c:pt idx="3383">
                  <c:v>0.81574467422260677</c:v>
                </c:pt>
                <c:pt idx="3384">
                  <c:v>0.81583676484729861</c:v>
                </c:pt>
                <c:pt idx="3385">
                  <c:v>0.81592880943519597</c:v>
                </c:pt>
                <c:pt idx="3386">
                  <c:v>0.8160208080093132</c:v>
                </c:pt>
                <c:pt idx="3387">
                  <c:v>0.8161127605926527</c:v>
                </c:pt>
                <c:pt idx="3388">
                  <c:v>0.81620466720820561</c:v>
                </c:pt>
                <c:pt idx="3389">
                  <c:v>0.81629652787895157</c:v>
                </c:pt>
                <c:pt idx="3390">
                  <c:v>0.81638834262785909</c:v>
                </c:pt>
                <c:pt idx="3391">
                  <c:v>0.81648011147788435</c:v>
                </c:pt>
                <c:pt idx="3392">
                  <c:v>0.8165718344519729</c:v>
                </c:pt>
                <c:pt idx="3393">
                  <c:v>0.81666351157305805</c:v>
                </c:pt>
                <c:pt idx="3394">
                  <c:v>0.81675514286406259</c:v>
                </c:pt>
                <c:pt idx="3395">
                  <c:v>0.81684672834789707</c:v>
                </c:pt>
                <c:pt idx="3396">
                  <c:v>0.81693826804746073</c:v>
                </c:pt>
                <c:pt idx="3397">
                  <c:v>0.81702976198564159</c:v>
                </c:pt>
                <c:pt idx="3398">
                  <c:v>0.81712121018531614</c:v>
                </c:pt>
                <c:pt idx="3399">
                  <c:v>0.8172126126693493</c:v>
                </c:pt>
                <c:pt idx="3400">
                  <c:v>0.8173039694605948</c:v>
                </c:pt>
                <c:pt idx="3401">
                  <c:v>0.81739528058189459</c:v>
                </c:pt>
                <c:pt idx="3402">
                  <c:v>0.81748654605607962</c:v>
                </c:pt>
                <c:pt idx="3403">
                  <c:v>0.81757776590596909</c:v>
                </c:pt>
                <c:pt idx="3404">
                  <c:v>0.81766894015437119</c:v>
                </c:pt>
                <c:pt idx="3405">
                  <c:v>0.81776006882408203</c:v>
                </c:pt>
                <c:pt idx="3406">
                  <c:v>0.81785115193788704</c:v>
                </c:pt>
                <c:pt idx="3407">
                  <c:v>0.81794218951856001</c:v>
                </c:pt>
                <c:pt idx="3408">
                  <c:v>0.81803318158886285</c:v>
                </c:pt>
                <c:pt idx="3409">
                  <c:v>0.81812412817154712</c:v>
                </c:pt>
                <c:pt idx="3410">
                  <c:v>0.81821502928935208</c:v>
                </c:pt>
                <c:pt idx="3411">
                  <c:v>0.81830588496500611</c:v>
                </c:pt>
                <c:pt idx="3412">
                  <c:v>0.81839669522122582</c:v>
                </c:pt>
                <c:pt idx="3413">
                  <c:v>0.81848746008071704</c:v>
                </c:pt>
                <c:pt idx="3414">
                  <c:v>0.81857817956617385</c:v>
                </c:pt>
                <c:pt idx="3415">
                  <c:v>0.81866885370027898</c:v>
                </c:pt>
                <c:pt idx="3416">
                  <c:v>0.81875948250570396</c:v>
                </c:pt>
                <c:pt idx="3417">
                  <c:v>0.8188500660051089</c:v>
                </c:pt>
                <c:pt idx="3418">
                  <c:v>0.81894060422114279</c:v>
                </c:pt>
                <c:pt idx="3419">
                  <c:v>0.81903109717644285</c:v>
                </c:pt>
                <c:pt idx="3420">
                  <c:v>0.81912154489363553</c:v>
                </c:pt>
                <c:pt idx="3421">
                  <c:v>0.81921194739533554</c:v>
                </c:pt>
                <c:pt idx="3422">
                  <c:v>0.81930230470414633</c:v>
                </c:pt>
                <c:pt idx="3423">
                  <c:v>0.81939261684266051</c:v>
                </c:pt>
                <c:pt idx="3424">
                  <c:v>0.81948288383345869</c:v>
                </c:pt>
                <c:pt idx="3425">
                  <c:v>0.8195731056991109</c:v>
                </c:pt>
                <c:pt idx="3426">
                  <c:v>0.81966328246217512</c:v>
                </c:pt>
                <c:pt idx="3427">
                  <c:v>0.81975341414519898</c:v>
                </c:pt>
                <c:pt idx="3428">
                  <c:v>0.81984350077071788</c:v>
                </c:pt>
                <c:pt idx="3429">
                  <c:v>0.8199335423612566</c:v>
                </c:pt>
                <c:pt idx="3430">
                  <c:v>0.82002353893932844</c:v>
                </c:pt>
                <c:pt idx="3431">
                  <c:v>0.82011349052743565</c:v>
                </c:pt>
                <c:pt idx="3432">
                  <c:v>0.82020339714806867</c:v>
                </c:pt>
                <c:pt idx="3433">
                  <c:v>0.82029325882370729</c:v>
                </c:pt>
                <c:pt idx="3434">
                  <c:v>0.82038307557682</c:v>
                </c:pt>
                <c:pt idx="3435">
                  <c:v>0.82047284742986359</c:v>
                </c:pt>
                <c:pt idx="3436">
                  <c:v>0.82056257440528424</c:v>
                </c:pt>
                <c:pt idx="3437">
                  <c:v>0.82065225652551643</c:v>
                </c:pt>
                <c:pt idx="3438">
                  <c:v>0.82074189381298368</c:v>
                </c:pt>
                <c:pt idx="3439">
                  <c:v>0.82083148629009806</c:v>
                </c:pt>
                <c:pt idx="3440">
                  <c:v>0.82092103397926086</c:v>
                </c:pt>
                <c:pt idx="3441">
                  <c:v>0.82101053690286174</c:v>
                </c:pt>
                <c:pt idx="3442">
                  <c:v>0.82109999508327947</c:v>
                </c:pt>
                <c:pt idx="3443">
                  <c:v>0.82118940854288136</c:v>
                </c:pt>
                <c:pt idx="3444">
                  <c:v>0.82127877730402377</c:v>
                </c:pt>
                <c:pt idx="3445">
                  <c:v>0.8213681013890517</c:v>
                </c:pt>
                <c:pt idx="3446">
                  <c:v>0.82145738082029929</c:v>
                </c:pt>
                <c:pt idx="3447">
                  <c:v>0.82154661562008913</c:v>
                </c:pt>
                <c:pt idx="3448">
                  <c:v>0.8216358058107327</c:v>
                </c:pt>
                <c:pt idx="3449">
                  <c:v>0.82172495141453072</c:v>
                </c:pt>
                <c:pt idx="3450">
                  <c:v>0.82181405245377237</c:v>
                </c:pt>
                <c:pt idx="3451">
                  <c:v>0.82190310895073582</c:v>
                </c:pt>
                <c:pt idx="3452">
                  <c:v>0.82199212092768803</c:v>
                </c:pt>
                <c:pt idx="3453">
                  <c:v>0.82208108840688476</c:v>
                </c:pt>
                <c:pt idx="3454">
                  <c:v>0.82217001141057111</c:v>
                </c:pt>
                <c:pt idx="3455">
                  <c:v>0.82225888996098062</c:v>
                </c:pt>
                <c:pt idx="3456">
                  <c:v>0.82234772408033563</c:v>
                </c:pt>
                <c:pt idx="3457">
                  <c:v>0.8224365137908477</c:v>
                </c:pt>
                <c:pt idx="3458">
                  <c:v>0.82252525911471719</c:v>
                </c:pt>
                <c:pt idx="3459">
                  <c:v>0.82261396007413312</c:v>
                </c:pt>
                <c:pt idx="3460">
                  <c:v>0.82270261669127376</c:v>
                </c:pt>
                <c:pt idx="3461">
                  <c:v>0.82279122898830614</c:v>
                </c:pt>
                <c:pt idx="3462">
                  <c:v>0.82287979698738623</c:v>
                </c:pt>
                <c:pt idx="3463">
                  <c:v>0.82296832071065884</c:v>
                </c:pt>
                <c:pt idx="3464">
                  <c:v>0.82305680018025784</c:v>
                </c:pt>
                <c:pt idx="3465">
                  <c:v>0.82314523541830598</c:v>
                </c:pt>
                <c:pt idx="3466">
                  <c:v>0.82323362644691489</c:v>
                </c:pt>
                <c:pt idx="3467">
                  <c:v>0.82332197328818513</c:v>
                </c:pt>
                <c:pt idx="3468">
                  <c:v>0.82341027596420657</c:v>
                </c:pt>
                <c:pt idx="3469">
                  <c:v>0.82349853449705734</c:v>
                </c:pt>
                <c:pt idx="3470">
                  <c:v>0.82358674890880534</c:v>
                </c:pt>
                <c:pt idx="3471">
                  <c:v>0.82367491922150671</c:v>
                </c:pt>
                <c:pt idx="3472">
                  <c:v>0.82376304545720713</c:v>
                </c:pt>
                <c:pt idx="3473">
                  <c:v>0.82385112763794099</c:v>
                </c:pt>
                <c:pt idx="3474">
                  <c:v>0.82393916578573156</c:v>
                </c:pt>
                <c:pt idx="3475">
                  <c:v>0.82402715992259123</c:v>
                </c:pt>
                <c:pt idx="3476">
                  <c:v>0.82411511007052163</c:v>
                </c:pt>
                <c:pt idx="3477">
                  <c:v>0.82420301625151293</c:v>
                </c:pt>
                <c:pt idx="3478">
                  <c:v>0.82429087848754479</c:v>
                </c:pt>
                <c:pt idx="3479">
                  <c:v>0.82437869680058529</c:v>
                </c:pt>
                <c:pt idx="3480">
                  <c:v>0.82446647121259209</c:v>
                </c:pt>
                <c:pt idx="3481">
                  <c:v>0.82455420174551142</c:v>
                </c:pt>
                <c:pt idx="3482">
                  <c:v>0.82464188842127906</c:v>
                </c:pt>
                <c:pt idx="3483">
                  <c:v>0.82472953126181947</c:v>
                </c:pt>
                <c:pt idx="3484">
                  <c:v>0.82481713028904602</c:v>
                </c:pt>
                <c:pt idx="3485">
                  <c:v>0.8249046855248614</c:v>
                </c:pt>
                <c:pt idx="3486">
                  <c:v>0.82499219699115733</c:v>
                </c:pt>
                <c:pt idx="3487">
                  <c:v>0.82507966470981464</c:v>
                </c:pt>
                <c:pt idx="3488">
                  <c:v>0.82516708870270283</c:v>
                </c:pt>
                <c:pt idx="3489">
                  <c:v>0.82525446899168076</c:v>
                </c:pt>
                <c:pt idx="3490">
                  <c:v>0.8253418055985966</c:v>
                </c:pt>
                <c:pt idx="3491">
                  <c:v>0.82542909854528712</c:v>
                </c:pt>
                <c:pt idx="3492">
                  <c:v>0.82551634785357841</c:v>
                </c:pt>
                <c:pt idx="3493">
                  <c:v>0.82560355354528581</c:v>
                </c:pt>
                <c:pt idx="3494">
                  <c:v>0.8256907156422133</c:v>
                </c:pt>
                <c:pt idx="3495">
                  <c:v>0.82577783416615447</c:v>
                </c:pt>
                <c:pt idx="3496">
                  <c:v>0.82586490913889166</c:v>
                </c:pt>
                <c:pt idx="3497">
                  <c:v>0.82595194058219645</c:v>
                </c:pt>
                <c:pt idx="3498">
                  <c:v>0.82603892851782956</c:v>
                </c:pt>
                <c:pt idx="3499">
                  <c:v>0.82612587296754092</c:v>
                </c:pt>
                <c:pt idx="3500">
                  <c:v>0.82621277395306936</c:v>
                </c:pt>
                <c:pt idx="3501">
                  <c:v>0.82629963149614272</c:v>
                </c:pt>
                <c:pt idx="3502">
                  <c:v>0.82638644561847852</c:v>
                </c:pt>
                <c:pt idx="3503">
                  <c:v>0.82647321634178317</c:v>
                </c:pt>
                <c:pt idx="3504">
                  <c:v>0.82655994368775199</c:v>
                </c:pt>
                <c:pt idx="3505">
                  <c:v>0.82664662767806951</c:v>
                </c:pt>
                <c:pt idx="3506">
                  <c:v>0.82673326833440985</c:v>
                </c:pt>
                <c:pt idx="3507">
                  <c:v>0.82681986567843579</c:v>
                </c:pt>
                <c:pt idx="3508">
                  <c:v>0.82690641973179957</c:v>
                </c:pt>
                <c:pt idx="3509">
                  <c:v>0.82699293051614242</c:v>
                </c:pt>
                <c:pt idx="3510">
                  <c:v>0.82707939805309494</c:v>
                </c:pt>
                <c:pt idx="3511">
                  <c:v>0.82716582236427683</c:v>
                </c:pt>
                <c:pt idx="3512">
                  <c:v>0.82725220347129691</c:v>
                </c:pt>
                <c:pt idx="3513">
                  <c:v>0.82733854139575336</c:v>
                </c:pt>
                <c:pt idx="3514">
                  <c:v>0.82742483615923335</c:v>
                </c:pt>
                <c:pt idx="3515">
                  <c:v>0.8275110877833135</c:v>
                </c:pt>
                <c:pt idx="3516">
                  <c:v>0.82759729628955947</c:v>
                </c:pt>
                <c:pt idx="3517">
                  <c:v>0.827683461699526</c:v>
                </c:pt>
                <c:pt idx="3518">
                  <c:v>0.82776958403475753</c:v>
                </c:pt>
                <c:pt idx="3519">
                  <c:v>0.82785566331678739</c:v>
                </c:pt>
                <c:pt idx="3520">
                  <c:v>0.82794169956713803</c:v>
                </c:pt>
                <c:pt idx="3521">
                  <c:v>0.82802769280732147</c:v>
                </c:pt>
                <c:pt idx="3522">
                  <c:v>0.82811364305883872</c:v>
                </c:pt>
                <c:pt idx="3523">
                  <c:v>0.82819955034318038</c:v>
                </c:pt>
                <c:pt idx="3524">
                  <c:v>0.82828541468182559</c:v>
                </c:pt>
                <c:pt idx="3525">
                  <c:v>0.82837123609624363</c:v>
                </c:pt>
                <c:pt idx="3526">
                  <c:v>0.82845701460789245</c:v>
                </c:pt>
                <c:pt idx="3527">
                  <c:v>0.82854275023821966</c:v>
                </c:pt>
                <c:pt idx="3528">
                  <c:v>0.82862844300866179</c:v>
                </c:pt>
                <c:pt idx="3529">
                  <c:v>0.82871409294064469</c:v>
                </c:pt>
                <c:pt idx="3530">
                  <c:v>0.8287997000555839</c:v>
                </c:pt>
                <c:pt idx="3531">
                  <c:v>0.82888526437488397</c:v>
                </c:pt>
                <c:pt idx="3532">
                  <c:v>0.82897078591993856</c:v>
                </c:pt>
                <c:pt idx="3533">
                  <c:v>0.8290562647121309</c:v>
                </c:pt>
                <c:pt idx="3534">
                  <c:v>0.82914170077283356</c:v>
                </c:pt>
                <c:pt idx="3535">
                  <c:v>0.82922709412340823</c:v>
                </c:pt>
                <c:pt idx="3536">
                  <c:v>0.82931244478520605</c:v>
                </c:pt>
                <c:pt idx="3537">
                  <c:v>0.82939775277956751</c:v>
                </c:pt>
                <c:pt idx="3538">
                  <c:v>0.82948301812782244</c:v>
                </c:pt>
                <c:pt idx="3539">
                  <c:v>0.82956824085128977</c:v>
                </c:pt>
                <c:pt idx="3540">
                  <c:v>0.82965342097127803</c:v>
                </c:pt>
                <c:pt idx="3541">
                  <c:v>0.82973855850908518</c:v>
                </c:pt>
                <c:pt idx="3542">
                  <c:v>0.82982365348599807</c:v>
                </c:pt>
                <c:pt idx="3543">
                  <c:v>0.82990870592329347</c:v>
                </c:pt>
                <c:pt idx="3544">
                  <c:v>0.82999371584223702</c:v>
                </c:pt>
                <c:pt idx="3545">
                  <c:v>0.83007868326408418</c:v>
                </c:pt>
                <c:pt idx="3546">
                  <c:v>0.8301636082100794</c:v>
                </c:pt>
                <c:pt idx="3547">
                  <c:v>0.83024849070145679</c:v>
                </c:pt>
                <c:pt idx="3548">
                  <c:v>0.83033333075943971</c:v>
                </c:pt>
                <c:pt idx="3549">
                  <c:v>0.83041812840524099</c:v>
                </c:pt>
                <c:pt idx="3550">
                  <c:v>0.83050288366006264</c:v>
                </c:pt>
                <c:pt idx="3551">
                  <c:v>0.83058759654509629</c:v>
                </c:pt>
                <c:pt idx="3552">
                  <c:v>0.83067226708152309</c:v>
                </c:pt>
                <c:pt idx="3553">
                  <c:v>0.83075689529051311</c:v>
                </c:pt>
                <c:pt idx="3554">
                  <c:v>0.83084148119322643</c:v>
                </c:pt>
                <c:pt idx="3555">
                  <c:v>0.83092602481081201</c:v>
                </c:pt>
                <c:pt idx="3556">
                  <c:v>0.83101052616440885</c:v>
                </c:pt>
                <c:pt idx="3557">
                  <c:v>0.8310949852751448</c:v>
                </c:pt>
                <c:pt idx="3558">
                  <c:v>0.83117940216413733</c:v>
                </c:pt>
                <c:pt idx="3559">
                  <c:v>0.83126377685249353</c:v>
                </c:pt>
                <c:pt idx="3560">
                  <c:v>0.83134810936130987</c:v>
                </c:pt>
                <c:pt idx="3561">
                  <c:v>0.83143239971167204</c:v>
                </c:pt>
                <c:pt idx="3562">
                  <c:v>0.83151664792465563</c:v>
                </c:pt>
                <c:pt idx="3563">
                  <c:v>0.831600854021325</c:v>
                </c:pt>
                <c:pt idx="3564">
                  <c:v>0.83168501802273487</c:v>
                </c:pt>
                <c:pt idx="3565">
                  <c:v>0.83176913994992885</c:v>
                </c:pt>
                <c:pt idx="3566">
                  <c:v>0.83185321982394</c:v>
                </c:pt>
                <c:pt idx="3567">
                  <c:v>0.83193725766579107</c:v>
                </c:pt>
                <c:pt idx="3568">
                  <c:v>0.83202125349649425</c:v>
                </c:pt>
                <c:pt idx="3569">
                  <c:v>0.83210520733705151</c:v>
                </c:pt>
                <c:pt idx="3570">
                  <c:v>0.83218911920845362</c:v>
                </c:pt>
                <c:pt idx="3571">
                  <c:v>0.83227298913168146</c:v>
                </c:pt>
                <c:pt idx="3572">
                  <c:v>0.83235681712770526</c:v>
                </c:pt>
                <c:pt idx="3573">
                  <c:v>0.8324406032174847</c:v>
                </c:pt>
                <c:pt idx="3574">
                  <c:v>0.83252434742196912</c:v>
                </c:pt>
                <c:pt idx="3575">
                  <c:v>0.83260804976209712</c:v>
                </c:pt>
                <c:pt idx="3576">
                  <c:v>0.83269171025879707</c:v>
                </c:pt>
                <c:pt idx="3577">
                  <c:v>0.83277532893298689</c:v>
                </c:pt>
                <c:pt idx="3578">
                  <c:v>0.83285890580557409</c:v>
                </c:pt>
                <c:pt idx="3579">
                  <c:v>0.83294244089745517</c:v>
                </c:pt>
                <c:pt idx="3580">
                  <c:v>0.8330259342295171</c:v>
                </c:pt>
                <c:pt idx="3581">
                  <c:v>0.8331093858226355</c:v>
                </c:pt>
                <c:pt idx="3582">
                  <c:v>0.83319279569767635</c:v>
                </c:pt>
                <c:pt idx="3583">
                  <c:v>0.83327616387549475</c:v>
                </c:pt>
                <c:pt idx="3584">
                  <c:v>0.83335949037693535</c:v>
                </c:pt>
                <c:pt idx="3585">
                  <c:v>0.83344277522283239</c:v>
                </c:pt>
                <c:pt idx="3586">
                  <c:v>0.83352601843400997</c:v>
                </c:pt>
                <c:pt idx="3587">
                  <c:v>0.83360922003128157</c:v>
                </c:pt>
                <c:pt idx="3588">
                  <c:v>0.83369238003545021</c:v>
                </c:pt>
                <c:pt idx="3589">
                  <c:v>0.83377549846730858</c:v>
                </c:pt>
                <c:pt idx="3590">
                  <c:v>0.83385857534763919</c:v>
                </c:pt>
                <c:pt idx="3591">
                  <c:v>0.83394161069721395</c:v>
                </c:pt>
                <c:pt idx="3592">
                  <c:v>0.83402460453679417</c:v>
                </c:pt>
                <c:pt idx="3593">
                  <c:v>0.8341075568871309</c:v>
                </c:pt>
                <c:pt idx="3594">
                  <c:v>0.83419046776896544</c:v>
                </c:pt>
                <c:pt idx="3595">
                  <c:v>0.83427333720302776</c:v>
                </c:pt>
                <c:pt idx="3596">
                  <c:v>0.83435616521003808</c:v>
                </c:pt>
                <c:pt idx="3597">
                  <c:v>0.83443895181070604</c:v>
                </c:pt>
                <c:pt idx="3598">
                  <c:v>0.83452169702573109</c:v>
                </c:pt>
                <c:pt idx="3599">
                  <c:v>0.83460440087580212</c:v>
                </c:pt>
                <c:pt idx="3600">
                  <c:v>0.8346870633815977</c:v>
                </c:pt>
                <c:pt idx="3601">
                  <c:v>0.83476968456378642</c:v>
                </c:pt>
                <c:pt idx="3602">
                  <c:v>0.83485226444302596</c:v>
                </c:pt>
                <c:pt idx="3603">
                  <c:v>0.83493480303996415</c:v>
                </c:pt>
                <c:pt idx="3604">
                  <c:v>0.83501730037523825</c:v>
                </c:pt>
                <c:pt idx="3605">
                  <c:v>0.83509975646947543</c:v>
                </c:pt>
                <c:pt idx="3606">
                  <c:v>0.8351821713432922</c:v>
                </c:pt>
                <c:pt idx="3607">
                  <c:v>0.83526454501729497</c:v>
                </c:pt>
                <c:pt idx="3608">
                  <c:v>0.83534687751207992</c:v>
                </c:pt>
                <c:pt idx="3609">
                  <c:v>0.83542916884823282</c:v>
                </c:pt>
                <c:pt idx="3610">
                  <c:v>0.8355114190463292</c:v>
                </c:pt>
                <c:pt idx="3611">
                  <c:v>0.83559362812693416</c:v>
                </c:pt>
                <c:pt idx="3612">
                  <c:v>0.83567579611060283</c:v>
                </c:pt>
                <c:pt idx="3613">
                  <c:v>0.83575792301787988</c:v>
                </c:pt>
                <c:pt idx="3614">
                  <c:v>0.83584000886929954</c:v>
                </c:pt>
                <c:pt idx="3615">
                  <c:v>0.83592205368538597</c:v>
                </c:pt>
                <c:pt idx="3616">
                  <c:v>0.83600405748665318</c:v>
                </c:pt>
                <c:pt idx="3617">
                  <c:v>0.83608602029360468</c:v>
                </c:pt>
                <c:pt idx="3618">
                  <c:v>0.83616794212673373</c:v>
                </c:pt>
                <c:pt idx="3619">
                  <c:v>0.83624982300652373</c:v>
                </c:pt>
                <c:pt idx="3620">
                  <c:v>0.83633166295344741</c:v>
                </c:pt>
                <c:pt idx="3621">
                  <c:v>0.83641346198796729</c:v>
                </c:pt>
                <c:pt idx="3622">
                  <c:v>0.83649522013053601</c:v>
                </c:pt>
                <c:pt idx="3623">
                  <c:v>0.83657693740159556</c:v>
                </c:pt>
                <c:pt idx="3624">
                  <c:v>0.83665861382157813</c:v>
                </c:pt>
                <c:pt idx="3625">
                  <c:v>0.83674024941090541</c:v>
                </c:pt>
                <c:pt idx="3626">
                  <c:v>0.83682184418998873</c:v>
                </c:pt>
                <c:pt idx="3627">
                  <c:v>0.83690339817922976</c:v>
                </c:pt>
                <c:pt idx="3628">
                  <c:v>0.83698491139901943</c:v>
                </c:pt>
                <c:pt idx="3629">
                  <c:v>0.83706638386973886</c:v>
                </c:pt>
                <c:pt idx="3630">
                  <c:v>0.83714781561175866</c:v>
                </c:pt>
                <c:pt idx="3631">
                  <c:v>0.83722920664543954</c:v>
                </c:pt>
                <c:pt idx="3632">
                  <c:v>0.83731055699113177</c:v>
                </c:pt>
                <c:pt idx="3633">
                  <c:v>0.83739186666917564</c:v>
                </c:pt>
                <c:pt idx="3634">
                  <c:v>0.83747313569990123</c:v>
                </c:pt>
                <c:pt idx="3635">
                  <c:v>0.83755436410362849</c:v>
                </c:pt>
                <c:pt idx="3636">
                  <c:v>0.83763555190066707</c:v>
                </c:pt>
                <c:pt idx="3637">
                  <c:v>0.83771669911131663</c:v>
                </c:pt>
                <c:pt idx="3638">
                  <c:v>0.8377978057558666</c:v>
                </c:pt>
                <c:pt idx="3639">
                  <c:v>0.8378788718545962</c:v>
                </c:pt>
                <c:pt idx="3640">
                  <c:v>0.83795989742777477</c:v>
                </c:pt>
                <c:pt idx="3641">
                  <c:v>0.838040882495661</c:v>
                </c:pt>
                <c:pt idx="3642">
                  <c:v>0.83812182707850413</c:v>
                </c:pt>
                <c:pt idx="3643">
                  <c:v>0.83820273119654287</c:v>
                </c:pt>
                <c:pt idx="3644">
                  <c:v>0.8382835948700057</c:v>
                </c:pt>
                <c:pt idx="3645">
                  <c:v>0.83836441811911122</c:v>
                </c:pt>
                <c:pt idx="3646">
                  <c:v>0.83844520096406805</c:v>
                </c:pt>
                <c:pt idx="3647">
                  <c:v>0.83852594342507436</c:v>
                </c:pt>
                <c:pt idx="3648">
                  <c:v>0.83860664552231845</c:v>
                </c:pt>
                <c:pt idx="3649">
                  <c:v>0.83868730727597851</c:v>
                </c:pt>
                <c:pt idx="3650">
                  <c:v>0.83876792870622263</c:v>
                </c:pt>
                <c:pt idx="3651">
                  <c:v>0.83884850983320858</c:v>
                </c:pt>
                <c:pt idx="3652">
                  <c:v>0.83892905067708434</c:v>
                </c:pt>
                <c:pt idx="3653">
                  <c:v>0.83900955125798782</c:v>
                </c:pt>
                <c:pt idx="3654">
                  <c:v>0.83909001159604668</c:v>
                </c:pt>
                <c:pt idx="3655">
                  <c:v>0.83917043171137895</c:v>
                </c:pt>
                <c:pt idx="3656">
                  <c:v>0.83925081162409187</c:v>
                </c:pt>
                <c:pt idx="3657">
                  <c:v>0.83933115135428316</c:v>
                </c:pt>
                <c:pt idx="3658">
                  <c:v>0.83941145092204039</c:v>
                </c:pt>
                <c:pt idx="3659">
                  <c:v>0.83949171034744097</c:v>
                </c:pt>
                <c:pt idx="3660">
                  <c:v>0.8395719296505525</c:v>
                </c:pt>
                <c:pt idx="3661">
                  <c:v>0.83965210885143227</c:v>
                </c:pt>
                <c:pt idx="3662">
                  <c:v>0.83973224797012802</c:v>
                </c:pt>
                <c:pt idx="3663">
                  <c:v>0.83981234702667673</c:v>
                </c:pt>
                <c:pt idx="3664">
                  <c:v>0.83989240604110582</c:v>
                </c:pt>
                <c:pt idx="3665">
                  <c:v>0.83997242503343295</c:v>
                </c:pt>
                <c:pt idx="3666">
                  <c:v>0.84005240402366521</c:v>
                </c:pt>
                <c:pt idx="3667">
                  <c:v>0.84013234303179996</c:v>
                </c:pt>
                <c:pt idx="3668">
                  <c:v>0.84021224207782474</c:v>
                </c:pt>
                <c:pt idx="3669">
                  <c:v>0.8402921011817166</c:v>
                </c:pt>
                <c:pt idx="3670">
                  <c:v>0.84037192036344321</c:v>
                </c:pt>
                <c:pt idx="3671">
                  <c:v>0.84045169964296162</c:v>
                </c:pt>
                <c:pt idx="3672">
                  <c:v>0.84053143904021976</c:v>
                </c:pt>
                <c:pt idx="3673">
                  <c:v>0.84061113857515457</c:v>
                </c:pt>
                <c:pt idx="3674">
                  <c:v>0.84069079826769377</c:v>
                </c:pt>
                <c:pt idx="3675">
                  <c:v>0.84077041813775477</c:v>
                </c:pt>
                <c:pt idx="3676">
                  <c:v>0.84084999820524531</c:v>
                </c:pt>
                <c:pt idx="3677">
                  <c:v>0.8409295384900628</c:v>
                </c:pt>
                <c:pt idx="3678">
                  <c:v>0.84100903901209489</c:v>
                </c:pt>
                <c:pt idx="3679">
                  <c:v>0.84108849979121936</c:v>
                </c:pt>
                <c:pt idx="3680">
                  <c:v>0.84116792084730407</c:v>
                </c:pt>
                <c:pt idx="3681">
                  <c:v>0.84124730220020671</c:v>
                </c:pt>
                <c:pt idx="3682">
                  <c:v>0.8413266438697754</c:v>
                </c:pt>
                <c:pt idx="3683">
                  <c:v>0.84140594587584794</c:v>
                </c:pt>
                <c:pt idx="3684">
                  <c:v>0.84148520823825257</c:v>
                </c:pt>
                <c:pt idx="3685">
                  <c:v>0.84156443097680722</c:v>
                </c:pt>
                <c:pt idx="3686">
                  <c:v>0.84164361411132038</c:v>
                </c:pt>
                <c:pt idx="3687">
                  <c:v>0.84172275766159022</c:v>
                </c:pt>
                <c:pt idx="3688">
                  <c:v>0.84180186164740545</c:v>
                </c:pt>
                <c:pt idx="3689">
                  <c:v>0.84188092608854448</c:v>
                </c:pt>
                <c:pt idx="3690">
                  <c:v>0.84195995100477594</c:v>
                </c:pt>
                <c:pt idx="3691">
                  <c:v>0.84203893641585881</c:v>
                </c:pt>
                <c:pt idx="3692">
                  <c:v>0.84211788234154172</c:v>
                </c:pt>
                <c:pt idx="3693">
                  <c:v>0.84219678880156412</c:v>
                </c:pt>
                <c:pt idx="3694">
                  <c:v>0.84227565581565478</c:v>
                </c:pt>
                <c:pt idx="3695">
                  <c:v>0.84235448340353325</c:v>
                </c:pt>
                <c:pt idx="3696">
                  <c:v>0.84243327158490888</c:v>
                </c:pt>
                <c:pt idx="3697">
                  <c:v>0.84251202037948136</c:v>
                </c:pt>
                <c:pt idx="3698">
                  <c:v>0.8425907298069405</c:v>
                </c:pt>
                <c:pt idx="3699">
                  <c:v>0.8426693998869661</c:v>
                </c:pt>
                <c:pt idx="3700">
                  <c:v>0.84274803063922832</c:v>
                </c:pt>
                <c:pt idx="3701">
                  <c:v>0.84282662208338721</c:v>
                </c:pt>
                <c:pt idx="3702">
                  <c:v>0.8429051742390935</c:v>
                </c:pt>
                <c:pt idx="3703">
                  <c:v>0.84298368712598759</c:v>
                </c:pt>
                <c:pt idx="3704">
                  <c:v>0.84306216076370022</c:v>
                </c:pt>
                <c:pt idx="3705">
                  <c:v>0.84314059517185236</c:v>
                </c:pt>
                <c:pt idx="3706">
                  <c:v>0.84321899037005543</c:v>
                </c:pt>
                <c:pt idx="3707">
                  <c:v>0.84329734637791032</c:v>
                </c:pt>
                <c:pt idx="3708">
                  <c:v>0.84337566321500901</c:v>
                </c:pt>
                <c:pt idx="3709">
                  <c:v>0.84345394090093295</c:v>
                </c:pt>
                <c:pt idx="3710">
                  <c:v>0.84353217945525427</c:v>
                </c:pt>
                <c:pt idx="3711">
                  <c:v>0.8436103788975351</c:v>
                </c:pt>
                <c:pt idx="3712">
                  <c:v>0.8436885392473279</c:v>
                </c:pt>
                <c:pt idx="3713">
                  <c:v>0.84376666052417515</c:v>
                </c:pt>
                <c:pt idx="3714">
                  <c:v>0.8438447427476099</c:v>
                </c:pt>
                <c:pt idx="3715">
                  <c:v>0.84392278593715497</c:v>
                </c:pt>
                <c:pt idx="3716">
                  <c:v>0.84400079011232398</c:v>
                </c:pt>
                <c:pt idx="3717">
                  <c:v>0.84407875529262033</c:v>
                </c:pt>
                <c:pt idx="3718">
                  <c:v>0.84415668149753809</c:v>
                </c:pt>
                <c:pt idx="3719">
                  <c:v>0.84423456874656111</c:v>
                </c:pt>
                <c:pt idx="3720">
                  <c:v>0.84431241705916382</c:v>
                </c:pt>
                <c:pt idx="3721">
                  <c:v>0.84439022645481077</c:v>
                </c:pt>
                <c:pt idx="3722">
                  <c:v>0.84446799695295682</c:v>
                </c:pt>
                <c:pt idx="3723">
                  <c:v>0.84454572857304722</c:v>
                </c:pt>
                <c:pt idx="3724">
                  <c:v>0.8446234213345174</c:v>
                </c:pt>
                <c:pt idx="3725">
                  <c:v>0.84470107525679305</c:v>
                </c:pt>
                <c:pt idx="3726">
                  <c:v>0.8447786903592901</c:v>
                </c:pt>
                <c:pt idx="3727">
                  <c:v>0.84485626666141489</c:v>
                </c:pt>
                <c:pt idx="3728">
                  <c:v>0.84493380418256414</c:v>
                </c:pt>
                <c:pt idx="3729">
                  <c:v>0.84501130294212456</c:v>
                </c:pt>
                <c:pt idx="3730">
                  <c:v>0.84508876295947344</c:v>
                </c:pt>
                <c:pt idx="3731">
                  <c:v>0.84516618425397838</c:v>
                </c:pt>
                <c:pt idx="3732">
                  <c:v>0.84524356684499713</c:v>
                </c:pt>
                <c:pt idx="3733">
                  <c:v>0.84532091075187776</c:v>
                </c:pt>
                <c:pt idx="3734">
                  <c:v>0.84539821599395903</c:v>
                </c:pt>
                <c:pt idx="3735">
                  <c:v>0.84547548259056959</c:v>
                </c:pt>
                <c:pt idx="3736">
                  <c:v>0.84555271056102854</c:v>
                </c:pt>
                <c:pt idx="3737">
                  <c:v>0.84562989992464555</c:v>
                </c:pt>
                <c:pt idx="3738">
                  <c:v>0.84570705070072028</c:v>
                </c:pt>
                <c:pt idx="3739">
                  <c:v>0.84578416290854308</c:v>
                </c:pt>
                <c:pt idx="3740">
                  <c:v>0.84586123656739454</c:v>
                </c:pt>
                <c:pt idx="3741">
                  <c:v>0.84593827169654534</c:v>
                </c:pt>
                <c:pt idx="3742">
                  <c:v>0.84601526831525709</c:v>
                </c:pt>
                <c:pt idx="3743">
                  <c:v>0.84609222644278115</c:v>
                </c:pt>
                <c:pt idx="3744">
                  <c:v>0.8461691460983598</c:v>
                </c:pt>
                <c:pt idx="3745">
                  <c:v>0.84624602730122533</c:v>
                </c:pt>
                <c:pt idx="3746">
                  <c:v>0.84632287007060047</c:v>
                </c:pt>
                <c:pt idx="3747">
                  <c:v>0.84639967442569852</c:v>
                </c:pt>
                <c:pt idx="3748">
                  <c:v>0.84647644038572312</c:v>
                </c:pt>
                <c:pt idx="3749">
                  <c:v>0.84655316796986813</c:v>
                </c:pt>
                <c:pt idx="3750">
                  <c:v>0.84662985719731798</c:v>
                </c:pt>
                <c:pt idx="3751">
                  <c:v>0.84670650808724757</c:v>
                </c:pt>
                <c:pt idx="3752">
                  <c:v>0.84678312065882189</c:v>
                </c:pt>
                <c:pt idx="3753">
                  <c:v>0.84685969493119662</c:v>
                </c:pt>
                <c:pt idx="3754">
                  <c:v>0.84693623092351811</c:v>
                </c:pt>
                <c:pt idx="3755">
                  <c:v>0.8470127286549225</c:v>
                </c:pt>
                <c:pt idx="3756">
                  <c:v>0.84708918814453682</c:v>
                </c:pt>
                <c:pt idx="3757">
                  <c:v>0.84716560941147867</c:v>
                </c:pt>
                <c:pt idx="3758">
                  <c:v>0.84724199247485543</c:v>
                </c:pt>
                <c:pt idx="3759">
                  <c:v>0.8473183373537656</c:v>
                </c:pt>
                <c:pt idx="3760">
                  <c:v>0.84739464406729781</c:v>
                </c:pt>
                <c:pt idx="3761">
                  <c:v>0.84747091263453134</c:v>
                </c:pt>
                <c:pt idx="3762">
                  <c:v>0.8475471430745356</c:v>
                </c:pt>
                <c:pt idx="3763">
                  <c:v>0.84762333540637091</c:v>
                </c:pt>
                <c:pt idx="3764">
                  <c:v>0.84769948964908759</c:v>
                </c:pt>
                <c:pt idx="3765">
                  <c:v>0.84777560582172684</c:v>
                </c:pt>
                <c:pt idx="3766">
                  <c:v>0.84785168394332022</c:v>
                </c:pt>
                <c:pt idx="3767">
                  <c:v>0.84792772403288952</c:v>
                </c:pt>
                <c:pt idx="3768">
                  <c:v>0.84800372610944741</c:v>
                </c:pt>
                <c:pt idx="3769">
                  <c:v>0.84807969019199692</c:v>
                </c:pt>
                <c:pt idx="3770">
                  <c:v>0.84815561629953129</c:v>
                </c:pt>
                <c:pt idx="3771">
                  <c:v>0.84823150445103479</c:v>
                </c:pt>
                <c:pt idx="3772">
                  <c:v>0.84830735466548179</c:v>
                </c:pt>
                <c:pt idx="3773">
                  <c:v>0.84838316696183735</c:v>
                </c:pt>
                <c:pt idx="3774">
                  <c:v>0.84845894135905708</c:v>
                </c:pt>
                <c:pt idx="3775">
                  <c:v>0.84853467787608683</c:v>
                </c:pt>
                <c:pt idx="3776">
                  <c:v>0.84861037653186333</c:v>
                </c:pt>
                <c:pt idx="3777">
                  <c:v>0.84868603734531367</c:v>
                </c:pt>
                <c:pt idx="3778">
                  <c:v>0.84876166033535549</c:v>
                </c:pt>
                <c:pt idx="3779">
                  <c:v>0.84883724552089712</c:v>
                </c:pt>
                <c:pt idx="3780">
                  <c:v>0.84891279292083721</c:v>
                </c:pt>
                <c:pt idx="3781">
                  <c:v>0.84898830255406499</c:v>
                </c:pt>
                <c:pt idx="3782">
                  <c:v>0.84906377443946068</c:v>
                </c:pt>
                <c:pt idx="3783">
                  <c:v>0.8491392085958942</c:v>
                </c:pt>
                <c:pt idx="3784">
                  <c:v>0.8492146050422269</c:v>
                </c:pt>
                <c:pt idx="3785">
                  <c:v>0.84928996379731014</c:v>
                </c:pt>
                <c:pt idx="3786">
                  <c:v>0.8493652848799863</c:v>
                </c:pt>
                <c:pt idx="3787">
                  <c:v>0.84944056830908776</c:v>
                </c:pt>
                <c:pt idx="3788">
                  <c:v>0.84951581410343813</c:v>
                </c:pt>
                <c:pt idx="3789">
                  <c:v>0.84959102228185113</c:v>
                </c:pt>
                <c:pt idx="3790">
                  <c:v>0.84966619286313128</c:v>
                </c:pt>
                <c:pt idx="3791">
                  <c:v>0.84974132586607376</c:v>
                </c:pt>
                <c:pt idx="3792">
                  <c:v>0.84981642130946422</c:v>
                </c:pt>
                <c:pt idx="3793">
                  <c:v>0.84989147921207886</c:v>
                </c:pt>
                <c:pt idx="3794">
                  <c:v>0.84996649959268467</c:v>
                </c:pt>
                <c:pt idx="3795">
                  <c:v>0.8500414824700393</c:v>
                </c:pt>
                <c:pt idx="3796">
                  <c:v>0.85011642786289077</c:v>
                </c:pt>
                <c:pt idx="3797">
                  <c:v>0.85019133578997774</c:v>
                </c:pt>
                <c:pt idx="3798">
                  <c:v>0.8502662062700298</c:v>
                </c:pt>
                <c:pt idx="3799">
                  <c:v>0.85034103932176708</c:v>
                </c:pt>
                <c:pt idx="3800">
                  <c:v>0.85041583496390027</c:v>
                </c:pt>
                <c:pt idx="3801">
                  <c:v>0.85049059321513043</c:v>
                </c:pt>
                <c:pt idx="3802">
                  <c:v>0.85056531409414982</c:v>
                </c:pt>
                <c:pt idx="3803">
                  <c:v>0.85063999761964093</c:v>
                </c:pt>
                <c:pt idx="3804">
                  <c:v>0.85071464381027728</c:v>
                </c:pt>
                <c:pt idx="3805">
                  <c:v>0.85078925268472261</c:v>
                </c:pt>
                <c:pt idx="3806">
                  <c:v>0.85086382426163165</c:v>
                </c:pt>
                <c:pt idx="3807">
                  <c:v>0.85093835855964983</c:v>
                </c:pt>
                <c:pt idx="3808">
                  <c:v>0.85101285559741291</c:v>
                </c:pt>
                <c:pt idx="3809">
                  <c:v>0.85108731539354787</c:v>
                </c:pt>
                <c:pt idx="3810">
                  <c:v>0.85116173796667183</c:v>
                </c:pt>
                <c:pt idx="3811">
                  <c:v>0.851236123335393</c:v>
                </c:pt>
                <c:pt idx="3812">
                  <c:v>0.85131047151831007</c:v>
                </c:pt>
                <c:pt idx="3813">
                  <c:v>0.8513847825340124</c:v>
                </c:pt>
                <c:pt idx="3814">
                  <c:v>0.85145905640108044</c:v>
                </c:pt>
                <c:pt idx="3815">
                  <c:v>0.85153329313808479</c:v>
                </c:pt>
                <c:pt idx="3816">
                  <c:v>0.85160749276358727</c:v>
                </c:pt>
                <c:pt idx="3817">
                  <c:v>0.85168165529614004</c:v>
                </c:pt>
                <c:pt idx="3818">
                  <c:v>0.85175578075428615</c:v>
                </c:pt>
                <c:pt idx="3819">
                  <c:v>0.85182986915655945</c:v>
                </c:pt>
                <c:pt idx="3820">
                  <c:v>0.85190392052148445</c:v>
                </c:pt>
                <c:pt idx="3821">
                  <c:v>0.85197793486757634</c:v>
                </c:pt>
                <c:pt idx="3822">
                  <c:v>0.85205191221334109</c:v>
                </c:pt>
                <c:pt idx="3823">
                  <c:v>0.85212585257727569</c:v>
                </c:pt>
                <c:pt idx="3824">
                  <c:v>0.85219975597786723</c:v>
                </c:pt>
                <c:pt idx="3825">
                  <c:v>0.85227362243359417</c:v>
                </c:pt>
                <c:pt idx="3826">
                  <c:v>0.85234745196292572</c:v>
                </c:pt>
                <c:pt idx="3827">
                  <c:v>0.85242124458432134</c:v>
                </c:pt>
                <c:pt idx="3828">
                  <c:v>0.8524950003162316</c:v>
                </c:pt>
                <c:pt idx="3829">
                  <c:v>0.8525687191770982</c:v>
                </c:pt>
                <c:pt idx="3830">
                  <c:v>0.85264240118535273</c:v>
                </c:pt>
                <c:pt idx="3831">
                  <c:v>0.85271604635941856</c:v>
                </c:pt>
                <c:pt idx="3832">
                  <c:v>0.85278965471770907</c:v>
                </c:pt>
                <c:pt idx="3833">
                  <c:v>0.85286322627862876</c:v>
                </c:pt>
                <c:pt idx="3834">
                  <c:v>0.85293676106057315</c:v>
                </c:pt>
                <c:pt idx="3835">
                  <c:v>0.85301025908192807</c:v>
                </c:pt>
                <c:pt idx="3836">
                  <c:v>0.8530837203610705</c:v>
                </c:pt>
                <c:pt idx="3837">
                  <c:v>0.85315714491636818</c:v>
                </c:pt>
                <c:pt idx="3838">
                  <c:v>0.85323053276617966</c:v>
                </c:pt>
                <c:pt idx="3839">
                  <c:v>0.85330388392885426</c:v>
                </c:pt>
                <c:pt idx="3840">
                  <c:v>0.85337719842273219</c:v>
                </c:pt>
                <c:pt idx="3841">
                  <c:v>0.85345047626614412</c:v>
                </c:pt>
                <c:pt idx="3842">
                  <c:v>0.8535237174774124</c:v>
                </c:pt>
                <c:pt idx="3843">
                  <c:v>0.85359692207484938</c:v>
                </c:pt>
                <c:pt idx="3844">
                  <c:v>0.85367009007675887</c:v>
                </c:pt>
                <c:pt idx="3845">
                  <c:v>0.853743221501435</c:v>
                </c:pt>
                <c:pt idx="3846">
                  <c:v>0.85381631636716304</c:v>
                </c:pt>
                <c:pt idx="3847">
                  <c:v>0.85388937469221926</c:v>
                </c:pt>
                <c:pt idx="3848">
                  <c:v>0.85396239649487027</c:v>
                </c:pt>
                <c:pt idx="3849">
                  <c:v>0.85403538179337424</c:v>
                </c:pt>
                <c:pt idx="3850">
                  <c:v>0.85410833060597968</c:v>
                </c:pt>
                <c:pt idx="3851">
                  <c:v>0.85418124295092634</c:v>
                </c:pt>
                <c:pt idx="3852">
                  <c:v>0.85425411884644442</c:v>
                </c:pt>
                <c:pt idx="3853">
                  <c:v>0.85432695831075545</c:v>
                </c:pt>
                <c:pt idx="3854">
                  <c:v>0.85439976136207163</c:v>
                </c:pt>
                <c:pt idx="3855">
                  <c:v>0.85447252801859608</c:v>
                </c:pt>
                <c:pt idx="3856">
                  <c:v>0.85454525829852268</c:v>
                </c:pt>
                <c:pt idx="3857">
                  <c:v>0.85461795222003656</c:v>
                </c:pt>
                <c:pt idx="3858">
                  <c:v>0.85469060980131362</c:v>
                </c:pt>
                <c:pt idx="3859">
                  <c:v>0.85476323106052043</c:v>
                </c:pt>
                <c:pt idx="3860">
                  <c:v>0.85483581601581471</c:v>
                </c:pt>
                <c:pt idx="3861">
                  <c:v>0.85490836468534515</c:v>
                </c:pt>
                <c:pt idx="3862">
                  <c:v>0.85498087708725123</c:v>
                </c:pt>
                <c:pt idx="3863">
                  <c:v>0.85505335323966325</c:v>
                </c:pt>
                <c:pt idx="3864">
                  <c:v>0.85512579316070292</c:v>
                </c:pt>
                <c:pt idx="3865">
                  <c:v>0.8551981968684822</c:v>
                </c:pt>
                <c:pt idx="3866">
                  <c:v>0.85527056438110483</c:v>
                </c:pt>
                <c:pt idx="3867">
                  <c:v>0.85534289571666466</c:v>
                </c:pt>
                <c:pt idx="3868">
                  <c:v>0.85541519089324702</c:v>
                </c:pt>
                <c:pt idx="3869">
                  <c:v>0.85548744992892789</c:v>
                </c:pt>
                <c:pt idx="3870">
                  <c:v>0.85555967284177459</c:v>
                </c:pt>
                <c:pt idx="3871">
                  <c:v>0.85563185964984512</c:v>
                </c:pt>
                <c:pt idx="3872">
                  <c:v>0.85570401037118859</c:v>
                </c:pt>
                <c:pt idx="3873">
                  <c:v>0.85577612502384504</c:v>
                </c:pt>
                <c:pt idx="3874">
                  <c:v>0.85584820362584535</c:v>
                </c:pt>
                <c:pt idx="3875">
                  <c:v>0.85592024619521156</c:v>
                </c:pt>
                <c:pt idx="3876">
                  <c:v>0.85599225274995661</c:v>
                </c:pt>
                <c:pt idx="3877">
                  <c:v>0.85606422330808452</c:v>
                </c:pt>
                <c:pt idx="3878">
                  <c:v>0.85613615788759045</c:v>
                </c:pt>
                <c:pt idx="3879">
                  <c:v>0.85620805650646004</c:v>
                </c:pt>
                <c:pt idx="3880">
                  <c:v>0.85627991918267043</c:v>
                </c:pt>
                <c:pt idx="3881">
                  <c:v>0.85635174593418983</c:v>
                </c:pt>
                <c:pt idx="3882">
                  <c:v>0.85642353677897687</c:v>
                </c:pt>
                <c:pt idx="3883">
                  <c:v>0.85649529173498196</c:v>
                </c:pt>
                <c:pt idx="3884">
                  <c:v>0.85656701082014608</c:v>
                </c:pt>
                <c:pt idx="3885">
                  <c:v>0.85663869405240123</c:v>
                </c:pt>
                <c:pt idx="3886">
                  <c:v>0.8567103414496704</c:v>
                </c:pt>
                <c:pt idx="3887">
                  <c:v>0.85678195302986815</c:v>
                </c:pt>
                <c:pt idx="3888">
                  <c:v>0.8568535288108996</c:v>
                </c:pt>
                <c:pt idx="3889">
                  <c:v>0.85692506881066066</c:v>
                </c:pt>
                <c:pt idx="3890">
                  <c:v>0.85699657304703913</c:v>
                </c:pt>
                <c:pt idx="3891">
                  <c:v>0.85706804153791316</c:v>
                </c:pt>
                <c:pt idx="3892">
                  <c:v>0.85713947430115223</c:v>
                </c:pt>
                <c:pt idx="3893">
                  <c:v>0.85721087135461693</c:v>
                </c:pt>
                <c:pt idx="3894">
                  <c:v>0.85728223271615855</c:v>
                </c:pt>
                <c:pt idx="3895">
                  <c:v>0.85735355840362015</c:v>
                </c:pt>
                <c:pt idx="3896">
                  <c:v>0.85742484843483524</c:v>
                </c:pt>
                <c:pt idx="3897">
                  <c:v>0.85749610282762878</c:v>
                </c:pt>
                <c:pt idx="3898">
                  <c:v>0.85756732159981652</c:v>
                </c:pt>
                <c:pt idx="3899">
                  <c:v>0.85763850476920545</c:v>
                </c:pt>
                <c:pt idx="3900">
                  <c:v>0.85770965235359387</c:v>
                </c:pt>
                <c:pt idx="3901">
                  <c:v>0.85778076437077089</c:v>
                </c:pt>
                <c:pt idx="3902">
                  <c:v>0.85785184083851684</c:v>
                </c:pt>
                <c:pt idx="3903">
                  <c:v>0.85792288177460307</c:v>
                </c:pt>
                <c:pt idx="3904">
                  <c:v>0.85799388719679226</c:v>
                </c:pt>
                <c:pt idx="3905">
                  <c:v>0.85806485712283809</c:v>
                </c:pt>
                <c:pt idx="3906">
                  <c:v>0.85813579157048514</c:v>
                </c:pt>
                <c:pt idx="3907">
                  <c:v>0.85820669055746945</c:v>
                </c:pt>
                <c:pt idx="3908">
                  <c:v>0.85827755410151807</c:v>
                </c:pt>
                <c:pt idx="3909">
                  <c:v>0.85834838222034915</c:v>
                </c:pt>
                <c:pt idx="3910">
                  <c:v>0.85841917493167208</c:v>
                </c:pt>
                <c:pt idx="3911">
                  <c:v>0.85848993225318748</c:v>
                </c:pt>
                <c:pt idx="3912">
                  <c:v>0.85856065420258665</c:v>
                </c:pt>
                <c:pt idx="3913">
                  <c:v>0.85863134079755266</c:v>
                </c:pt>
                <c:pt idx="3914">
                  <c:v>0.85870199205575914</c:v>
                </c:pt>
                <c:pt idx="3915">
                  <c:v>0.85877260799487165</c:v>
                </c:pt>
                <c:pt idx="3916">
                  <c:v>0.85884318863254594</c:v>
                </c:pt>
                <c:pt idx="3917">
                  <c:v>0.85891373398643001</c:v>
                </c:pt>
                <c:pt idx="3918">
                  <c:v>0.85898424407416207</c:v>
                </c:pt>
                <c:pt idx="3919">
                  <c:v>0.85905471891337226</c:v>
                </c:pt>
                <c:pt idx="3920">
                  <c:v>0.85912515852168125</c:v>
                </c:pt>
                <c:pt idx="3921">
                  <c:v>0.85919556291670152</c:v>
                </c:pt>
                <c:pt idx="3922">
                  <c:v>0.85926593211603619</c:v>
                </c:pt>
                <c:pt idx="3923">
                  <c:v>0.85933626613728009</c:v>
                </c:pt>
                <c:pt idx="3924">
                  <c:v>0.85940656499801893</c:v>
                </c:pt>
                <c:pt idx="3925">
                  <c:v>0.85947682871582964</c:v>
                </c:pt>
                <c:pt idx="3926">
                  <c:v>0.85954705730828063</c:v>
                </c:pt>
                <c:pt idx="3927">
                  <c:v>0.85961725079293094</c:v>
                </c:pt>
                <c:pt idx="3928">
                  <c:v>0.85968740918733177</c:v>
                </c:pt>
                <c:pt idx="3929">
                  <c:v>0.85975753250902442</c:v>
                </c:pt>
                <c:pt idx="3930">
                  <c:v>0.85982762077554242</c:v>
                </c:pt>
                <c:pt idx="3931">
                  <c:v>0.85989767400440986</c:v>
                </c:pt>
                <c:pt idx="3932">
                  <c:v>0.85996769221314262</c:v>
                </c:pt>
                <c:pt idx="3933">
                  <c:v>0.86003767541924725</c:v>
                </c:pt>
                <c:pt idx="3934">
                  <c:v>0.86010762364022186</c:v>
                </c:pt>
                <c:pt idx="3935">
                  <c:v>0.86017753689355603</c:v>
                </c:pt>
                <c:pt idx="3936">
                  <c:v>0.86024741519672998</c:v>
                </c:pt>
                <c:pt idx="3937">
                  <c:v>0.86031725856721586</c:v>
                </c:pt>
                <c:pt idx="3938">
                  <c:v>0.86038706702247658</c:v>
                </c:pt>
                <c:pt idx="3939">
                  <c:v>0.86045684057996663</c:v>
                </c:pt>
                <c:pt idx="3940">
                  <c:v>0.86052657925713161</c:v>
                </c:pt>
                <c:pt idx="3941">
                  <c:v>0.86059628307140856</c:v>
                </c:pt>
                <c:pt idx="3942">
                  <c:v>0.86066595204022556</c:v>
                </c:pt>
                <c:pt idx="3943">
                  <c:v>0.86073558618100221</c:v>
                </c:pt>
                <c:pt idx="3944">
                  <c:v>0.86080518551114926</c:v>
                </c:pt>
                <c:pt idx="3945">
                  <c:v>0.86087475004806879</c:v>
                </c:pt>
                <c:pt idx="3946">
                  <c:v>0.86094427980915433</c:v>
                </c:pt>
                <c:pt idx="3947">
                  <c:v>0.86101377481179042</c:v>
                </c:pt>
                <c:pt idx="3948">
                  <c:v>0.86108323507335316</c:v>
                </c:pt>
                <c:pt idx="3949">
                  <c:v>0.86115266061120976</c:v>
                </c:pt>
                <c:pt idx="3950">
                  <c:v>0.86122205144271902</c:v>
                </c:pt>
                <c:pt idx="3951">
                  <c:v>0.86129140758523093</c:v>
                </c:pt>
                <c:pt idx="3952">
                  <c:v>0.86136072905608652</c:v>
                </c:pt>
                <c:pt idx="3953">
                  <c:v>0.86143001587261858</c:v>
                </c:pt>
                <c:pt idx="3954">
                  <c:v>0.86149926805215116</c:v>
                </c:pt>
                <c:pt idx="3955">
                  <c:v>0.8615684856119995</c:v>
                </c:pt>
                <c:pt idx="3956">
                  <c:v>0.86163766856946999</c:v>
                </c:pt>
                <c:pt idx="3957">
                  <c:v>0.86170681694186102</c:v>
                </c:pt>
                <c:pt idx="3958">
                  <c:v>0.86177593074646153</c:v>
                </c:pt>
                <c:pt idx="3959">
                  <c:v>0.86184501000055258</c:v>
                </c:pt>
                <c:pt idx="3960">
                  <c:v>0.86191405472140603</c:v>
                </c:pt>
                <c:pt idx="3961">
                  <c:v>0.86198306492628529</c:v>
                </c:pt>
                <c:pt idx="3962">
                  <c:v>0.86205204063244534</c:v>
                </c:pt>
                <c:pt idx="3963">
                  <c:v>0.86212098185713215</c:v>
                </c:pt>
                <c:pt idx="3964">
                  <c:v>0.86218988861758328</c:v>
                </c:pt>
                <c:pt idx="3965">
                  <c:v>0.86225876093102771</c:v>
                </c:pt>
                <c:pt idx="3966">
                  <c:v>0.8623275988146859</c:v>
                </c:pt>
                <c:pt idx="3967">
                  <c:v>0.8623964022857693</c:v>
                </c:pt>
                <c:pt idx="3968">
                  <c:v>0.86246517136148115</c:v>
                </c:pt>
                <c:pt idx="3969">
                  <c:v>0.86253390605901592</c:v>
                </c:pt>
                <c:pt idx="3970">
                  <c:v>0.86260260639555963</c:v>
                </c:pt>
                <c:pt idx="3971">
                  <c:v>0.86267127238828945</c:v>
                </c:pt>
                <c:pt idx="3972">
                  <c:v>0.86273990405437417</c:v>
                </c:pt>
                <c:pt idx="3973">
                  <c:v>0.86280850141097387</c:v>
                </c:pt>
                <c:pt idx="3974">
                  <c:v>0.86287706447524037</c:v>
                </c:pt>
                <c:pt idx="3975">
                  <c:v>0.8629455932643163</c:v>
                </c:pt>
                <c:pt idx="3976">
                  <c:v>0.86301408779533628</c:v>
                </c:pt>
                <c:pt idx="3977">
                  <c:v>0.86308254808542617</c:v>
                </c:pt>
                <c:pt idx="3978">
                  <c:v>0.86315097415170328</c:v>
                </c:pt>
                <c:pt idx="3979">
                  <c:v>0.86321936601127625</c:v>
                </c:pt>
                <c:pt idx="3980">
                  <c:v>0.86328772368124551</c:v>
                </c:pt>
                <c:pt idx="3981">
                  <c:v>0.86335604717870229</c:v>
                </c:pt>
                <c:pt idx="3982">
                  <c:v>0.86342433652073014</c:v>
                </c:pt>
                <c:pt idx="3983">
                  <c:v>0.86349259172440329</c:v>
                </c:pt>
                <c:pt idx="3984">
                  <c:v>0.86356081280678787</c:v>
                </c:pt>
                <c:pt idx="3985">
                  <c:v>0.86362899978494134</c:v>
                </c:pt>
                <c:pt idx="3986">
                  <c:v>0.86369715267591274</c:v>
                </c:pt>
                <c:pt idx="3987">
                  <c:v>0.86376527149674243</c:v>
                </c:pt>
                <c:pt idx="3988">
                  <c:v>0.86383335626446234</c:v>
                </c:pt>
                <c:pt idx="3989">
                  <c:v>0.86390140699609597</c:v>
                </c:pt>
                <c:pt idx="3990">
                  <c:v>0.86396942370865815</c:v>
                </c:pt>
                <c:pt idx="3991">
                  <c:v>0.86403740641915516</c:v>
                </c:pt>
                <c:pt idx="3992">
                  <c:v>0.86410535514458509</c:v>
                </c:pt>
                <c:pt idx="3993">
                  <c:v>0.86417326990193699</c:v>
                </c:pt>
                <c:pt idx="3994">
                  <c:v>0.86424115070819219</c:v>
                </c:pt>
                <c:pt idx="3995">
                  <c:v>0.86430899758032276</c:v>
                </c:pt>
                <c:pt idx="3996">
                  <c:v>0.86437681053529292</c:v>
                </c:pt>
                <c:pt idx="3997">
                  <c:v>0.86444458959005788</c:v>
                </c:pt>
                <c:pt idx="3998">
                  <c:v>0.86451233476156464</c:v>
                </c:pt>
                <c:pt idx="3999">
                  <c:v>0.86458004606675187</c:v>
                </c:pt>
                <c:pt idx="4000">
                  <c:v>0.86464772352254926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071-44CE-8BA0-897F40100854}"/>
            </c:ext>
          </c:extLst>
        </c:ser>
        <c:ser>
          <c:idx val="1"/>
          <c:order val="1"/>
          <c:tx>
            <c:strRef>
              <c:f>'drift-continent_island_f0=0'!$F$1</c:f>
              <c:strCache>
                <c:ptCount val="1"/>
                <c:pt idx="0">
                  <c:v>f(t) N2,m2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'drift-continent_island_f0=0'!$A$2:$A$4002</c:f>
              <c:numCache>
                <c:formatCode>General</c:formatCode>
                <c:ptCount val="400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1010</c:v>
                </c:pt>
                <c:pt idx="102">
                  <c:v>1020</c:v>
                </c:pt>
                <c:pt idx="103">
                  <c:v>1030</c:v>
                </c:pt>
                <c:pt idx="104">
                  <c:v>1040</c:v>
                </c:pt>
                <c:pt idx="105">
                  <c:v>1050</c:v>
                </c:pt>
                <c:pt idx="106">
                  <c:v>1060</c:v>
                </c:pt>
                <c:pt idx="107">
                  <c:v>1070</c:v>
                </c:pt>
                <c:pt idx="108">
                  <c:v>1080</c:v>
                </c:pt>
                <c:pt idx="109">
                  <c:v>1090</c:v>
                </c:pt>
                <c:pt idx="110">
                  <c:v>1100</c:v>
                </c:pt>
                <c:pt idx="111">
                  <c:v>1110</c:v>
                </c:pt>
                <c:pt idx="112">
                  <c:v>1120</c:v>
                </c:pt>
                <c:pt idx="113">
                  <c:v>1130</c:v>
                </c:pt>
                <c:pt idx="114">
                  <c:v>1140</c:v>
                </c:pt>
                <c:pt idx="115">
                  <c:v>1150</c:v>
                </c:pt>
                <c:pt idx="116">
                  <c:v>1160</c:v>
                </c:pt>
                <c:pt idx="117">
                  <c:v>1170</c:v>
                </c:pt>
                <c:pt idx="118">
                  <c:v>1180</c:v>
                </c:pt>
                <c:pt idx="119">
                  <c:v>1190</c:v>
                </c:pt>
                <c:pt idx="120">
                  <c:v>1200</c:v>
                </c:pt>
                <c:pt idx="121">
                  <c:v>1210</c:v>
                </c:pt>
                <c:pt idx="122">
                  <c:v>1220</c:v>
                </c:pt>
                <c:pt idx="123">
                  <c:v>1230</c:v>
                </c:pt>
                <c:pt idx="124">
                  <c:v>1240</c:v>
                </c:pt>
                <c:pt idx="125">
                  <c:v>1250</c:v>
                </c:pt>
                <c:pt idx="126">
                  <c:v>1260</c:v>
                </c:pt>
                <c:pt idx="127">
                  <c:v>1270</c:v>
                </c:pt>
                <c:pt idx="128">
                  <c:v>1280</c:v>
                </c:pt>
                <c:pt idx="129">
                  <c:v>1290</c:v>
                </c:pt>
                <c:pt idx="130">
                  <c:v>1300</c:v>
                </c:pt>
                <c:pt idx="131">
                  <c:v>1310</c:v>
                </c:pt>
                <c:pt idx="132">
                  <c:v>1320</c:v>
                </c:pt>
                <c:pt idx="133">
                  <c:v>1330</c:v>
                </c:pt>
                <c:pt idx="134">
                  <c:v>1340</c:v>
                </c:pt>
                <c:pt idx="135">
                  <c:v>1350</c:v>
                </c:pt>
                <c:pt idx="136">
                  <c:v>1360</c:v>
                </c:pt>
                <c:pt idx="137">
                  <c:v>1370</c:v>
                </c:pt>
                <c:pt idx="138">
                  <c:v>1380</c:v>
                </c:pt>
                <c:pt idx="139">
                  <c:v>1390</c:v>
                </c:pt>
                <c:pt idx="140">
                  <c:v>1400</c:v>
                </c:pt>
                <c:pt idx="141">
                  <c:v>1410</c:v>
                </c:pt>
                <c:pt idx="142">
                  <c:v>1420</c:v>
                </c:pt>
                <c:pt idx="143">
                  <c:v>1430</c:v>
                </c:pt>
                <c:pt idx="144">
                  <c:v>1440</c:v>
                </c:pt>
                <c:pt idx="145">
                  <c:v>1450</c:v>
                </c:pt>
                <c:pt idx="146">
                  <c:v>1460</c:v>
                </c:pt>
                <c:pt idx="147">
                  <c:v>1470</c:v>
                </c:pt>
                <c:pt idx="148">
                  <c:v>1480</c:v>
                </c:pt>
                <c:pt idx="149">
                  <c:v>1490</c:v>
                </c:pt>
                <c:pt idx="150">
                  <c:v>1500</c:v>
                </c:pt>
                <c:pt idx="151">
                  <c:v>1510</c:v>
                </c:pt>
                <c:pt idx="152">
                  <c:v>1520</c:v>
                </c:pt>
                <c:pt idx="153">
                  <c:v>1530</c:v>
                </c:pt>
                <c:pt idx="154">
                  <c:v>1540</c:v>
                </c:pt>
                <c:pt idx="155">
                  <c:v>1550</c:v>
                </c:pt>
                <c:pt idx="156">
                  <c:v>1560</c:v>
                </c:pt>
                <c:pt idx="157">
                  <c:v>1570</c:v>
                </c:pt>
                <c:pt idx="158">
                  <c:v>1580</c:v>
                </c:pt>
                <c:pt idx="159">
                  <c:v>1590</c:v>
                </c:pt>
                <c:pt idx="160">
                  <c:v>1600</c:v>
                </c:pt>
                <c:pt idx="161">
                  <c:v>1610</c:v>
                </c:pt>
                <c:pt idx="162">
                  <c:v>1620</c:v>
                </c:pt>
                <c:pt idx="163">
                  <c:v>1630</c:v>
                </c:pt>
                <c:pt idx="164">
                  <c:v>1640</c:v>
                </c:pt>
                <c:pt idx="165">
                  <c:v>1650</c:v>
                </c:pt>
                <c:pt idx="166">
                  <c:v>1660</c:v>
                </c:pt>
                <c:pt idx="167">
                  <c:v>1670</c:v>
                </c:pt>
                <c:pt idx="168">
                  <c:v>1680</c:v>
                </c:pt>
                <c:pt idx="169">
                  <c:v>1690</c:v>
                </c:pt>
                <c:pt idx="170">
                  <c:v>1700</c:v>
                </c:pt>
                <c:pt idx="171">
                  <c:v>1710</c:v>
                </c:pt>
                <c:pt idx="172">
                  <c:v>1720</c:v>
                </c:pt>
                <c:pt idx="173">
                  <c:v>1730</c:v>
                </c:pt>
                <c:pt idx="174">
                  <c:v>1740</c:v>
                </c:pt>
                <c:pt idx="175">
                  <c:v>1750</c:v>
                </c:pt>
                <c:pt idx="176">
                  <c:v>1760</c:v>
                </c:pt>
                <c:pt idx="177">
                  <c:v>1770</c:v>
                </c:pt>
                <c:pt idx="178">
                  <c:v>1780</c:v>
                </c:pt>
                <c:pt idx="179">
                  <c:v>1790</c:v>
                </c:pt>
                <c:pt idx="180">
                  <c:v>1800</c:v>
                </c:pt>
                <c:pt idx="181">
                  <c:v>1810</c:v>
                </c:pt>
                <c:pt idx="182">
                  <c:v>1820</c:v>
                </c:pt>
                <c:pt idx="183">
                  <c:v>1830</c:v>
                </c:pt>
                <c:pt idx="184">
                  <c:v>1840</c:v>
                </c:pt>
                <c:pt idx="185">
                  <c:v>1850</c:v>
                </c:pt>
                <c:pt idx="186">
                  <c:v>1860</c:v>
                </c:pt>
                <c:pt idx="187">
                  <c:v>1870</c:v>
                </c:pt>
                <c:pt idx="188">
                  <c:v>1880</c:v>
                </c:pt>
                <c:pt idx="189">
                  <c:v>1890</c:v>
                </c:pt>
                <c:pt idx="190">
                  <c:v>1900</c:v>
                </c:pt>
                <c:pt idx="191">
                  <c:v>1910</c:v>
                </c:pt>
                <c:pt idx="192">
                  <c:v>1920</c:v>
                </c:pt>
                <c:pt idx="193">
                  <c:v>1930</c:v>
                </c:pt>
                <c:pt idx="194">
                  <c:v>1940</c:v>
                </c:pt>
                <c:pt idx="195">
                  <c:v>1950</c:v>
                </c:pt>
                <c:pt idx="196">
                  <c:v>1960</c:v>
                </c:pt>
                <c:pt idx="197">
                  <c:v>1970</c:v>
                </c:pt>
                <c:pt idx="198">
                  <c:v>1980</c:v>
                </c:pt>
                <c:pt idx="199">
                  <c:v>1990</c:v>
                </c:pt>
                <c:pt idx="200">
                  <c:v>2000</c:v>
                </c:pt>
                <c:pt idx="201">
                  <c:v>2010</c:v>
                </c:pt>
                <c:pt idx="202">
                  <c:v>2020</c:v>
                </c:pt>
                <c:pt idx="203">
                  <c:v>2030</c:v>
                </c:pt>
                <c:pt idx="204">
                  <c:v>2040</c:v>
                </c:pt>
                <c:pt idx="205">
                  <c:v>2050</c:v>
                </c:pt>
                <c:pt idx="206">
                  <c:v>2060</c:v>
                </c:pt>
                <c:pt idx="207">
                  <c:v>2070</c:v>
                </c:pt>
                <c:pt idx="208">
                  <c:v>2080</c:v>
                </c:pt>
                <c:pt idx="209">
                  <c:v>2090</c:v>
                </c:pt>
                <c:pt idx="210">
                  <c:v>2100</c:v>
                </c:pt>
                <c:pt idx="211">
                  <c:v>2110</c:v>
                </c:pt>
                <c:pt idx="212">
                  <c:v>2120</c:v>
                </c:pt>
                <c:pt idx="213">
                  <c:v>2130</c:v>
                </c:pt>
                <c:pt idx="214">
                  <c:v>2140</c:v>
                </c:pt>
                <c:pt idx="215">
                  <c:v>2150</c:v>
                </c:pt>
                <c:pt idx="216">
                  <c:v>2160</c:v>
                </c:pt>
                <c:pt idx="217">
                  <c:v>2170</c:v>
                </c:pt>
                <c:pt idx="218">
                  <c:v>2180</c:v>
                </c:pt>
                <c:pt idx="219">
                  <c:v>2190</c:v>
                </c:pt>
                <c:pt idx="220">
                  <c:v>2200</c:v>
                </c:pt>
                <c:pt idx="221">
                  <c:v>2210</c:v>
                </c:pt>
                <c:pt idx="222">
                  <c:v>2220</c:v>
                </c:pt>
                <c:pt idx="223">
                  <c:v>2230</c:v>
                </c:pt>
                <c:pt idx="224">
                  <c:v>2240</c:v>
                </c:pt>
                <c:pt idx="225">
                  <c:v>2250</c:v>
                </c:pt>
                <c:pt idx="226">
                  <c:v>2260</c:v>
                </c:pt>
                <c:pt idx="227">
                  <c:v>2270</c:v>
                </c:pt>
                <c:pt idx="228">
                  <c:v>2280</c:v>
                </c:pt>
                <c:pt idx="229">
                  <c:v>2290</c:v>
                </c:pt>
                <c:pt idx="230">
                  <c:v>2300</c:v>
                </c:pt>
                <c:pt idx="231">
                  <c:v>2310</c:v>
                </c:pt>
                <c:pt idx="232">
                  <c:v>2320</c:v>
                </c:pt>
                <c:pt idx="233">
                  <c:v>2330</c:v>
                </c:pt>
                <c:pt idx="234">
                  <c:v>2340</c:v>
                </c:pt>
                <c:pt idx="235">
                  <c:v>2350</c:v>
                </c:pt>
                <c:pt idx="236">
                  <c:v>2360</c:v>
                </c:pt>
                <c:pt idx="237">
                  <c:v>2370</c:v>
                </c:pt>
                <c:pt idx="238">
                  <c:v>2380</c:v>
                </c:pt>
                <c:pt idx="239">
                  <c:v>2390</c:v>
                </c:pt>
                <c:pt idx="240">
                  <c:v>2400</c:v>
                </c:pt>
                <c:pt idx="241">
                  <c:v>2410</c:v>
                </c:pt>
                <c:pt idx="242">
                  <c:v>2420</c:v>
                </c:pt>
                <c:pt idx="243">
                  <c:v>2430</c:v>
                </c:pt>
                <c:pt idx="244">
                  <c:v>2440</c:v>
                </c:pt>
                <c:pt idx="245">
                  <c:v>2450</c:v>
                </c:pt>
                <c:pt idx="246">
                  <c:v>2460</c:v>
                </c:pt>
                <c:pt idx="247">
                  <c:v>2470</c:v>
                </c:pt>
                <c:pt idx="248">
                  <c:v>2480</c:v>
                </c:pt>
                <c:pt idx="249">
                  <c:v>2490</c:v>
                </c:pt>
                <c:pt idx="250">
                  <c:v>2500</c:v>
                </c:pt>
                <c:pt idx="251">
                  <c:v>2510</c:v>
                </c:pt>
                <c:pt idx="252">
                  <c:v>2520</c:v>
                </c:pt>
                <c:pt idx="253">
                  <c:v>2530</c:v>
                </c:pt>
                <c:pt idx="254">
                  <c:v>2540</c:v>
                </c:pt>
                <c:pt idx="255">
                  <c:v>2550</c:v>
                </c:pt>
                <c:pt idx="256">
                  <c:v>2560</c:v>
                </c:pt>
                <c:pt idx="257">
                  <c:v>2570</c:v>
                </c:pt>
                <c:pt idx="258">
                  <c:v>2580</c:v>
                </c:pt>
                <c:pt idx="259">
                  <c:v>2590</c:v>
                </c:pt>
                <c:pt idx="260">
                  <c:v>2600</c:v>
                </c:pt>
                <c:pt idx="261">
                  <c:v>2610</c:v>
                </c:pt>
                <c:pt idx="262">
                  <c:v>2620</c:v>
                </c:pt>
                <c:pt idx="263">
                  <c:v>2630</c:v>
                </c:pt>
                <c:pt idx="264">
                  <c:v>2640</c:v>
                </c:pt>
                <c:pt idx="265">
                  <c:v>2650</c:v>
                </c:pt>
                <c:pt idx="266">
                  <c:v>2660</c:v>
                </c:pt>
                <c:pt idx="267">
                  <c:v>2670</c:v>
                </c:pt>
                <c:pt idx="268">
                  <c:v>2680</c:v>
                </c:pt>
                <c:pt idx="269">
                  <c:v>2690</c:v>
                </c:pt>
                <c:pt idx="270">
                  <c:v>2700</c:v>
                </c:pt>
                <c:pt idx="271">
                  <c:v>2710</c:v>
                </c:pt>
                <c:pt idx="272">
                  <c:v>2720</c:v>
                </c:pt>
                <c:pt idx="273">
                  <c:v>2730</c:v>
                </c:pt>
                <c:pt idx="274">
                  <c:v>2740</c:v>
                </c:pt>
                <c:pt idx="275">
                  <c:v>2750</c:v>
                </c:pt>
                <c:pt idx="276">
                  <c:v>2760</c:v>
                </c:pt>
                <c:pt idx="277">
                  <c:v>2770</c:v>
                </c:pt>
                <c:pt idx="278">
                  <c:v>2780</c:v>
                </c:pt>
                <c:pt idx="279">
                  <c:v>2790</c:v>
                </c:pt>
                <c:pt idx="280">
                  <c:v>2800</c:v>
                </c:pt>
                <c:pt idx="281">
                  <c:v>2810</c:v>
                </c:pt>
                <c:pt idx="282">
                  <c:v>2820</c:v>
                </c:pt>
                <c:pt idx="283">
                  <c:v>2830</c:v>
                </c:pt>
                <c:pt idx="284">
                  <c:v>2840</c:v>
                </c:pt>
                <c:pt idx="285">
                  <c:v>2850</c:v>
                </c:pt>
                <c:pt idx="286">
                  <c:v>2860</c:v>
                </c:pt>
                <c:pt idx="287">
                  <c:v>2870</c:v>
                </c:pt>
                <c:pt idx="288">
                  <c:v>2880</c:v>
                </c:pt>
                <c:pt idx="289">
                  <c:v>2890</c:v>
                </c:pt>
                <c:pt idx="290">
                  <c:v>2900</c:v>
                </c:pt>
                <c:pt idx="291">
                  <c:v>2910</c:v>
                </c:pt>
                <c:pt idx="292">
                  <c:v>2920</c:v>
                </c:pt>
                <c:pt idx="293">
                  <c:v>2930</c:v>
                </c:pt>
                <c:pt idx="294">
                  <c:v>2940</c:v>
                </c:pt>
                <c:pt idx="295">
                  <c:v>2950</c:v>
                </c:pt>
                <c:pt idx="296">
                  <c:v>2960</c:v>
                </c:pt>
                <c:pt idx="297">
                  <c:v>2970</c:v>
                </c:pt>
                <c:pt idx="298">
                  <c:v>2980</c:v>
                </c:pt>
                <c:pt idx="299">
                  <c:v>2990</c:v>
                </c:pt>
                <c:pt idx="300">
                  <c:v>3000</c:v>
                </c:pt>
                <c:pt idx="301">
                  <c:v>3010</c:v>
                </c:pt>
                <c:pt idx="302">
                  <c:v>3020</c:v>
                </c:pt>
                <c:pt idx="303">
                  <c:v>3030</c:v>
                </c:pt>
                <c:pt idx="304">
                  <c:v>3040</c:v>
                </c:pt>
                <c:pt idx="305">
                  <c:v>3050</c:v>
                </c:pt>
                <c:pt idx="306">
                  <c:v>3060</c:v>
                </c:pt>
                <c:pt idx="307">
                  <c:v>3070</c:v>
                </c:pt>
                <c:pt idx="308">
                  <c:v>3080</c:v>
                </c:pt>
                <c:pt idx="309">
                  <c:v>3090</c:v>
                </c:pt>
                <c:pt idx="310">
                  <c:v>3100</c:v>
                </c:pt>
                <c:pt idx="311">
                  <c:v>3110</c:v>
                </c:pt>
                <c:pt idx="312">
                  <c:v>3120</c:v>
                </c:pt>
                <c:pt idx="313">
                  <c:v>3130</c:v>
                </c:pt>
                <c:pt idx="314">
                  <c:v>3140</c:v>
                </c:pt>
                <c:pt idx="315">
                  <c:v>3150</c:v>
                </c:pt>
                <c:pt idx="316">
                  <c:v>3160</c:v>
                </c:pt>
                <c:pt idx="317">
                  <c:v>3170</c:v>
                </c:pt>
                <c:pt idx="318">
                  <c:v>3180</c:v>
                </c:pt>
                <c:pt idx="319">
                  <c:v>3190</c:v>
                </c:pt>
                <c:pt idx="320">
                  <c:v>3200</c:v>
                </c:pt>
                <c:pt idx="321">
                  <c:v>3210</c:v>
                </c:pt>
                <c:pt idx="322">
                  <c:v>3220</c:v>
                </c:pt>
                <c:pt idx="323">
                  <c:v>3230</c:v>
                </c:pt>
                <c:pt idx="324">
                  <c:v>3240</c:v>
                </c:pt>
                <c:pt idx="325">
                  <c:v>3250</c:v>
                </c:pt>
                <c:pt idx="326">
                  <c:v>3260</c:v>
                </c:pt>
                <c:pt idx="327">
                  <c:v>3270</c:v>
                </c:pt>
                <c:pt idx="328">
                  <c:v>3280</c:v>
                </c:pt>
                <c:pt idx="329">
                  <c:v>3290</c:v>
                </c:pt>
                <c:pt idx="330">
                  <c:v>3300</c:v>
                </c:pt>
                <c:pt idx="331">
                  <c:v>3310</c:v>
                </c:pt>
                <c:pt idx="332">
                  <c:v>3320</c:v>
                </c:pt>
                <c:pt idx="333">
                  <c:v>3330</c:v>
                </c:pt>
                <c:pt idx="334">
                  <c:v>3340</c:v>
                </c:pt>
                <c:pt idx="335">
                  <c:v>3350</c:v>
                </c:pt>
                <c:pt idx="336">
                  <c:v>3360</c:v>
                </c:pt>
                <c:pt idx="337">
                  <c:v>3370</c:v>
                </c:pt>
                <c:pt idx="338">
                  <c:v>3380</c:v>
                </c:pt>
                <c:pt idx="339">
                  <c:v>3390</c:v>
                </c:pt>
                <c:pt idx="340">
                  <c:v>3400</c:v>
                </c:pt>
                <c:pt idx="341">
                  <c:v>3410</c:v>
                </c:pt>
                <c:pt idx="342">
                  <c:v>3420</c:v>
                </c:pt>
                <c:pt idx="343">
                  <c:v>3430</c:v>
                </c:pt>
                <c:pt idx="344">
                  <c:v>3440</c:v>
                </c:pt>
                <c:pt idx="345">
                  <c:v>3450</c:v>
                </c:pt>
                <c:pt idx="346">
                  <c:v>3460</c:v>
                </c:pt>
                <c:pt idx="347">
                  <c:v>3470</c:v>
                </c:pt>
                <c:pt idx="348">
                  <c:v>3480</c:v>
                </c:pt>
                <c:pt idx="349">
                  <c:v>3490</c:v>
                </c:pt>
                <c:pt idx="350">
                  <c:v>3500</c:v>
                </c:pt>
                <c:pt idx="351">
                  <c:v>3510</c:v>
                </c:pt>
                <c:pt idx="352">
                  <c:v>3520</c:v>
                </c:pt>
                <c:pt idx="353">
                  <c:v>3530</c:v>
                </c:pt>
                <c:pt idx="354">
                  <c:v>3540</c:v>
                </c:pt>
                <c:pt idx="355">
                  <c:v>3550</c:v>
                </c:pt>
                <c:pt idx="356">
                  <c:v>3560</c:v>
                </c:pt>
                <c:pt idx="357">
                  <c:v>3570</c:v>
                </c:pt>
                <c:pt idx="358">
                  <c:v>3580</c:v>
                </c:pt>
                <c:pt idx="359">
                  <c:v>3590</c:v>
                </c:pt>
                <c:pt idx="360">
                  <c:v>3600</c:v>
                </c:pt>
                <c:pt idx="361">
                  <c:v>3610</c:v>
                </c:pt>
                <c:pt idx="362">
                  <c:v>3620</c:v>
                </c:pt>
                <c:pt idx="363">
                  <c:v>3630</c:v>
                </c:pt>
                <c:pt idx="364">
                  <c:v>3640</c:v>
                </c:pt>
                <c:pt idx="365">
                  <c:v>3650</c:v>
                </c:pt>
                <c:pt idx="366">
                  <c:v>3660</c:v>
                </c:pt>
                <c:pt idx="367">
                  <c:v>3670</c:v>
                </c:pt>
                <c:pt idx="368">
                  <c:v>3680</c:v>
                </c:pt>
                <c:pt idx="369">
                  <c:v>3690</c:v>
                </c:pt>
                <c:pt idx="370">
                  <c:v>3700</c:v>
                </c:pt>
                <c:pt idx="371">
                  <c:v>3710</c:v>
                </c:pt>
                <c:pt idx="372">
                  <c:v>3720</c:v>
                </c:pt>
                <c:pt idx="373">
                  <c:v>3730</c:v>
                </c:pt>
                <c:pt idx="374">
                  <c:v>3740</c:v>
                </c:pt>
                <c:pt idx="375">
                  <c:v>3750</c:v>
                </c:pt>
                <c:pt idx="376">
                  <c:v>3760</c:v>
                </c:pt>
                <c:pt idx="377">
                  <c:v>3770</c:v>
                </c:pt>
                <c:pt idx="378">
                  <c:v>3780</c:v>
                </c:pt>
                <c:pt idx="379">
                  <c:v>3790</c:v>
                </c:pt>
                <c:pt idx="380">
                  <c:v>3800</c:v>
                </c:pt>
                <c:pt idx="381">
                  <c:v>3810</c:v>
                </c:pt>
                <c:pt idx="382">
                  <c:v>3820</c:v>
                </c:pt>
                <c:pt idx="383">
                  <c:v>3830</c:v>
                </c:pt>
                <c:pt idx="384">
                  <c:v>3840</c:v>
                </c:pt>
                <c:pt idx="385">
                  <c:v>3850</c:v>
                </c:pt>
                <c:pt idx="386">
                  <c:v>3860</c:v>
                </c:pt>
                <c:pt idx="387">
                  <c:v>3870</c:v>
                </c:pt>
                <c:pt idx="388">
                  <c:v>3880</c:v>
                </c:pt>
                <c:pt idx="389">
                  <c:v>3890</c:v>
                </c:pt>
                <c:pt idx="390">
                  <c:v>3900</c:v>
                </c:pt>
                <c:pt idx="391">
                  <c:v>3910</c:v>
                </c:pt>
                <c:pt idx="392">
                  <c:v>3920</c:v>
                </c:pt>
                <c:pt idx="393">
                  <c:v>3930</c:v>
                </c:pt>
                <c:pt idx="394">
                  <c:v>3940</c:v>
                </c:pt>
                <c:pt idx="395">
                  <c:v>3950</c:v>
                </c:pt>
                <c:pt idx="396">
                  <c:v>3960</c:v>
                </c:pt>
                <c:pt idx="397">
                  <c:v>3970</c:v>
                </c:pt>
                <c:pt idx="398">
                  <c:v>3980</c:v>
                </c:pt>
                <c:pt idx="399">
                  <c:v>3990</c:v>
                </c:pt>
                <c:pt idx="400">
                  <c:v>4000</c:v>
                </c:pt>
                <c:pt idx="401">
                  <c:v>4010</c:v>
                </c:pt>
                <c:pt idx="402">
                  <c:v>4020</c:v>
                </c:pt>
                <c:pt idx="403">
                  <c:v>4030</c:v>
                </c:pt>
                <c:pt idx="404">
                  <c:v>4040</c:v>
                </c:pt>
                <c:pt idx="405">
                  <c:v>4050</c:v>
                </c:pt>
                <c:pt idx="406">
                  <c:v>4060</c:v>
                </c:pt>
                <c:pt idx="407">
                  <c:v>4070</c:v>
                </c:pt>
                <c:pt idx="408">
                  <c:v>4080</c:v>
                </c:pt>
                <c:pt idx="409">
                  <c:v>4090</c:v>
                </c:pt>
                <c:pt idx="410">
                  <c:v>4100</c:v>
                </c:pt>
                <c:pt idx="411">
                  <c:v>4110</c:v>
                </c:pt>
                <c:pt idx="412">
                  <c:v>4120</c:v>
                </c:pt>
                <c:pt idx="413">
                  <c:v>4130</c:v>
                </c:pt>
                <c:pt idx="414">
                  <c:v>4140</c:v>
                </c:pt>
                <c:pt idx="415">
                  <c:v>4150</c:v>
                </c:pt>
                <c:pt idx="416">
                  <c:v>4160</c:v>
                </c:pt>
                <c:pt idx="417">
                  <c:v>4170</c:v>
                </c:pt>
                <c:pt idx="418">
                  <c:v>4180</c:v>
                </c:pt>
                <c:pt idx="419">
                  <c:v>4190</c:v>
                </c:pt>
                <c:pt idx="420">
                  <c:v>4200</c:v>
                </c:pt>
                <c:pt idx="421">
                  <c:v>4210</c:v>
                </c:pt>
                <c:pt idx="422">
                  <c:v>4220</c:v>
                </c:pt>
                <c:pt idx="423">
                  <c:v>4230</c:v>
                </c:pt>
                <c:pt idx="424">
                  <c:v>4240</c:v>
                </c:pt>
                <c:pt idx="425">
                  <c:v>4250</c:v>
                </c:pt>
                <c:pt idx="426">
                  <c:v>4260</c:v>
                </c:pt>
                <c:pt idx="427">
                  <c:v>4270</c:v>
                </c:pt>
                <c:pt idx="428">
                  <c:v>4280</c:v>
                </c:pt>
                <c:pt idx="429">
                  <c:v>4290</c:v>
                </c:pt>
                <c:pt idx="430">
                  <c:v>4300</c:v>
                </c:pt>
                <c:pt idx="431">
                  <c:v>4310</c:v>
                </c:pt>
                <c:pt idx="432">
                  <c:v>4320</c:v>
                </c:pt>
                <c:pt idx="433">
                  <c:v>4330</c:v>
                </c:pt>
                <c:pt idx="434">
                  <c:v>4340</c:v>
                </c:pt>
                <c:pt idx="435">
                  <c:v>4350</c:v>
                </c:pt>
                <c:pt idx="436">
                  <c:v>4360</c:v>
                </c:pt>
                <c:pt idx="437">
                  <c:v>4370</c:v>
                </c:pt>
                <c:pt idx="438">
                  <c:v>4380</c:v>
                </c:pt>
                <c:pt idx="439">
                  <c:v>4390</c:v>
                </c:pt>
                <c:pt idx="440">
                  <c:v>4400</c:v>
                </c:pt>
                <c:pt idx="441">
                  <c:v>4410</c:v>
                </c:pt>
                <c:pt idx="442">
                  <c:v>4420</c:v>
                </c:pt>
                <c:pt idx="443">
                  <c:v>4430</c:v>
                </c:pt>
                <c:pt idx="444">
                  <c:v>4440</c:v>
                </c:pt>
                <c:pt idx="445">
                  <c:v>4450</c:v>
                </c:pt>
                <c:pt idx="446">
                  <c:v>4460</c:v>
                </c:pt>
                <c:pt idx="447">
                  <c:v>4470</c:v>
                </c:pt>
                <c:pt idx="448">
                  <c:v>4480</c:v>
                </c:pt>
                <c:pt idx="449">
                  <c:v>4490</c:v>
                </c:pt>
                <c:pt idx="450">
                  <c:v>4500</c:v>
                </c:pt>
                <c:pt idx="451">
                  <c:v>4510</c:v>
                </c:pt>
                <c:pt idx="452">
                  <c:v>4520</c:v>
                </c:pt>
                <c:pt idx="453">
                  <c:v>4530</c:v>
                </c:pt>
                <c:pt idx="454">
                  <c:v>4540</c:v>
                </c:pt>
                <c:pt idx="455">
                  <c:v>4550</c:v>
                </c:pt>
                <c:pt idx="456">
                  <c:v>4560</c:v>
                </c:pt>
                <c:pt idx="457">
                  <c:v>4570</c:v>
                </c:pt>
                <c:pt idx="458">
                  <c:v>4580</c:v>
                </c:pt>
                <c:pt idx="459">
                  <c:v>4590</c:v>
                </c:pt>
                <c:pt idx="460">
                  <c:v>4600</c:v>
                </c:pt>
                <c:pt idx="461">
                  <c:v>4610</c:v>
                </c:pt>
                <c:pt idx="462">
                  <c:v>4620</c:v>
                </c:pt>
                <c:pt idx="463">
                  <c:v>4630</c:v>
                </c:pt>
                <c:pt idx="464">
                  <c:v>4640</c:v>
                </c:pt>
                <c:pt idx="465">
                  <c:v>4650</c:v>
                </c:pt>
                <c:pt idx="466">
                  <c:v>4660</c:v>
                </c:pt>
                <c:pt idx="467">
                  <c:v>4670</c:v>
                </c:pt>
                <c:pt idx="468">
                  <c:v>4680</c:v>
                </c:pt>
                <c:pt idx="469">
                  <c:v>4690</c:v>
                </c:pt>
                <c:pt idx="470">
                  <c:v>4700</c:v>
                </c:pt>
                <c:pt idx="471">
                  <c:v>4710</c:v>
                </c:pt>
                <c:pt idx="472">
                  <c:v>4720</c:v>
                </c:pt>
                <c:pt idx="473">
                  <c:v>4730</c:v>
                </c:pt>
                <c:pt idx="474">
                  <c:v>4740</c:v>
                </c:pt>
                <c:pt idx="475">
                  <c:v>4750</c:v>
                </c:pt>
                <c:pt idx="476">
                  <c:v>4760</c:v>
                </c:pt>
                <c:pt idx="477">
                  <c:v>4770</c:v>
                </c:pt>
                <c:pt idx="478">
                  <c:v>4780</c:v>
                </c:pt>
                <c:pt idx="479">
                  <c:v>4790</c:v>
                </c:pt>
                <c:pt idx="480">
                  <c:v>4800</c:v>
                </c:pt>
                <c:pt idx="481">
                  <c:v>4810</c:v>
                </c:pt>
                <c:pt idx="482">
                  <c:v>4820</c:v>
                </c:pt>
                <c:pt idx="483">
                  <c:v>4830</c:v>
                </c:pt>
                <c:pt idx="484">
                  <c:v>4840</c:v>
                </c:pt>
                <c:pt idx="485">
                  <c:v>4850</c:v>
                </c:pt>
                <c:pt idx="486">
                  <c:v>4860</c:v>
                </c:pt>
                <c:pt idx="487">
                  <c:v>4870</c:v>
                </c:pt>
                <c:pt idx="488">
                  <c:v>4880</c:v>
                </c:pt>
                <c:pt idx="489">
                  <c:v>4890</c:v>
                </c:pt>
                <c:pt idx="490">
                  <c:v>4900</c:v>
                </c:pt>
                <c:pt idx="491">
                  <c:v>4910</c:v>
                </c:pt>
                <c:pt idx="492">
                  <c:v>4920</c:v>
                </c:pt>
                <c:pt idx="493">
                  <c:v>4930</c:v>
                </c:pt>
                <c:pt idx="494">
                  <c:v>4940</c:v>
                </c:pt>
                <c:pt idx="495">
                  <c:v>4950</c:v>
                </c:pt>
                <c:pt idx="496">
                  <c:v>4960</c:v>
                </c:pt>
                <c:pt idx="497">
                  <c:v>4970</c:v>
                </c:pt>
                <c:pt idx="498">
                  <c:v>4980</c:v>
                </c:pt>
                <c:pt idx="499">
                  <c:v>4990</c:v>
                </c:pt>
                <c:pt idx="500">
                  <c:v>5000</c:v>
                </c:pt>
                <c:pt idx="501">
                  <c:v>5010</c:v>
                </c:pt>
                <c:pt idx="502">
                  <c:v>5020</c:v>
                </c:pt>
                <c:pt idx="503">
                  <c:v>5030</c:v>
                </c:pt>
                <c:pt idx="504">
                  <c:v>5040</c:v>
                </c:pt>
                <c:pt idx="505">
                  <c:v>5050</c:v>
                </c:pt>
                <c:pt idx="506">
                  <c:v>5060</c:v>
                </c:pt>
                <c:pt idx="507">
                  <c:v>5070</c:v>
                </c:pt>
                <c:pt idx="508">
                  <c:v>5080</c:v>
                </c:pt>
                <c:pt idx="509">
                  <c:v>5090</c:v>
                </c:pt>
                <c:pt idx="510">
                  <c:v>5100</c:v>
                </c:pt>
                <c:pt idx="511">
                  <c:v>5110</c:v>
                </c:pt>
                <c:pt idx="512">
                  <c:v>5120</c:v>
                </c:pt>
                <c:pt idx="513">
                  <c:v>5130</c:v>
                </c:pt>
                <c:pt idx="514">
                  <c:v>5140</c:v>
                </c:pt>
                <c:pt idx="515">
                  <c:v>5150</c:v>
                </c:pt>
                <c:pt idx="516">
                  <c:v>5160</c:v>
                </c:pt>
                <c:pt idx="517">
                  <c:v>5170</c:v>
                </c:pt>
                <c:pt idx="518">
                  <c:v>5180</c:v>
                </c:pt>
                <c:pt idx="519">
                  <c:v>5190</c:v>
                </c:pt>
                <c:pt idx="520">
                  <c:v>5200</c:v>
                </c:pt>
                <c:pt idx="521">
                  <c:v>5210</c:v>
                </c:pt>
                <c:pt idx="522">
                  <c:v>5220</c:v>
                </c:pt>
                <c:pt idx="523">
                  <c:v>5230</c:v>
                </c:pt>
                <c:pt idx="524">
                  <c:v>5240</c:v>
                </c:pt>
                <c:pt idx="525">
                  <c:v>5250</c:v>
                </c:pt>
                <c:pt idx="526">
                  <c:v>5260</c:v>
                </c:pt>
                <c:pt idx="527">
                  <c:v>5270</c:v>
                </c:pt>
                <c:pt idx="528">
                  <c:v>5280</c:v>
                </c:pt>
                <c:pt idx="529">
                  <c:v>5290</c:v>
                </c:pt>
                <c:pt idx="530">
                  <c:v>5300</c:v>
                </c:pt>
                <c:pt idx="531">
                  <c:v>5310</c:v>
                </c:pt>
                <c:pt idx="532">
                  <c:v>5320</c:v>
                </c:pt>
                <c:pt idx="533">
                  <c:v>5330</c:v>
                </c:pt>
                <c:pt idx="534">
                  <c:v>5340</c:v>
                </c:pt>
                <c:pt idx="535">
                  <c:v>5350</c:v>
                </c:pt>
                <c:pt idx="536">
                  <c:v>5360</c:v>
                </c:pt>
                <c:pt idx="537">
                  <c:v>5370</c:v>
                </c:pt>
                <c:pt idx="538">
                  <c:v>5380</c:v>
                </c:pt>
                <c:pt idx="539">
                  <c:v>5390</c:v>
                </c:pt>
                <c:pt idx="540">
                  <c:v>5400</c:v>
                </c:pt>
                <c:pt idx="541">
                  <c:v>5410</c:v>
                </c:pt>
                <c:pt idx="542">
                  <c:v>5420</c:v>
                </c:pt>
                <c:pt idx="543">
                  <c:v>5430</c:v>
                </c:pt>
                <c:pt idx="544">
                  <c:v>5440</c:v>
                </c:pt>
                <c:pt idx="545">
                  <c:v>5450</c:v>
                </c:pt>
                <c:pt idx="546">
                  <c:v>5460</c:v>
                </c:pt>
                <c:pt idx="547">
                  <c:v>5470</c:v>
                </c:pt>
                <c:pt idx="548">
                  <c:v>5480</c:v>
                </c:pt>
                <c:pt idx="549">
                  <c:v>5490</c:v>
                </c:pt>
                <c:pt idx="550">
                  <c:v>5500</c:v>
                </c:pt>
                <c:pt idx="551">
                  <c:v>5510</c:v>
                </c:pt>
                <c:pt idx="552">
                  <c:v>5520</c:v>
                </c:pt>
                <c:pt idx="553">
                  <c:v>5530</c:v>
                </c:pt>
                <c:pt idx="554">
                  <c:v>5540</c:v>
                </c:pt>
                <c:pt idx="555">
                  <c:v>5550</c:v>
                </c:pt>
                <c:pt idx="556">
                  <c:v>5560</c:v>
                </c:pt>
                <c:pt idx="557">
                  <c:v>5570</c:v>
                </c:pt>
                <c:pt idx="558">
                  <c:v>5580</c:v>
                </c:pt>
                <c:pt idx="559">
                  <c:v>5590</c:v>
                </c:pt>
                <c:pt idx="560">
                  <c:v>5600</c:v>
                </c:pt>
                <c:pt idx="561">
                  <c:v>5610</c:v>
                </c:pt>
                <c:pt idx="562">
                  <c:v>5620</c:v>
                </c:pt>
                <c:pt idx="563">
                  <c:v>5630</c:v>
                </c:pt>
                <c:pt idx="564">
                  <c:v>5640</c:v>
                </c:pt>
                <c:pt idx="565">
                  <c:v>5650</c:v>
                </c:pt>
                <c:pt idx="566">
                  <c:v>5660</c:v>
                </c:pt>
                <c:pt idx="567">
                  <c:v>5670</c:v>
                </c:pt>
                <c:pt idx="568">
                  <c:v>5680</c:v>
                </c:pt>
                <c:pt idx="569">
                  <c:v>5690</c:v>
                </c:pt>
                <c:pt idx="570">
                  <c:v>5700</c:v>
                </c:pt>
                <c:pt idx="571">
                  <c:v>5710</c:v>
                </c:pt>
                <c:pt idx="572">
                  <c:v>5720</c:v>
                </c:pt>
                <c:pt idx="573">
                  <c:v>5730</c:v>
                </c:pt>
                <c:pt idx="574">
                  <c:v>5740</c:v>
                </c:pt>
                <c:pt idx="575">
                  <c:v>5750</c:v>
                </c:pt>
                <c:pt idx="576">
                  <c:v>5760</c:v>
                </c:pt>
                <c:pt idx="577">
                  <c:v>5770</c:v>
                </c:pt>
                <c:pt idx="578">
                  <c:v>5780</c:v>
                </c:pt>
                <c:pt idx="579">
                  <c:v>5790</c:v>
                </c:pt>
                <c:pt idx="580">
                  <c:v>5800</c:v>
                </c:pt>
                <c:pt idx="581">
                  <c:v>5810</c:v>
                </c:pt>
                <c:pt idx="582">
                  <c:v>5820</c:v>
                </c:pt>
                <c:pt idx="583">
                  <c:v>5830</c:v>
                </c:pt>
                <c:pt idx="584">
                  <c:v>5840</c:v>
                </c:pt>
                <c:pt idx="585">
                  <c:v>5850</c:v>
                </c:pt>
                <c:pt idx="586">
                  <c:v>5860</c:v>
                </c:pt>
                <c:pt idx="587">
                  <c:v>5870</c:v>
                </c:pt>
                <c:pt idx="588">
                  <c:v>5880</c:v>
                </c:pt>
                <c:pt idx="589">
                  <c:v>5890</c:v>
                </c:pt>
                <c:pt idx="590">
                  <c:v>5900</c:v>
                </c:pt>
                <c:pt idx="591">
                  <c:v>5910</c:v>
                </c:pt>
                <c:pt idx="592">
                  <c:v>5920</c:v>
                </c:pt>
                <c:pt idx="593">
                  <c:v>5930</c:v>
                </c:pt>
                <c:pt idx="594">
                  <c:v>5940</c:v>
                </c:pt>
                <c:pt idx="595">
                  <c:v>5950</c:v>
                </c:pt>
                <c:pt idx="596">
                  <c:v>5960</c:v>
                </c:pt>
                <c:pt idx="597">
                  <c:v>5970</c:v>
                </c:pt>
                <c:pt idx="598">
                  <c:v>5980</c:v>
                </c:pt>
                <c:pt idx="599">
                  <c:v>5990</c:v>
                </c:pt>
                <c:pt idx="600">
                  <c:v>6000</c:v>
                </c:pt>
                <c:pt idx="601">
                  <c:v>6010</c:v>
                </c:pt>
                <c:pt idx="602">
                  <c:v>6020</c:v>
                </c:pt>
                <c:pt idx="603">
                  <c:v>6030</c:v>
                </c:pt>
                <c:pt idx="604">
                  <c:v>6040</c:v>
                </c:pt>
                <c:pt idx="605">
                  <c:v>6050</c:v>
                </c:pt>
                <c:pt idx="606">
                  <c:v>6060</c:v>
                </c:pt>
                <c:pt idx="607">
                  <c:v>6070</c:v>
                </c:pt>
                <c:pt idx="608">
                  <c:v>6080</c:v>
                </c:pt>
                <c:pt idx="609">
                  <c:v>6090</c:v>
                </c:pt>
                <c:pt idx="610">
                  <c:v>6100</c:v>
                </c:pt>
                <c:pt idx="611">
                  <c:v>6110</c:v>
                </c:pt>
                <c:pt idx="612">
                  <c:v>6120</c:v>
                </c:pt>
                <c:pt idx="613">
                  <c:v>6130</c:v>
                </c:pt>
                <c:pt idx="614">
                  <c:v>6140</c:v>
                </c:pt>
                <c:pt idx="615">
                  <c:v>6150</c:v>
                </c:pt>
                <c:pt idx="616">
                  <c:v>6160</c:v>
                </c:pt>
                <c:pt idx="617">
                  <c:v>6170</c:v>
                </c:pt>
                <c:pt idx="618">
                  <c:v>6180</c:v>
                </c:pt>
                <c:pt idx="619">
                  <c:v>6190</c:v>
                </c:pt>
                <c:pt idx="620">
                  <c:v>6200</c:v>
                </c:pt>
                <c:pt idx="621">
                  <c:v>6210</c:v>
                </c:pt>
                <c:pt idx="622">
                  <c:v>6220</c:v>
                </c:pt>
                <c:pt idx="623">
                  <c:v>6230</c:v>
                </c:pt>
                <c:pt idx="624">
                  <c:v>6240</c:v>
                </c:pt>
                <c:pt idx="625">
                  <c:v>6250</c:v>
                </c:pt>
                <c:pt idx="626">
                  <c:v>6260</c:v>
                </c:pt>
                <c:pt idx="627">
                  <c:v>6270</c:v>
                </c:pt>
                <c:pt idx="628">
                  <c:v>6280</c:v>
                </c:pt>
                <c:pt idx="629">
                  <c:v>6290</c:v>
                </c:pt>
                <c:pt idx="630">
                  <c:v>6300</c:v>
                </c:pt>
                <c:pt idx="631">
                  <c:v>6310</c:v>
                </c:pt>
                <c:pt idx="632">
                  <c:v>6320</c:v>
                </c:pt>
                <c:pt idx="633">
                  <c:v>6330</c:v>
                </c:pt>
                <c:pt idx="634">
                  <c:v>6340</c:v>
                </c:pt>
                <c:pt idx="635">
                  <c:v>6350</c:v>
                </c:pt>
                <c:pt idx="636">
                  <c:v>6360</c:v>
                </c:pt>
                <c:pt idx="637">
                  <c:v>6370</c:v>
                </c:pt>
                <c:pt idx="638">
                  <c:v>6380</c:v>
                </c:pt>
                <c:pt idx="639">
                  <c:v>6390</c:v>
                </c:pt>
                <c:pt idx="640">
                  <c:v>6400</c:v>
                </c:pt>
                <c:pt idx="641">
                  <c:v>6410</c:v>
                </c:pt>
                <c:pt idx="642">
                  <c:v>6420</c:v>
                </c:pt>
                <c:pt idx="643">
                  <c:v>6430</c:v>
                </c:pt>
                <c:pt idx="644">
                  <c:v>6440</c:v>
                </c:pt>
                <c:pt idx="645">
                  <c:v>6450</c:v>
                </c:pt>
                <c:pt idx="646">
                  <c:v>6460</c:v>
                </c:pt>
                <c:pt idx="647">
                  <c:v>6470</c:v>
                </c:pt>
                <c:pt idx="648">
                  <c:v>6480</c:v>
                </c:pt>
                <c:pt idx="649">
                  <c:v>6490</c:v>
                </c:pt>
                <c:pt idx="650">
                  <c:v>6500</c:v>
                </c:pt>
                <c:pt idx="651">
                  <c:v>6510</c:v>
                </c:pt>
                <c:pt idx="652">
                  <c:v>6520</c:v>
                </c:pt>
                <c:pt idx="653">
                  <c:v>6530</c:v>
                </c:pt>
                <c:pt idx="654">
                  <c:v>6540</c:v>
                </c:pt>
                <c:pt idx="655">
                  <c:v>6550</c:v>
                </c:pt>
                <c:pt idx="656">
                  <c:v>6560</c:v>
                </c:pt>
                <c:pt idx="657">
                  <c:v>6570</c:v>
                </c:pt>
                <c:pt idx="658">
                  <c:v>6580</c:v>
                </c:pt>
                <c:pt idx="659">
                  <c:v>6590</c:v>
                </c:pt>
                <c:pt idx="660">
                  <c:v>6600</c:v>
                </c:pt>
                <c:pt idx="661">
                  <c:v>6610</c:v>
                </c:pt>
                <c:pt idx="662">
                  <c:v>6620</c:v>
                </c:pt>
                <c:pt idx="663">
                  <c:v>6630</c:v>
                </c:pt>
                <c:pt idx="664">
                  <c:v>6640</c:v>
                </c:pt>
                <c:pt idx="665">
                  <c:v>6650</c:v>
                </c:pt>
                <c:pt idx="666">
                  <c:v>6660</c:v>
                </c:pt>
                <c:pt idx="667">
                  <c:v>6670</c:v>
                </c:pt>
                <c:pt idx="668">
                  <c:v>6680</c:v>
                </c:pt>
                <c:pt idx="669">
                  <c:v>6690</c:v>
                </c:pt>
                <c:pt idx="670">
                  <c:v>6700</c:v>
                </c:pt>
                <c:pt idx="671">
                  <c:v>6710</c:v>
                </c:pt>
                <c:pt idx="672">
                  <c:v>6720</c:v>
                </c:pt>
                <c:pt idx="673">
                  <c:v>6730</c:v>
                </c:pt>
                <c:pt idx="674">
                  <c:v>6740</c:v>
                </c:pt>
                <c:pt idx="675">
                  <c:v>6750</c:v>
                </c:pt>
                <c:pt idx="676">
                  <c:v>6760</c:v>
                </c:pt>
                <c:pt idx="677">
                  <c:v>6770</c:v>
                </c:pt>
                <c:pt idx="678">
                  <c:v>6780</c:v>
                </c:pt>
                <c:pt idx="679">
                  <c:v>6790</c:v>
                </c:pt>
                <c:pt idx="680">
                  <c:v>6800</c:v>
                </c:pt>
                <c:pt idx="681">
                  <c:v>6810</c:v>
                </c:pt>
                <c:pt idx="682">
                  <c:v>6820</c:v>
                </c:pt>
                <c:pt idx="683">
                  <c:v>6830</c:v>
                </c:pt>
                <c:pt idx="684">
                  <c:v>6840</c:v>
                </c:pt>
                <c:pt idx="685">
                  <c:v>6850</c:v>
                </c:pt>
                <c:pt idx="686">
                  <c:v>6860</c:v>
                </c:pt>
                <c:pt idx="687">
                  <c:v>6870</c:v>
                </c:pt>
                <c:pt idx="688">
                  <c:v>6880</c:v>
                </c:pt>
                <c:pt idx="689">
                  <c:v>6890</c:v>
                </c:pt>
                <c:pt idx="690">
                  <c:v>6900</c:v>
                </c:pt>
                <c:pt idx="691">
                  <c:v>6910</c:v>
                </c:pt>
                <c:pt idx="692">
                  <c:v>6920</c:v>
                </c:pt>
                <c:pt idx="693">
                  <c:v>6930</c:v>
                </c:pt>
                <c:pt idx="694">
                  <c:v>6940</c:v>
                </c:pt>
                <c:pt idx="695">
                  <c:v>6950</c:v>
                </c:pt>
                <c:pt idx="696">
                  <c:v>6960</c:v>
                </c:pt>
                <c:pt idx="697">
                  <c:v>6970</c:v>
                </c:pt>
                <c:pt idx="698">
                  <c:v>6980</c:v>
                </c:pt>
                <c:pt idx="699">
                  <c:v>6990</c:v>
                </c:pt>
                <c:pt idx="700">
                  <c:v>7000</c:v>
                </c:pt>
                <c:pt idx="701">
                  <c:v>7010</c:v>
                </c:pt>
                <c:pt idx="702">
                  <c:v>7020</c:v>
                </c:pt>
                <c:pt idx="703">
                  <c:v>7030</c:v>
                </c:pt>
                <c:pt idx="704">
                  <c:v>7040</c:v>
                </c:pt>
                <c:pt idx="705">
                  <c:v>7050</c:v>
                </c:pt>
                <c:pt idx="706">
                  <c:v>7060</c:v>
                </c:pt>
                <c:pt idx="707">
                  <c:v>7070</c:v>
                </c:pt>
                <c:pt idx="708">
                  <c:v>7080</c:v>
                </c:pt>
                <c:pt idx="709">
                  <c:v>7090</c:v>
                </c:pt>
                <c:pt idx="710">
                  <c:v>7100</c:v>
                </c:pt>
                <c:pt idx="711">
                  <c:v>7110</c:v>
                </c:pt>
                <c:pt idx="712">
                  <c:v>7120</c:v>
                </c:pt>
                <c:pt idx="713">
                  <c:v>7130</c:v>
                </c:pt>
                <c:pt idx="714">
                  <c:v>7140</c:v>
                </c:pt>
                <c:pt idx="715">
                  <c:v>7150</c:v>
                </c:pt>
                <c:pt idx="716">
                  <c:v>7160</c:v>
                </c:pt>
                <c:pt idx="717">
                  <c:v>7170</c:v>
                </c:pt>
                <c:pt idx="718">
                  <c:v>7180</c:v>
                </c:pt>
                <c:pt idx="719">
                  <c:v>7190</c:v>
                </c:pt>
                <c:pt idx="720">
                  <c:v>7200</c:v>
                </c:pt>
                <c:pt idx="721">
                  <c:v>7210</c:v>
                </c:pt>
                <c:pt idx="722">
                  <c:v>7220</c:v>
                </c:pt>
                <c:pt idx="723">
                  <c:v>7230</c:v>
                </c:pt>
                <c:pt idx="724">
                  <c:v>7240</c:v>
                </c:pt>
                <c:pt idx="725">
                  <c:v>7250</c:v>
                </c:pt>
                <c:pt idx="726">
                  <c:v>7260</c:v>
                </c:pt>
                <c:pt idx="727">
                  <c:v>7270</c:v>
                </c:pt>
                <c:pt idx="728">
                  <c:v>7280</c:v>
                </c:pt>
                <c:pt idx="729">
                  <c:v>7290</c:v>
                </c:pt>
                <c:pt idx="730">
                  <c:v>7300</c:v>
                </c:pt>
                <c:pt idx="731">
                  <c:v>7310</c:v>
                </c:pt>
                <c:pt idx="732">
                  <c:v>7320</c:v>
                </c:pt>
                <c:pt idx="733">
                  <c:v>7330</c:v>
                </c:pt>
                <c:pt idx="734">
                  <c:v>7340</c:v>
                </c:pt>
                <c:pt idx="735">
                  <c:v>7350</c:v>
                </c:pt>
                <c:pt idx="736">
                  <c:v>7360</c:v>
                </c:pt>
                <c:pt idx="737">
                  <c:v>7370</c:v>
                </c:pt>
                <c:pt idx="738">
                  <c:v>7380</c:v>
                </c:pt>
                <c:pt idx="739">
                  <c:v>7390</c:v>
                </c:pt>
                <c:pt idx="740">
                  <c:v>7400</c:v>
                </c:pt>
                <c:pt idx="741">
                  <c:v>7410</c:v>
                </c:pt>
                <c:pt idx="742">
                  <c:v>7420</c:v>
                </c:pt>
                <c:pt idx="743">
                  <c:v>7430</c:v>
                </c:pt>
                <c:pt idx="744">
                  <c:v>7440</c:v>
                </c:pt>
                <c:pt idx="745">
                  <c:v>7450</c:v>
                </c:pt>
                <c:pt idx="746">
                  <c:v>7460</c:v>
                </c:pt>
                <c:pt idx="747">
                  <c:v>7470</c:v>
                </c:pt>
                <c:pt idx="748">
                  <c:v>7480</c:v>
                </c:pt>
                <c:pt idx="749">
                  <c:v>7490</c:v>
                </c:pt>
                <c:pt idx="750">
                  <c:v>7500</c:v>
                </c:pt>
                <c:pt idx="751">
                  <c:v>7510</c:v>
                </c:pt>
                <c:pt idx="752">
                  <c:v>7520</c:v>
                </c:pt>
                <c:pt idx="753">
                  <c:v>7530</c:v>
                </c:pt>
                <c:pt idx="754">
                  <c:v>7540</c:v>
                </c:pt>
                <c:pt idx="755">
                  <c:v>7550</c:v>
                </c:pt>
                <c:pt idx="756">
                  <c:v>7560</c:v>
                </c:pt>
                <c:pt idx="757">
                  <c:v>7570</c:v>
                </c:pt>
                <c:pt idx="758">
                  <c:v>7580</c:v>
                </c:pt>
                <c:pt idx="759">
                  <c:v>7590</c:v>
                </c:pt>
                <c:pt idx="760">
                  <c:v>7600</c:v>
                </c:pt>
                <c:pt idx="761">
                  <c:v>7610</c:v>
                </c:pt>
                <c:pt idx="762">
                  <c:v>7620</c:v>
                </c:pt>
                <c:pt idx="763">
                  <c:v>7630</c:v>
                </c:pt>
                <c:pt idx="764">
                  <c:v>7640</c:v>
                </c:pt>
                <c:pt idx="765">
                  <c:v>7650</c:v>
                </c:pt>
                <c:pt idx="766">
                  <c:v>7660</c:v>
                </c:pt>
                <c:pt idx="767">
                  <c:v>7670</c:v>
                </c:pt>
                <c:pt idx="768">
                  <c:v>7680</c:v>
                </c:pt>
                <c:pt idx="769">
                  <c:v>7690</c:v>
                </c:pt>
                <c:pt idx="770">
                  <c:v>7700</c:v>
                </c:pt>
                <c:pt idx="771">
                  <c:v>7710</c:v>
                </c:pt>
                <c:pt idx="772">
                  <c:v>7720</c:v>
                </c:pt>
                <c:pt idx="773">
                  <c:v>7730</c:v>
                </c:pt>
                <c:pt idx="774">
                  <c:v>7740</c:v>
                </c:pt>
                <c:pt idx="775">
                  <c:v>7750</c:v>
                </c:pt>
                <c:pt idx="776">
                  <c:v>7760</c:v>
                </c:pt>
                <c:pt idx="777">
                  <c:v>7770</c:v>
                </c:pt>
                <c:pt idx="778">
                  <c:v>7780</c:v>
                </c:pt>
                <c:pt idx="779">
                  <c:v>7790</c:v>
                </c:pt>
                <c:pt idx="780">
                  <c:v>7800</c:v>
                </c:pt>
                <c:pt idx="781">
                  <c:v>7810</c:v>
                </c:pt>
                <c:pt idx="782">
                  <c:v>7820</c:v>
                </c:pt>
                <c:pt idx="783">
                  <c:v>7830</c:v>
                </c:pt>
                <c:pt idx="784">
                  <c:v>7840</c:v>
                </c:pt>
                <c:pt idx="785">
                  <c:v>7850</c:v>
                </c:pt>
                <c:pt idx="786">
                  <c:v>7860</c:v>
                </c:pt>
                <c:pt idx="787">
                  <c:v>7870</c:v>
                </c:pt>
                <c:pt idx="788">
                  <c:v>7880</c:v>
                </c:pt>
                <c:pt idx="789">
                  <c:v>7890</c:v>
                </c:pt>
                <c:pt idx="790">
                  <c:v>7900</c:v>
                </c:pt>
                <c:pt idx="791">
                  <c:v>7910</c:v>
                </c:pt>
                <c:pt idx="792">
                  <c:v>7920</c:v>
                </c:pt>
                <c:pt idx="793">
                  <c:v>7930</c:v>
                </c:pt>
                <c:pt idx="794">
                  <c:v>7940</c:v>
                </c:pt>
                <c:pt idx="795">
                  <c:v>7950</c:v>
                </c:pt>
                <c:pt idx="796">
                  <c:v>7960</c:v>
                </c:pt>
                <c:pt idx="797">
                  <c:v>7970</c:v>
                </c:pt>
                <c:pt idx="798">
                  <c:v>7980</c:v>
                </c:pt>
                <c:pt idx="799">
                  <c:v>7990</c:v>
                </c:pt>
                <c:pt idx="800">
                  <c:v>8000</c:v>
                </c:pt>
                <c:pt idx="801">
                  <c:v>8010</c:v>
                </c:pt>
                <c:pt idx="802">
                  <c:v>8020</c:v>
                </c:pt>
                <c:pt idx="803">
                  <c:v>8030</c:v>
                </c:pt>
                <c:pt idx="804">
                  <c:v>8040</c:v>
                </c:pt>
                <c:pt idx="805">
                  <c:v>8050</c:v>
                </c:pt>
                <c:pt idx="806">
                  <c:v>8060</c:v>
                </c:pt>
                <c:pt idx="807">
                  <c:v>8070</c:v>
                </c:pt>
                <c:pt idx="808">
                  <c:v>8080</c:v>
                </c:pt>
                <c:pt idx="809">
                  <c:v>8090</c:v>
                </c:pt>
                <c:pt idx="810">
                  <c:v>8100</c:v>
                </c:pt>
                <c:pt idx="811">
                  <c:v>8110</c:v>
                </c:pt>
                <c:pt idx="812">
                  <c:v>8120</c:v>
                </c:pt>
                <c:pt idx="813">
                  <c:v>8130</c:v>
                </c:pt>
                <c:pt idx="814">
                  <c:v>8140</c:v>
                </c:pt>
                <c:pt idx="815">
                  <c:v>8150</c:v>
                </c:pt>
                <c:pt idx="816">
                  <c:v>8160</c:v>
                </c:pt>
                <c:pt idx="817">
                  <c:v>8170</c:v>
                </c:pt>
                <c:pt idx="818">
                  <c:v>8180</c:v>
                </c:pt>
                <c:pt idx="819">
                  <c:v>8190</c:v>
                </c:pt>
                <c:pt idx="820">
                  <c:v>8200</c:v>
                </c:pt>
                <c:pt idx="821">
                  <c:v>8210</c:v>
                </c:pt>
                <c:pt idx="822">
                  <c:v>8220</c:v>
                </c:pt>
                <c:pt idx="823">
                  <c:v>8230</c:v>
                </c:pt>
                <c:pt idx="824">
                  <c:v>8240</c:v>
                </c:pt>
                <c:pt idx="825">
                  <c:v>8250</c:v>
                </c:pt>
                <c:pt idx="826">
                  <c:v>8260</c:v>
                </c:pt>
                <c:pt idx="827">
                  <c:v>8270</c:v>
                </c:pt>
                <c:pt idx="828">
                  <c:v>8280</c:v>
                </c:pt>
                <c:pt idx="829">
                  <c:v>8290</c:v>
                </c:pt>
                <c:pt idx="830">
                  <c:v>8300</c:v>
                </c:pt>
                <c:pt idx="831">
                  <c:v>8310</c:v>
                </c:pt>
                <c:pt idx="832">
                  <c:v>8320</c:v>
                </c:pt>
                <c:pt idx="833">
                  <c:v>8330</c:v>
                </c:pt>
                <c:pt idx="834">
                  <c:v>8340</c:v>
                </c:pt>
                <c:pt idx="835">
                  <c:v>8350</c:v>
                </c:pt>
                <c:pt idx="836">
                  <c:v>8360</c:v>
                </c:pt>
                <c:pt idx="837">
                  <c:v>8370</c:v>
                </c:pt>
                <c:pt idx="838">
                  <c:v>8380</c:v>
                </c:pt>
                <c:pt idx="839">
                  <c:v>8390</c:v>
                </c:pt>
                <c:pt idx="840">
                  <c:v>8400</c:v>
                </c:pt>
                <c:pt idx="841">
                  <c:v>8410</c:v>
                </c:pt>
                <c:pt idx="842">
                  <c:v>8420</c:v>
                </c:pt>
                <c:pt idx="843">
                  <c:v>8430</c:v>
                </c:pt>
                <c:pt idx="844">
                  <c:v>8440</c:v>
                </c:pt>
                <c:pt idx="845">
                  <c:v>8450</c:v>
                </c:pt>
                <c:pt idx="846">
                  <c:v>8460</c:v>
                </c:pt>
                <c:pt idx="847">
                  <c:v>8470</c:v>
                </c:pt>
                <c:pt idx="848">
                  <c:v>8480</c:v>
                </c:pt>
                <c:pt idx="849">
                  <c:v>8490</c:v>
                </c:pt>
                <c:pt idx="850">
                  <c:v>8500</c:v>
                </c:pt>
                <c:pt idx="851">
                  <c:v>8510</c:v>
                </c:pt>
                <c:pt idx="852">
                  <c:v>8520</c:v>
                </c:pt>
                <c:pt idx="853">
                  <c:v>8530</c:v>
                </c:pt>
                <c:pt idx="854">
                  <c:v>8540</c:v>
                </c:pt>
                <c:pt idx="855">
                  <c:v>8550</c:v>
                </c:pt>
                <c:pt idx="856">
                  <c:v>8560</c:v>
                </c:pt>
                <c:pt idx="857">
                  <c:v>8570</c:v>
                </c:pt>
                <c:pt idx="858">
                  <c:v>8580</c:v>
                </c:pt>
                <c:pt idx="859">
                  <c:v>8590</c:v>
                </c:pt>
                <c:pt idx="860">
                  <c:v>8600</c:v>
                </c:pt>
                <c:pt idx="861">
                  <c:v>8610</c:v>
                </c:pt>
                <c:pt idx="862">
                  <c:v>8620</c:v>
                </c:pt>
                <c:pt idx="863">
                  <c:v>8630</c:v>
                </c:pt>
                <c:pt idx="864">
                  <c:v>8640</c:v>
                </c:pt>
                <c:pt idx="865">
                  <c:v>8650</c:v>
                </c:pt>
                <c:pt idx="866">
                  <c:v>8660</c:v>
                </c:pt>
                <c:pt idx="867">
                  <c:v>8670</c:v>
                </c:pt>
                <c:pt idx="868">
                  <c:v>8680</c:v>
                </c:pt>
                <c:pt idx="869">
                  <c:v>8690</c:v>
                </c:pt>
                <c:pt idx="870">
                  <c:v>8700</c:v>
                </c:pt>
                <c:pt idx="871">
                  <c:v>8710</c:v>
                </c:pt>
                <c:pt idx="872">
                  <c:v>8720</c:v>
                </c:pt>
                <c:pt idx="873">
                  <c:v>8730</c:v>
                </c:pt>
                <c:pt idx="874">
                  <c:v>8740</c:v>
                </c:pt>
                <c:pt idx="875">
                  <c:v>8750</c:v>
                </c:pt>
                <c:pt idx="876">
                  <c:v>8760</c:v>
                </c:pt>
                <c:pt idx="877">
                  <c:v>8770</c:v>
                </c:pt>
                <c:pt idx="878">
                  <c:v>8780</c:v>
                </c:pt>
                <c:pt idx="879">
                  <c:v>8790</c:v>
                </c:pt>
                <c:pt idx="880">
                  <c:v>8800</c:v>
                </c:pt>
                <c:pt idx="881">
                  <c:v>8810</c:v>
                </c:pt>
                <c:pt idx="882">
                  <c:v>8820</c:v>
                </c:pt>
                <c:pt idx="883">
                  <c:v>8830</c:v>
                </c:pt>
                <c:pt idx="884">
                  <c:v>8840</c:v>
                </c:pt>
                <c:pt idx="885">
                  <c:v>8850</c:v>
                </c:pt>
                <c:pt idx="886">
                  <c:v>8860</c:v>
                </c:pt>
                <c:pt idx="887">
                  <c:v>8870</c:v>
                </c:pt>
                <c:pt idx="888">
                  <c:v>8880</c:v>
                </c:pt>
                <c:pt idx="889">
                  <c:v>8890</c:v>
                </c:pt>
                <c:pt idx="890">
                  <c:v>8900</c:v>
                </c:pt>
                <c:pt idx="891">
                  <c:v>8910</c:v>
                </c:pt>
                <c:pt idx="892">
                  <c:v>8920</c:v>
                </c:pt>
                <c:pt idx="893">
                  <c:v>8930</c:v>
                </c:pt>
                <c:pt idx="894">
                  <c:v>8940</c:v>
                </c:pt>
                <c:pt idx="895">
                  <c:v>8950</c:v>
                </c:pt>
                <c:pt idx="896">
                  <c:v>8960</c:v>
                </c:pt>
                <c:pt idx="897">
                  <c:v>8970</c:v>
                </c:pt>
                <c:pt idx="898">
                  <c:v>8980</c:v>
                </c:pt>
                <c:pt idx="899">
                  <c:v>8990</c:v>
                </c:pt>
                <c:pt idx="900">
                  <c:v>9000</c:v>
                </c:pt>
                <c:pt idx="901">
                  <c:v>9010</c:v>
                </c:pt>
                <c:pt idx="902">
                  <c:v>9020</c:v>
                </c:pt>
                <c:pt idx="903">
                  <c:v>9030</c:v>
                </c:pt>
                <c:pt idx="904">
                  <c:v>9040</c:v>
                </c:pt>
                <c:pt idx="905">
                  <c:v>9050</c:v>
                </c:pt>
                <c:pt idx="906">
                  <c:v>9060</c:v>
                </c:pt>
                <c:pt idx="907">
                  <c:v>9070</c:v>
                </c:pt>
                <c:pt idx="908">
                  <c:v>9080</c:v>
                </c:pt>
                <c:pt idx="909">
                  <c:v>9090</c:v>
                </c:pt>
                <c:pt idx="910">
                  <c:v>9100</c:v>
                </c:pt>
                <c:pt idx="911">
                  <c:v>9110</c:v>
                </c:pt>
                <c:pt idx="912">
                  <c:v>9120</c:v>
                </c:pt>
                <c:pt idx="913">
                  <c:v>9130</c:v>
                </c:pt>
                <c:pt idx="914">
                  <c:v>9140</c:v>
                </c:pt>
                <c:pt idx="915">
                  <c:v>9150</c:v>
                </c:pt>
                <c:pt idx="916">
                  <c:v>9160</c:v>
                </c:pt>
                <c:pt idx="917">
                  <c:v>9170</c:v>
                </c:pt>
                <c:pt idx="918">
                  <c:v>9180</c:v>
                </c:pt>
                <c:pt idx="919">
                  <c:v>9190</c:v>
                </c:pt>
                <c:pt idx="920">
                  <c:v>9200</c:v>
                </c:pt>
                <c:pt idx="921">
                  <c:v>9210</c:v>
                </c:pt>
                <c:pt idx="922">
                  <c:v>9220</c:v>
                </c:pt>
                <c:pt idx="923">
                  <c:v>9230</c:v>
                </c:pt>
                <c:pt idx="924">
                  <c:v>9240</c:v>
                </c:pt>
                <c:pt idx="925">
                  <c:v>9250</c:v>
                </c:pt>
                <c:pt idx="926">
                  <c:v>9260</c:v>
                </c:pt>
                <c:pt idx="927">
                  <c:v>9270</c:v>
                </c:pt>
                <c:pt idx="928">
                  <c:v>9280</c:v>
                </c:pt>
                <c:pt idx="929">
                  <c:v>9290</c:v>
                </c:pt>
                <c:pt idx="930">
                  <c:v>9300</c:v>
                </c:pt>
                <c:pt idx="931">
                  <c:v>9310</c:v>
                </c:pt>
                <c:pt idx="932">
                  <c:v>9320</c:v>
                </c:pt>
                <c:pt idx="933">
                  <c:v>9330</c:v>
                </c:pt>
                <c:pt idx="934">
                  <c:v>9340</c:v>
                </c:pt>
                <c:pt idx="935">
                  <c:v>9350</c:v>
                </c:pt>
                <c:pt idx="936">
                  <c:v>9360</c:v>
                </c:pt>
                <c:pt idx="937">
                  <c:v>9370</c:v>
                </c:pt>
                <c:pt idx="938">
                  <c:v>9380</c:v>
                </c:pt>
                <c:pt idx="939">
                  <c:v>9390</c:v>
                </c:pt>
                <c:pt idx="940">
                  <c:v>9400</c:v>
                </c:pt>
                <c:pt idx="941">
                  <c:v>9410</c:v>
                </c:pt>
                <c:pt idx="942">
                  <c:v>9420</c:v>
                </c:pt>
                <c:pt idx="943">
                  <c:v>9430</c:v>
                </c:pt>
                <c:pt idx="944">
                  <c:v>9440</c:v>
                </c:pt>
                <c:pt idx="945">
                  <c:v>9450</c:v>
                </c:pt>
                <c:pt idx="946">
                  <c:v>9460</c:v>
                </c:pt>
                <c:pt idx="947">
                  <c:v>9470</c:v>
                </c:pt>
                <c:pt idx="948">
                  <c:v>9480</c:v>
                </c:pt>
                <c:pt idx="949">
                  <c:v>9490</c:v>
                </c:pt>
                <c:pt idx="950">
                  <c:v>9500</c:v>
                </c:pt>
                <c:pt idx="951">
                  <c:v>9510</c:v>
                </c:pt>
                <c:pt idx="952">
                  <c:v>9520</c:v>
                </c:pt>
                <c:pt idx="953">
                  <c:v>9530</c:v>
                </c:pt>
                <c:pt idx="954">
                  <c:v>9540</c:v>
                </c:pt>
                <c:pt idx="955">
                  <c:v>9550</c:v>
                </c:pt>
                <c:pt idx="956">
                  <c:v>9560</c:v>
                </c:pt>
                <c:pt idx="957">
                  <c:v>9570</c:v>
                </c:pt>
                <c:pt idx="958">
                  <c:v>9580</c:v>
                </c:pt>
                <c:pt idx="959">
                  <c:v>9590</c:v>
                </c:pt>
                <c:pt idx="960">
                  <c:v>9600</c:v>
                </c:pt>
                <c:pt idx="961">
                  <c:v>9610</c:v>
                </c:pt>
                <c:pt idx="962">
                  <c:v>9620</c:v>
                </c:pt>
                <c:pt idx="963">
                  <c:v>9630</c:v>
                </c:pt>
                <c:pt idx="964">
                  <c:v>9640</c:v>
                </c:pt>
                <c:pt idx="965">
                  <c:v>9650</c:v>
                </c:pt>
                <c:pt idx="966">
                  <c:v>9660</c:v>
                </c:pt>
                <c:pt idx="967">
                  <c:v>9670</c:v>
                </c:pt>
                <c:pt idx="968">
                  <c:v>9680</c:v>
                </c:pt>
                <c:pt idx="969">
                  <c:v>9690</c:v>
                </c:pt>
                <c:pt idx="970">
                  <c:v>9700</c:v>
                </c:pt>
                <c:pt idx="971">
                  <c:v>9710</c:v>
                </c:pt>
                <c:pt idx="972">
                  <c:v>9720</c:v>
                </c:pt>
                <c:pt idx="973">
                  <c:v>9730</c:v>
                </c:pt>
                <c:pt idx="974">
                  <c:v>9740</c:v>
                </c:pt>
                <c:pt idx="975">
                  <c:v>9750</c:v>
                </c:pt>
                <c:pt idx="976">
                  <c:v>9760</c:v>
                </c:pt>
                <c:pt idx="977">
                  <c:v>9770</c:v>
                </c:pt>
                <c:pt idx="978">
                  <c:v>9780</c:v>
                </c:pt>
                <c:pt idx="979">
                  <c:v>9790</c:v>
                </c:pt>
                <c:pt idx="980">
                  <c:v>9800</c:v>
                </c:pt>
                <c:pt idx="981">
                  <c:v>9810</c:v>
                </c:pt>
                <c:pt idx="982">
                  <c:v>9820</c:v>
                </c:pt>
                <c:pt idx="983">
                  <c:v>9830</c:v>
                </c:pt>
                <c:pt idx="984">
                  <c:v>9840</c:v>
                </c:pt>
                <c:pt idx="985">
                  <c:v>9850</c:v>
                </c:pt>
                <c:pt idx="986">
                  <c:v>9860</c:v>
                </c:pt>
                <c:pt idx="987">
                  <c:v>9870</c:v>
                </c:pt>
                <c:pt idx="988">
                  <c:v>9880</c:v>
                </c:pt>
                <c:pt idx="989">
                  <c:v>9890</c:v>
                </c:pt>
                <c:pt idx="990">
                  <c:v>9900</c:v>
                </c:pt>
                <c:pt idx="991">
                  <c:v>9910</c:v>
                </c:pt>
                <c:pt idx="992">
                  <c:v>9920</c:v>
                </c:pt>
                <c:pt idx="993">
                  <c:v>9930</c:v>
                </c:pt>
                <c:pt idx="994">
                  <c:v>9940</c:v>
                </c:pt>
                <c:pt idx="995">
                  <c:v>9950</c:v>
                </c:pt>
                <c:pt idx="996">
                  <c:v>9960</c:v>
                </c:pt>
                <c:pt idx="997">
                  <c:v>9970</c:v>
                </c:pt>
                <c:pt idx="998">
                  <c:v>9980</c:v>
                </c:pt>
                <c:pt idx="999">
                  <c:v>9990</c:v>
                </c:pt>
                <c:pt idx="1000">
                  <c:v>10000</c:v>
                </c:pt>
                <c:pt idx="1001">
                  <c:v>10010</c:v>
                </c:pt>
                <c:pt idx="1002">
                  <c:v>10020</c:v>
                </c:pt>
                <c:pt idx="1003">
                  <c:v>10030</c:v>
                </c:pt>
                <c:pt idx="1004">
                  <c:v>10040</c:v>
                </c:pt>
                <c:pt idx="1005">
                  <c:v>10050</c:v>
                </c:pt>
                <c:pt idx="1006">
                  <c:v>10060</c:v>
                </c:pt>
                <c:pt idx="1007">
                  <c:v>10070</c:v>
                </c:pt>
                <c:pt idx="1008">
                  <c:v>10080</c:v>
                </c:pt>
                <c:pt idx="1009">
                  <c:v>10090</c:v>
                </c:pt>
                <c:pt idx="1010">
                  <c:v>10100</c:v>
                </c:pt>
                <c:pt idx="1011">
                  <c:v>10110</c:v>
                </c:pt>
                <c:pt idx="1012">
                  <c:v>10120</c:v>
                </c:pt>
                <c:pt idx="1013">
                  <c:v>10130</c:v>
                </c:pt>
                <c:pt idx="1014">
                  <c:v>10140</c:v>
                </c:pt>
                <c:pt idx="1015">
                  <c:v>10150</c:v>
                </c:pt>
                <c:pt idx="1016">
                  <c:v>10160</c:v>
                </c:pt>
                <c:pt idx="1017">
                  <c:v>10170</c:v>
                </c:pt>
                <c:pt idx="1018">
                  <c:v>10180</c:v>
                </c:pt>
                <c:pt idx="1019">
                  <c:v>10190</c:v>
                </c:pt>
                <c:pt idx="1020">
                  <c:v>10200</c:v>
                </c:pt>
                <c:pt idx="1021">
                  <c:v>10210</c:v>
                </c:pt>
                <c:pt idx="1022">
                  <c:v>10220</c:v>
                </c:pt>
                <c:pt idx="1023">
                  <c:v>10230</c:v>
                </c:pt>
                <c:pt idx="1024">
                  <c:v>10240</c:v>
                </c:pt>
                <c:pt idx="1025">
                  <c:v>10250</c:v>
                </c:pt>
                <c:pt idx="1026">
                  <c:v>10260</c:v>
                </c:pt>
                <c:pt idx="1027">
                  <c:v>10270</c:v>
                </c:pt>
                <c:pt idx="1028">
                  <c:v>10280</c:v>
                </c:pt>
                <c:pt idx="1029">
                  <c:v>10290</c:v>
                </c:pt>
                <c:pt idx="1030">
                  <c:v>10300</c:v>
                </c:pt>
                <c:pt idx="1031">
                  <c:v>10310</c:v>
                </c:pt>
                <c:pt idx="1032">
                  <c:v>10320</c:v>
                </c:pt>
                <c:pt idx="1033">
                  <c:v>10330</c:v>
                </c:pt>
                <c:pt idx="1034">
                  <c:v>10340</c:v>
                </c:pt>
                <c:pt idx="1035">
                  <c:v>10350</c:v>
                </c:pt>
                <c:pt idx="1036">
                  <c:v>10360</c:v>
                </c:pt>
                <c:pt idx="1037">
                  <c:v>10370</c:v>
                </c:pt>
                <c:pt idx="1038">
                  <c:v>10380</c:v>
                </c:pt>
                <c:pt idx="1039">
                  <c:v>10390</c:v>
                </c:pt>
                <c:pt idx="1040">
                  <c:v>10400</c:v>
                </c:pt>
                <c:pt idx="1041">
                  <c:v>10410</c:v>
                </c:pt>
                <c:pt idx="1042">
                  <c:v>10420</c:v>
                </c:pt>
                <c:pt idx="1043">
                  <c:v>10430</c:v>
                </c:pt>
                <c:pt idx="1044">
                  <c:v>10440</c:v>
                </c:pt>
                <c:pt idx="1045">
                  <c:v>10450</c:v>
                </c:pt>
                <c:pt idx="1046">
                  <c:v>10460</c:v>
                </c:pt>
                <c:pt idx="1047">
                  <c:v>10470</c:v>
                </c:pt>
                <c:pt idx="1048">
                  <c:v>10480</c:v>
                </c:pt>
                <c:pt idx="1049">
                  <c:v>10490</c:v>
                </c:pt>
                <c:pt idx="1050">
                  <c:v>10500</c:v>
                </c:pt>
                <c:pt idx="1051">
                  <c:v>10510</c:v>
                </c:pt>
                <c:pt idx="1052">
                  <c:v>10520</c:v>
                </c:pt>
                <c:pt idx="1053">
                  <c:v>10530</c:v>
                </c:pt>
                <c:pt idx="1054">
                  <c:v>10540</c:v>
                </c:pt>
                <c:pt idx="1055">
                  <c:v>10550</c:v>
                </c:pt>
                <c:pt idx="1056">
                  <c:v>10560</c:v>
                </c:pt>
                <c:pt idx="1057">
                  <c:v>10570</c:v>
                </c:pt>
                <c:pt idx="1058">
                  <c:v>10580</c:v>
                </c:pt>
                <c:pt idx="1059">
                  <c:v>10590</c:v>
                </c:pt>
                <c:pt idx="1060">
                  <c:v>10600</c:v>
                </c:pt>
                <c:pt idx="1061">
                  <c:v>10610</c:v>
                </c:pt>
                <c:pt idx="1062">
                  <c:v>10620</c:v>
                </c:pt>
                <c:pt idx="1063">
                  <c:v>10630</c:v>
                </c:pt>
                <c:pt idx="1064">
                  <c:v>10640</c:v>
                </c:pt>
                <c:pt idx="1065">
                  <c:v>10650</c:v>
                </c:pt>
                <c:pt idx="1066">
                  <c:v>10660</c:v>
                </c:pt>
                <c:pt idx="1067">
                  <c:v>10670</c:v>
                </c:pt>
                <c:pt idx="1068">
                  <c:v>10680</c:v>
                </c:pt>
                <c:pt idx="1069">
                  <c:v>10690</c:v>
                </c:pt>
                <c:pt idx="1070">
                  <c:v>10700</c:v>
                </c:pt>
                <c:pt idx="1071">
                  <c:v>10710</c:v>
                </c:pt>
                <c:pt idx="1072">
                  <c:v>10720</c:v>
                </c:pt>
                <c:pt idx="1073">
                  <c:v>10730</c:v>
                </c:pt>
                <c:pt idx="1074">
                  <c:v>10740</c:v>
                </c:pt>
                <c:pt idx="1075">
                  <c:v>10750</c:v>
                </c:pt>
                <c:pt idx="1076">
                  <c:v>10760</c:v>
                </c:pt>
                <c:pt idx="1077">
                  <c:v>10770</c:v>
                </c:pt>
                <c:pt idx="1078">
                  <c:v>10780</c:v>
                </c:pt>
                <c:pt idx="1079">
                  <c:v>10790</c:v>
                </c:pt>
                <c:pt idx="1080">
                  <c:v>10800</c:v>
                </c:pt>
                <c:pt idx="1081">
                  <c:v>10810</c:v>
                </c:pt>
                <c:pt idx="1082">
                  <c:v>10820</c:v>
                </c:pt>
                <c:pt idx="1083">
                  <c:v>10830</c:v>
                </c:pt>
                <c:pt idx="1084">
                  <c:v>10840</c:v>
                </c:pt>
                <c:pt idx="1085">
                  <c:v>10850</c:v>
                </c:pt>
                <c:pt idx="1086">
                  <c:v>10860</c:v>
                </c:pt>
                <c:pt idx="1087">
                  <c:v>10870</c:v>
                </c:pt>
                <c:pt idx="1088">
                  <c:v>10880</c:v>
                </c:pt>
                <c:pt idx="1089">
                  <c:v>10890</c:v>
                </c:pt>
                <c:pt idx="1090">
                  <c:v>10900</c:v>
                </c:pt>
                <c:pt idx="1091">
                  <c:v>10910</c:v>
                </c:pt>
                <c:pt idx="1092">
                  <c:v>10920</c:v>
                </c:pt>
                <c:pt idx="1093">
                  <c:v>10930</c:v>
                </c:pt>
                <c:pt idx="1094">
                  <c:v>10940</c:v>
                </c:pt>
                <c:pt idx="1095">
                  <c:v>10950</c:v>
                </c:pt>
                <c:pt idx="1096">
                  <c:v>10960</c:v>
                </c:pt>
                <c:pt idx="1097">
                  <c:v>10970</c:v>
                </c:pt>
                <c:pt idx="1098">
                  <c:v>10980</c:v>
                </c:pt>
                <c:pt idx="1099">
                  <c:v>10990</c:v>
                </c:pt>
                <c:pt idx="1100">
                  <c:v>11000</c:v>
                </c:pt>
                <c:pt idx="1101">
                  <c:v>11010</c:v>
                </c:pt>
                <c:pt idx="1102">
                  <c:v>11020</c:v>
                </c:pt>
                <c:pt idx="1103">
                  <c:v>11030</c:v>
                </c:pt>
                <c:pt idx="1104">
                  <c:v>11040</c:v>
                </c:pt>
                <c:pt idx="1105">
                  <c:v>11050</c:v>
                </c:pt>
                <c:pt idx="1106">
                  <c:v>11060</c:v>
                </c:pt>
                <c:pt idx="1107">
                  <c:v>11070</c:v>
                </c:pt>
                <c:pt idx="1108">
                  <c:v>11080</c:v>
                </c:pt>
                <c:pt idx="1109">
                  <c:v>11090</c:v>
                </c:pt>
                <c:pt idx="1110">
                  <c:v>11100</c:v>
                </c:pt>
                <c:pt idx="1111">
                  <c:v>11110</c:v>
                </c:pt>
                <c:pt idx="1112">
                  <c:v>11120</c:v>
                </c:pt>
                <c:pt idx="1113">
                  <c:v>11130</c:v>
                </c:pt>
                <c:pt idx="1114">
                  <c:v>11140</c:v>
                </c:pt>
                <c:pt idx="1115">
                  <c:v>11150</c:v>
                </c:pt>
                <c:pt idx="1116">
                  <c:v>11160</c:v>
                </c:pt>
                <c:pt idx="1117">
                  <c:v>11170</c:v>
                </c:pt>
                <c:pt idx="1118">
                  <c:v>11180</c:v>
                </c:pt>
                <c:pt idx="1119">
                  <c:v>11190</c:v>
                </c:pt>
                <c:pt idx="1120">
                  <c:v>11200</c:v>
                </c:pt>
                <c:pt idx="1121">
                  <c:v>11210</c:v>
                </c:pt>
                <c:pt idx="1122">
                  <c:v>11220</c:v>
                </c:pt>
                <c:pt idx="1123">
                  <c:v>11230</c:v>
                </c:pt>
                <c:pt idx="1124">
                  <c:v>11240</c:v>
                </c:pt>
                <c:pt idx="1125">
                  <c:v>11250</c:v>
                </c:pt>
                <c:pt idx="1126">
                  <c:v>11260</c:v>
                </c:pt>
                <c:pt idx="1127">
                  <c:v>11270</c:v>
                </c:pt>
                <c:pt idx="1128">
                  <c:v>11280</c:v>
                </c:pt>
                <c:pt idx="1129">
                  <c:v>11290</c:v>
                </c:pt>
                <c:pt idx="1130">
                  <c:v>11300</c:v>
                </c:pt>
                <c:pt idx="1131">
                  <c:v>11310</c:v>
                </c:pt>
                <c:pt idx="1132">
                  <c:v>11320</c:v>
                </c:pt>
                <c:pt idx="1133">
                  <c:v>11330</c:v>
                </c:pt>
                <c:pt idx="1134">
                  <c:v>11340</c:v>
                </c:pt>
                <c:pt idx="1135">
                  <c:v>11350</c:v>
                </c:pt>
                <c:pt idx="1136">
                  <c:v>11360</c:v>
                </c:pt>
                <c:pt idx="1137">
                  <c:v>11370</c:v>
                </c:pt>
                <c:pt idx="1138">
                  <c:v>11380</c:v>
                </c:pt>
                <c:pt idx="1139">
                  <c:v>11390</c:v>
                </c:pt>
                <c:pt idx="1140">
                  <c:v>11400</c:v>
                </c:pt>
                <c:pt idx="1141">
                  <c:v>11410</c:v>
                </c:pt>
                <c:pt idx="1142">
                  <c:v>11420</c:v>
                </c:pt>
                <c:pt idx="1143">
                  <c:v>11430</c:v>
                </c:pt>
                <c:pt idx="1144">
                  <c:v>11440</c:v>
                </c:pt>
                <c:pt idx="1145">
                  <c:v>11450</c:v>
                </c:pt>
                <c:pt idx="1146">
                  <c:v>11460</c:v>
                </c:pt>
                <c:pt idx="1147">
                  <c:v>11470</c:v>
                </c:pt>
                <c:pt idx="1148">
                  <c:v>11480</c:v>
                </c:pt>
                <c:pt idx="1149">
                  <c:v>11490</c:v>
                </c:pt>
                <c:pt idx="1150">
                  <c:v>11500</c:v>
                </c:pt>
                <c:pt idx="1151">
                  <c:v>11510</c:v>
                </c:pt>
                <c:pt idx="1152">
                  <c:v>11520</c:v>
                </c:pt>
                <c:pt idx="1153">
                  <c:v>11530</c:v>
                </c:pt>
                <c:pt idx="1154">
                  <c:v>11540</c:v>
                </c:pt>
                <c:pt idx="1155">
                  <c:v>11550</c:v>
                </c:pt>
                <c:pt idx="1156">
                  <c:v>11560</c:v>
                </c:pt>
                <c:pt idx="1157">
                  <c:v>11570</c:v>
                </c:pt>
                <c:pt idx="1158">
                  <c:v>11580</c:v>
                </c:pt>
                <c:pt idx="1159">
                  <c:v>11590</c:v>
                </c:pt>
                <c:pt idx="1160">
                  <c:v>11600</c:v>
                </c:pt>
                <c:pt idx="1161">
                  <c:v>11610</c:v>
                </c:pt>
                <c:pt idx="1162">
                  <c:v>11620</c:v>
                </c:pt>
                <c:pt idx="1163">
                  <c:v>11630</c:v>
                </c:pt>
                <c:pt idx="1164">
                  <c:v>11640</c:v>
                </c:pt>
                <c:pt idx="1165">
                  <c:v>11650</c:v>
                </c:pt>
                <c:pt idx="1166">
                  <c:v>11660</c:v>
                </c:pt>
                <c:pt idx="1167">
                  <c:v>11670</c:v>
                </c:pt>
                <c:pt idx="1168">
                  <c:v>11680</c:v>
                </c:pt>
                <c:pt idx="1169">
                  <c:v>11690</c:v>
                </c:pt>
                <c:pt idx="1170">
                  <c:v>11700</c:v>
                </c:pt>
                <c:pt idx="1171">
                  <c:v>11710</c:v>
                </c:pt>
                <c:pt idx="1172">
                  <c:v>11720</c:v>
                </c:pt>
                <c:pt idx="1173">
                  <c:v>11730</c:v>
                </c:pt>
                <c:pt idx="1174">
                  <c:v>11740</c:v>
                </c:pt>
                <c:pt idx="1175">
                  <c:v>11750</c:v>
                </c:pt>
                <c:pt idx="1176">
                  <c:v>11760</c:v>
                </c:pt>
                <c:pt idx="1177">
                  <c:v>11770</c:v>
                </c:pt>
                <c:pt idx="1178">
                  <c:v>11780</c:v>
                </c:pt>
                <c:pt idx="1179">
                  <c:v>11790</c:v>
                </c:pt>
                <c:pt idx="1180">
                  <c:v>11800</c:v>
                </c:pt>
                <c:pt idx="1181">
                  <c:v>11810</c:v>
                </c:pt>
                <c:pt idx="1182">
                  <c:v>11820</c:v>
                </c:pt>
                <c:pt idx="1183">
                  <c:v>11830</c:v>
                </c:pt>
                <c:pt idx="1184">
                  <c:v>11840</c:v>
                </c:pt>
                <c:pt idx="1185">
                  <c:v>11850</c:v>
                </c:pt>
                <c:pt idx="1186">
                  <c:v>11860</c:v>
                </c:pt>
                <c:pt idx="1187">
                  <c:v>11870</c:v>
                </c:pt>
                <c:pt idx="1188">
                  <c:v>11880</c:v>
                </c:pt>
                <c:pt idx="1189">
                  <c:v>11890</c:v>
                </c:pt>
                <c:pt idx="1190">
                  <c:v>11900</c:v>
                </c:pt>
                <c:pt idx="1191">
                  <c:v>11910</c:v>
                </c:pt>
                <c:pt idx="1192">
                  <c:v>11920</c:v>
                </c:pt>
                <c:pt idx="1193">
                  <c:v>11930</c:v>
                </c:pt>
                <c:pt idx="1194">
                  <c:v>11940</c:v>
                </c:pt>
                <c:pt idx="1195">
                  <c:v>11950</c:v>
                </c:pt>
                <c:pt idx="1196">
                  <c:v>11960</c:v>
                </c:pt>
                <c:pt idx="1197">
                  <c:v>11970</c:v>
                </c:pt>
                <c:pt idx="1198">
                  <c:v>11980</c:v>
                </c:pt>
                <c:pt idx="1199">
                  <c:v>11990</c:v>
                </c:pt>
                <c:pt idx="1200">
                  <c:v>12000</c:v>
                </c:pt>
                <c:pt idx="1201">
                  <c:v>12010</c:v>
                </c:pt>
                <c:pt idx="1202">
                  <c:v>12020</c:v>
                </c:pt>
                <c:pt idx="1203">
                  <c:v>12030</c:v>
                </c:pt>
                <c:pt idx="1204">
                  <c:v>12040</c:v>
                </c:pt>
                <c:pt idx="1205">
                  <c:v>12050</c:v>
                </c:pt>
                <c:pt idx="1206">
                  <c:v>12060</c:v>
                </c:pt>
                <c:pt idx="1207">
                  <c:v>12070</c:v>
                </c:pt>
                <c:pt idx="1208">
                  <c:v>12080</c:v>
                </c:pt>
                <c:pt idx="1209">
                  <c:v>12090</c:v>
                </c:pt>
                <c:pt idx="1210">
                  <c:v>12100</c:v>
                </c:pt>
                <c:pt idx="1211">
                  <c:v>12110</c:v>
                </c:pt>
                <c:pt idx="1212">
                  <c:v>12120</c:v>
                </c:pt>
                <c:pt idx="1213">
                  <c:v>12130</c:v>
                </c:pt>
                <c:pt idx="1214">
                  <c:v>12140</c:v>
                </c:pt>
                <c:pt idx="1215">
                  <c:v>12150</c:v>
                </c:pt>
                <c:pt idx="1216">
                  <c:v>12160</c:v>
                </c:pt>
                <c:pt idx="1217">
                  <c:v>12170</c:v>
                </c:pt>
                <c:pt idx="1218">
                  <c:v>12180</c:v>
                </c:pt>
                <c:pt idx="1219">
                  <c:v>12190</c:v>
                </c:pt>
                <c:pt idx="1220">
                  <c:v>12200</c:v>
                </c:pt>
                <c:pt idx="1221">
                  <c:v>12210</c:v>
                </c:pt>
                <c:pt idx="1222">
                  <c:v>12220</c:v>
                </c:pt>
                <c:pt idx="1223">
                  <c:v>12230</c:v>
                </c:pt>
                <c:pt idx="1224">
                  <c:v>12240</c:v>
                </c:pt>
                <c:pt idx="1225">
                  <c:v>12250</c:v>
                </c:pt>
                <c:pt idx="1226">
                  <c:v>12260</c:v>
                </c:pt>
                <c:pt idx="1227">
                  <c:v>12270</c:v>
                </c:pt>
                <c:pt idx="1228">
                  <c:v>12280</c:v>
                </c:pt>
                <c:pt idx="1229">
                  <c:v>12290</c:v>
                </c:pt>
                <c:pt idx="1230">
                  <c:v>12300</c:v>
                </c:pt>
                <c:pt idx="1231">
                  <c:v>12310</c:v>
                </c:pt>
                <c:pt idx="1232">
                  <c:v>12320</c:v>
                </c:pt>
                <c:pt idx="1233">
                  <c:v>12330</c:v>
                </c:pt>
                <c:pt idx="1234">
                  <c:v>12340</c:v>
                </c:pt>
                <c:pt idx="1235">
                  <c:v>12350</c:v>
                </c:pt>
                <c:pt idx="1236">
                  <c:v>12360</c:v>
                </c:pt>
                <c:pt idx="1237">
                  <c:v>12370</c:v>
                </c:pt>
                <c:pt idx="1238">
                  <c:v>12380</c:v>
                </c:pt>
                <c:pt idx="1239">
                  <c:v>12390</c:v>
                </c:pt>
                <c:pt idx="1240">
                  <c:v>12400</c:v>
                </c:pt>
                <c:pt idx="1241">
                  <c:v>12410</c:v>
                </c:pt>
                <c:pt idx="1242">
                  <c:v>12420</c:v>
                </c:pt>
                <c:pt idx="1243">
                  <c:v>12430</c:v>
                </c:pt>
                <c:pt idx="1244">
                  <c:v>12440</c:v>
                </c:pt>
                <c:pt idx="1245">
                  <c:v>12450</c:v>
                </c:pt>
                <c:pt idx="1246">
                  <c:v>12460</c:v>
                </c:pt>
                <c:pt idx="1247">
                  <c:v>12470</c:v>
                </c:pt>
                <c:pt idx="1248">
                  <c:v>12480</c:v>
                </c:pt>
                <c:pt idx="1249">
                  <c:v>12490</c:v>
                </c:pt>
                <c:pt idx="1250">
                  <c:v>12500</c:v>
                </c:pt>
                <c:pt idx="1251">
                  <c:v>12510</c:v>
                </c:pt>
                <c:pt idx="1252">
                  <c:v>12520</c:v>
                </c:pt>
                <c:pt idx="1253">
                  <c:v>12530</c:v>
                </c:pt>
                <c:pt idx="1254">
                  <c:v>12540</c:v>
                </c:pt>
                <c:pt idx="1255">
                  <c:v>12550</c:v>
                </c:pt>
                <c:pt idx="1256">
                  <c:v>12560</c:v>
                </c:pt>
                <c:pt idx="1257">
                  <c:v>12570</c:v>
                </c:pt>
                <c:pt idx="1258">
                  <c:v>12580</c:v>
                </c:pt>
                <c:pt idx="1259">
                  <c:v>12590</c:v>
                </c:pt>
                <c:pt idx="1260">
                  <c:v>12600</c:v>
                </c:pt>
                <c:pt idx="1261">
                  <c:v>12610</c:v>
                </c:pt>
                <c:pt idx="1262">
                  <c:v>12620</c:v>
                </c:pt>
                <c:pt idx="1263">
                  <c:v>12630</c:v>
                </c:pt>
                <c:pt idx="1264">
                  <c:v>12640</c:v>
                </c:pt>
                <c:pt idx="1265">
                  <c:v>12650</c:v>
                </c:pt>
                <c:pt idx="1266">
                  <c:v>12660</c:v>
                </c:pt>
                <c:pt idx="1267">
                  <c:v>12670</c:v>
                </c:pt>
                <c:pt idx="1268">
                  <c:v>12680</c:v>
                </c:pt>
                <c:pt idx="1269">
                  <c:v>12690</c:v>
                </c:pt>
                <c:pt idx="1270">
                  <c:v>12700</c:v>
                </c:pt>
                <c:pt idx="1271">
                  <c:v>12710</c:v>
                </c:pt>
                <c:pt idx="1272">
                  <c:v>12720</c:v>
                </c:pt>
                <c:pt idx="1273">
                  <c:v>12730</c:v>
                </c:pt>
                <c:pt idx="1274">
                  <c:v>12740</c:v>
                </c:pt>
                <c:pt idx="1275">
                  <c:v>12750</c:v>
                </c:pt>
                <c:pt idx="1276">
                  <c:v>12760</c:v>
                </c:pt>
                <c:pt idx="1277">
                  <c:v>12770</c:v>
                </c:pt>
                <c:pt idx="1278">
                  <c:v>12780</c:v>
                </c:pt>
                <c:pt idx="1279">
                  <c:v>12790</c:v>
                </c:pt>
                <c:pt idx="1280">
                  <c:v>12800</c:v>
                </c:pt>
                <c:pt idx="1281">
                  <c:v>12810</c:v>
                </c:pt>
                <c:pt idx="1282">
                  <c:v>12820</c:v>
                </c:pt>
                <c:pt idx="1283">
                  <c:v>12830</c:v>
                </c:pt>
                <c:pt idx="1284">
                  <c:v>12840</c:v>
                </c:pt>
                <c:pt idx="1285">
                  <c:v>12850</c:v>
                </c:pt>
                <c:pt idx="1286">
                  <c:v>12860</c:v>
                </c:pt>
                <c:pt idx="1287">
                  <c:v>12870</c:v>
                </c:pt>
                <c:pt idx="1288">
                  <c:v>12880</c:v>
                </c:pt>
                <c:pt idx="1289">
                  <c:v>12890</c:v>
                </c:pt>
                <c:pt idx="1290">
                  <c:v>12900</c:v>
                </c:pt>
                <c:pt idx="1291">
                  <c:v>12910</c:v>
                </c:pt>
                <c:pt idx="1292">
                  <c:v>12920</c:v>
                </c:pt>
                <c:pt idx="1293">
                  <c:v>12930</c:v>
                </c:pt>
                <c:pt idx="1294">
                  <c:v>12940</c:v>
                </c:pt>
                <c:pt idx="1295">
                  <c:v>12950</c:v>
                </c:pt>
                <c:pt idx="1296">
                  <c:v>12960</c:v>
                </c:pt>
                <c:pt idx="1297">
                  <c:v>12970</c:v>
                </c:pt>
                <c:pt idx="1298">
                  <c:v>12980</c:v>
                </c:pt>
                <c:pt idx="1299">
                  <c:v>12990</c:v>
                </c:pt>
                <c:pt idx="1300">
                  <c:v>13000</c:v>
                </c:pt>
                <c:pt idx="1301">
                  <c:v>13010</c:v>
                </c:pt>
                <c:pt idx="1302">
                  <c:v>13020</c:v>
                </c:pt>
                <c:pt idx="1303">
                  <c:v>13030</c:v>
                </c:pt>
                <c:pt idx="1304">
                  <c:v>13040</c:v>
                </c:pt>
                <c:pt idx="1305">
                  <c:v>13050</c:v>
                </c:pt>
                <c:pt idx="1306">
                  <c:v>13060</c:v>
                </c:pt>
                <c:pt idx="1307">
                  <c:v>13070</c:v>
                </c:pt>
                <c:pt idx="1308">
                  <c:v>13080</c:v>
                </c:pt>
                <c:pt idx="1309">
                  <c:v>13090</c:v>
                </c:pt>
                <c:pt idx="1310">
                  <c:v>13100</c:v>
                </c:pt>
                <c:pt idx="1311">
                  <c:v>13110</c:v>
                </c:pt>
                <c:pt idx="1312">
                  <c:v>13120</c:v>
                </c:pt>
                <c:pt idx="1313">
                  <c:v>13130</c:v>
                </c:pt>
                <c:pt idx="1314">
                  <c:v>13140</c:v>
                </c:pt>
                <c:pt idx="1315">
                  <c:v>13150</c:v>
                </c:pt>
                <c:pt idx="1316">
                  <c:v>13160</c:v>
                </c:pt>
                <c:pt idx="1317">
                  <c:v>13170</c:v>
                </c:pt>
                <c:pt idx="1318">
                  <c:v>13180</c:v>
                </c:pt>
                <c:pt idx="1319">
                  <c:v>13190</c:v>
                </c:pt>
                <c:pt idx="1320">
                  <c:v>13200</c:v>
                </c:pt>
                <c:pt idx="1321">
                  <c:v>13210</c:v>
                </c:pt>
                <c:pt idx="1322">
                  <c:v>13220</c:v>
                </c:pt>
                <c:pt idx="1323">
                  <c:v>13230</c:v>
                </c:pt>
                <c:pt idx="1324">
                  <c:v>13240</c:v>
                </c:pt>
                <c:pt idx="1325">
                  <c:v>13250</c:v>
                </c:pt>
                <c:pt idx="1326">
                  <c:v>13260</c:v>
                </c:pt>
                <c:pt idx="1327">
                  <c:v>13270</c:v>
                </c:pt>
                <c:pt idx="1328">
                  <c:v>13280</c:v>
                </c:pt>
                <c:pt idx="1329">
                  <c:v>13290</c:v>
                </c:pt>
                <c:pt idx="1330">
                  <c:v>13300</c:v>
                </c:pt>
                <c:pt idx="1331">
                  <c:v>13310</c:v>
                </c:pt>
                <c:pt idx="1332">
                  <c:v>13320</c:v>
                </c:pt>
                <c:pt idx="1333">
                  <c:v>13330</c:v>
                </c:pt>
                <c:pt idx="1334">
                  <c:v>13340</c:v>
                </c:pt>
                <c:pt idx="1335">
                  <c:v>13350</c:v>
                </c:pt>
                <c:pt idx="1336">
                  <c:v>13360</c:v>
                </c:pt>
                <c:pt idx="1337">
                  <c:v>13370</c:v>
                </c:pt>
                <c:pt idx="1338">
                  <c:v>13380</c:v>
                </c:pt>
                <c:pt idx="1339">
                  <c:v>13390</c:v>
                </c:pt>
                <c:pt idx="1340">
                  <c:v>13400</c:v>
                </c:pt>
                <c:pt idx="1341">
                  <c:v>13410</c:v>
                </c:pt>
                <c:pt idx="1342">
                  <c:v>13420</c:v>
                </c:pt>
                <c:pt idx="1343">
                  <c:v>13430</c:v>
                </c:pt>
                <c:pt idx="1344">
                  <c:v>13440</c:v>
                </c:pt>
                <c:pt idx="1345">
                  <c:v>13450</c:v>
                </c:pt>
                <c:pt idx="1346">
                  <c:v>13460</c:v>
                </c:pt>
                <c:pt idx="1347">
                  <c:v>13470</c:v>
                </c:pt>
                <c:pt idx="1348">
                  <c:v>13480</c:v>
                </c:pt>
                <c:pt idx="1349">
                  <c:v>13490</c:v>
                </c:pt>
                <c:pt idx="1350">
                  <c:v>13500</c:v>
                </c:pt>
                <c:pt idx="1351">
                  <c:v>13510</c:v>
                </c:pt>
                <c:pt idx="1352">
                  <c:v>13520</c:v>
                </c:pt>
                <c:pt idx="1353">
                  <c:v>13530</c:v>
                </c:pt>
                <c:pt idx="1354">
                  <c:v>13540</c:v>
                </c:pt>
                <c:pt idx="1355">
                  <c:v>13550</c:v>
                </c:pt>
                <c:pt idx="1356">
                  <c:v>13560</c:v>
                </c:pt>
                <c:pt idx="1357">
                  <c:v>13570</c:v>
                </c:pt>
                <c:pt idx="1358">
                  <c:v>13580</c:v>
                </c:pt>
                <c:pt idx="1359">
                  <c:v>13590</c:v>
                </c:pt>
                <c:pt idx="1360">
                  <c:v>13600</c:v>
                </c:pt>
                <c:pt idx="1361">
                  <c:v>13610</c:v>
                </c:pt>
                <c:pt idx="1362">
                  <c:v>13620</c:v>
                </c:pt>
                <c:pt idx="1363">
                  <c:v>13630</c:v>
                </c:pt>
                <c:pt idx="1364">
                  <c:v>13640</c:v>
                </c:pt>
                <c:pt idx="1365">
                  <c:v>13650</c:v>
                </c:pt>
                <c:pt idx="1366">
                  <c:v>13660</c:v>
                </c:pt>
                <c:pt idx="1367">
                  <c:v>13670</c:v>
                </c:pt>
                <c:pt idx="1368">
                  <c:v>13680</c:v>
                </c:pt>
                <c:pt idx="1369">
                  <c:v>13690</c:v>
                </c:pt>
                <c:pt idx="1370">
                  <c:v>13700</c:v>
                </c:pt>
                <c:pt idx="1371">
                  <c:v>13710</c:v>
                </c:pt>
                <c:pt idx="1372">
                  <c:v>13720</c:v>
                </c:pt>
                <c:pt idx="1373">
                  <c:v>13730</c:v>
                </c:pt>
                <c:pt idx="1374">
                  <c:v>13740</c:v>
                </c:pt>
                <c:pt idx="1375">
                  <c:v>13750</c:v>
                </c:pt>
                <c:pt idx="1376">
                  <c:v>13760</c:v>
                </c:pt>
                <c:pt idx="1377">
                  <c:v>13770</c:v>
                </c:pt>
                <c:pt idx="1378">
                  <c:v>13780</c:v>
                </c:pt>
                <c:pt idx="1379">
                  <c:v>13790</c:v>
                </c:pt>
                <c:pt idx="1380">
                  <c:v>13800</c:v>
                </c:pt>
                <c:pt idx="1381">
                  <c:v>13810</c:v>
                </c:pt>
                <c:pt idx="1382">
                  <c:v>13820</c:v>
                </c:pt>
                <c:pt idx="1383">
                  <c:v>13830</c:v>
                </c:pt>
                <c:pt idx="1384">
                  <c:v>13840</c:v>
                </c:pt>
                <c:pt idx="1385">
                  <c:v>13850</c:v>
                </c:pt>
                <c:pt idx="1386">
                  <c:v>13860</c:v>
                </c:pt>
                <c:pt idx="1387">
                  <c:v>13870</c:v>
                </c:pt>
                <c:pt idx="1388">
                  <c:v>13880</c:v>
                </c:pt>
                <c:pt idx="1389">
                  <c:v>13890</c:v>
                </c:pt>
                <c:pt idx="1390">
                  <c:v>13900</c:v>
                </c:pt>
                <c:pt idx="1391">
                  <c:v>13910</c:v>
                </c:pt>
                <c:pt idx="1392">
                  <c:v>13920</c:v>
                </c:pt>
                <c:pt idx="1393">
                  <c:v>13930</c:v>
                </c:pt>
                <c:pt idx="1394">
                  <c:v>13940</c:v>
                </c:pt>
                <c:pt idx="1395">
                  <c:v>13950</c:v>
                </c:pt>
                <c:pt idx="1396">
                  <c:v>13960</c:v>
                </c:pt>
                <c:pt idx="1397">
                  <c:v>13970</c:v>
                </c:pt>
                <c:pt idx="1398">
                  <c:v>13980</c:v>
                </c:pt>
                <c:pt idx="1399">
                  <c:v>13990</c:v>
                </c:pt>
                <c:pt idx="1400">
                  <c:v>14000</c:v>
                </c:pt>
                <c:pt idx="1401">
                  <c:v>14010</c:v>
                </c:pt>
                <c:pt idx="1402">
                  <c:v>14020</c:v>
                </c:pt>
                <c:pt idx="1403">
                  <c:v>14030</c:v>
                </c:pt>
                <c:pt idx="1404">
                  <c:v>14040</c:v>
                </c:pt>
                <c:pt idx="1405">
                  <c:v>14050</c:v>
                </c:pt>
                <c:pt idx="1406">
                  <c:v>14060</c:v>
                </c:pt>
                <c:pt idx="1407">
                  <c:v>14070</c:v>
                </c:pt>
                <c:pt idx="1408">
                  <c:v>14080</c:v>
                </c:pt>
                <c:pt idx="1409">
                  <c:v>14090</c:v>
                </c:pt>
                <c:pt idx="1410">
                  <c:v>14100</c:v>
                </c:pt>
                <c:pt idx="1411">
                  <c:v>14110</c:v>
                </c:pt>
                <c:pt idx="1412">
                  <c:v>14120</c:v>
                </c:pt>
                <c:pt idx="1413">
                  <c:v>14130</c:v>
                </c:pt>
                <c:pt idx="1414">
                  <c:v>14140</c:v>
                </c:pt>
                <c:pt idx="1415">
                  <c:v>14150</c:v>
                </c:pt>
                <c:pt idx="1416">
                  <c:v>14160</c:v>
                </c:pt>
                <c:pt idx="1417">
                  <c:v>14170</c:v>
                </c:pt>
                <c:pt idx="1418">
                  <c:v>14180</c:v>
                </c:pt>
                <c:pt idx="1419">
                  <c:v>14190</c:v>
                </c:pt>
                <c:pt idx="1420">
                  <c:v>14200</c:v>
                </c:pt>
                <c:pt idx="1421">
                  <c:v>14210</c:v>
                </c:pt>
                <c:pt idx="1422">
                  <c:v>14220</c:v>
                </c:pt>
                <c:pt idx="1423">
                  <c:v>14230</c:v>
                </c:pt>
                <c:pt idx="1424">
                  <c:v>14240</c:v>
                </c:pt>
                <c:pt idx="1425">
                  <c:v>14250</c:v>
                </c:pt>
                <c:pt idx="1426">
                  <c:v>14260</c:v>
                </c:pt>
                <c:pt idx="1427">
                  <c:v>14270</c:v>
                </c:pt>
                <c:pt idx="1428">
                  <c:v>14280</c:v>
                </c:pt>
                <c:pt idx="1429">
                  <c:v>14290</c:v>
                </c:pt>
                <c:pt idx="1430">
                  <c:v>14300</c:v>
                </c:pt>
                <c:pt idx="1431">
                  <c:v>14310</c:v>
                </c:pt>
                <c:pt idx="1432">
                  <c:v>14320</c:v>
                </c:pt>
                <c:pt idx="1433">
                  <c:v>14330</c:v>
                </c:pt>
                <c:pt idx="1434">
                  <c:v>14340</c:v>
                </c:pt>
                <c:pt idx="1435">
                  <c:v>14350</c:v>
                </c:pt>
                <c:pt idx="1436">
                  <c:v>14360</c:v>
                </c:pt>
                <c:pt idx="1437">
                  <c:v>14370</c:v>
                </c:pt>
                <c:pt idx="1438">
                  <c:v>14380</c:v>
                </c:pt>
                <c:pt idx="1439">
                  <c:v>14390</c:v>
                </c:pt>
                <c:pt idx="1440">
                  <c:v>14400</c:v>
                </c:pt>
                <c:pt idx="1441">
                  <c:v>14410</c:v>
                </c:pt>
                <c:pt idx="1442">
                  <c:v>14420</c:v>
                </c:pt>
                <c:pt idx="1443">
                  <c:v>14430</c:v>
                </c:pt>
                <c:pt idx="1444">
                  <c:v>14440</c:v>
                </c:pt>
                <c:pt idx="1445">
                  <c:v>14450</c:v>
                </c:pt>
                <c:pt idx="1446">
                  <c:v>14460</c:v>
                </c:pt>
                <c:pt idx="1447">
                  <c:v>14470</c:v>
                </c:pt>
                <c:pt idx="1448">
                  <c:v>14480</c:v>
                </c:pt>
                <c:pt idx="1449">
                  <c:v>14490</c:v>
                </c:pt>
                <c:pt idx="1450">
                  <c:v>14500</c:v>
                </c:pt>
                <c:pt idx="1451">
                  <c:v>14510</c:v>
                </c:pt>
                <c:pt idx="1452">
                  <c:v>14520</c:v>
                </c:pt>
                <c:pt idx="1453">
                  <c:v>14530</c:v>
                </c:pt>
                <c:pt idx="1454">
                  <c:v>14540</c:v>
                </c:pt>
                <c:pt idx="1455">
                  <c:v>14550</c:v>
                </c:pt>
                <c:pt idx="1456">
                  <c:v>14560</c:v>
                </c:pt>
                <c:pt idx="1457">
                  <c:v>14570</c:v>
                </c:pt>
                <c:pt idx="1458">
                  <c:v>14580</c:v>
                </c:pt>
                <c:pt idx="1459">
                  <c:v>14590</c:v>
                </c:pt>
                <c:pt idx="1460">
                  <c:v>14600</c:v>
                </c:pt>
                <c:pt idx="1461">
                  <c:v>14610</c:v>
                </c:pt>
                <c:pt idx="1462">
                  <c:v>14620</c:v>
                </c:pt>
                <c:pt idx="1463">
                  <c:v>14630</c:v>
                </c:pt>
                <c:pt idx="1464">
                  <c:v>14640</c:v>
                </c:pt>
                <c:pt idx="1465">
                  <c:v>14650</c:v>
                </c:pt>
                <c:pt idx="1466">
                  <c:v>14660</c:v>
                </c:pt>
                <c:pt idx="1467">
                  <c:v>14670</c:v>
                </c:pt>
                <c:pt idx="1468">
                  <c:v>14680</c:v>
                </c:pt>
                <c:pt idx="1469">
                  <c:v>14690</c:v>
                </c:pt>
                <c:pt idx="1470">
                  <c:v>14700</c:v>
                </c:pt>
                <c:pt idx="1471">
                  <c:v>14710</c:v>
                </c:pt>
                <c:pt idx="1472">
                  <c:v>14720</c:v>
                </c:pt>
                <c:pt idx="1473">
                  <c:v>14730</c:v>
                </c:pt>
                <c:pt idx="1474">
                  <c:v>14740</c:v>
                </c:pt>
                <c:pt idx="1475">
                  <c:v>14750</c:v>
                </c:pt>
                <c:pt idx="1476">
                  <c:v>14760</c:v>
                </c:pt>
                <c:pt idx="1477">
                  <c:v>14770</c:v>
                </c:pt>
                <c:pt idx="1478">
                  <c:v>14780</c:v>
                </c:pt>
                <c:pt idx="1479">
                  <c:v>14790</c:v>
                </c:pt>
                <c:pt idx="1480">
                  <c:v>14800</c:v>
                </c:pt>
                <c:pt idx="1481">
                  <c:v>14810</c:v>
                </c:pt>
                <c:pt idx="1482">
                  <c:v>14820</c:v>
                </c:pt>
                <c:pt idx="1483">
                  <c:v>14830</c:v>
                </c:pt>
                <c:pt idx="1484">
                  <c:v>14840</c:v>
                </c:pt>
                <c:pt idx="1485">
                  <c:v>14850</c:v>
                </c:pt>
                <c:pt idx="1486">
                  <c:v>14860</c:v>
                </c:pt>
                <c:pt idx="1487">
                  <c:v>14870</c:v>
                </c:pt>
                <c:pt idx="1488">
                  <c:v>14880</c:v>
                </c:pt>
                <c:pt idx="1489">
                  <c:v>14890</c:v>
                </c:pt>
                <c:pt idx="1490">
                  <c:v>14900</c:v>
                </c:pt>
                <c:pt idx="1491">
                  <c:v>14910</c:v>
                </c:pt>
                <c:pt idx="1492">
                  <c:v>14920</c:v>
                </c:pt>
                <c:pt idx="1493">
                  <c:v>14930</c:v>
                </c:pt>
                <c:pt idx="1494">
                  <c:v>14940</c:v>
                </c:pt>
                <c:pt idx="1495">
                  <c:v>14950</c:v>
                </c:pt>
                <c:pt idx="1496">
                  <c:v>14960</c:v>
                </c:pt>
                <c:pt idx="1497">
                  <c:v>14970</c:v>
                </c:pt>
                <c:pt idx="1498">
                  <c:v>14980</c:v>
                </c:pt>
                <c:pt idx="1499">
                  <c:v>14990</c:v>
                </c:pt>
                <c:pt idx="1500">
                  <c:v>15000</c:v>
                </c:pt>
                <c:pt idx="1501">
                  <c:v>15010</c:v>
                </c:pt>
                <c:pt idx="1502">
                  <c:v>15020</c:v>
                </c:pt>
                <c:pt idx="1503">
                  <c:v>15030</c:v>
                </c:pt>
                <c:pt idx="1504">
                  <c:v>15040</c:v>
                </c:pt>
                <c:pt idx="1505">
                  <c:v>15050</c:v>
                </c:pt>
                <c:pt idx="1506">
                  <c:v>15060</c:v>
                </c:pt>
                <c:pt idx="1507">
                  <c:v>15070</c:v>
                </c:pt>
                <c:pt idx="1508">
                  <c:v>15080</c:v>
                </c:pt>
                <c:pt idx="1509">
                  <c:v>15090</c:v>
                </c:pt>
                <c:pt idx="1510">
                  <c:v>15100</c:v>
                </c:pt>
                <c:pt idx="1511">
                  <c:v>15110</c:v>
                </c:pt>
                <c:pt idx="1512">
                  <c:v>15120</c:v>
                </c:pt>
                <c:pt idx="1513">
                  <c:v>15130</c:v>
                </c:pt>
                <c:pt idx="1514">
                  <c:v>15140</c:v>
                </c:pt>
                <c:pt idx="1515">
                  <c:v>15150</c:v>
                </c:pt>
                <c:pt idx="1516">
                  <c:v>15160</c:v>
                </c:pt>
                <c:pt idx="1517">
                  <c:v>15170</c:v>
                </c:pt>
                <c:pt idx="1518">
                  <c:v>15180</c:v>
                </c:pt>
                <c:pt idx="1519">
                  <c:v>15190</c:v>
                </c:pt>
                <c:pt idx="1520">
                  <c:v>15200</c:v>
                </c:pt>
                <c:pt idx="1521">
                  <c:v>15210</c:v>
                </c:pt>
                <c:pt idx="1522">
                  <c:v>15220</c:v>
                </c:pt>
                <c:pt idx="1523">
                  <c:v>15230</c:v>
                </c:pt>
                <c:pt idx="1524">
                  <c:v>15240</c:v>
                </c:pt>
                <c:pt idx="1525">
                  <c:v>15250</c:v>
                </c:pt>
                <c:pt idx="1526">
                  <c:v>15260</c:v>
                </c:pt>
                <c:pt idx="1527">
                  <c:v>15270</c:v>
                </c:pt>
                <c:pt idx="1528">
                  <c:v>15280</c:v>
                </c:pt>
                <c:pt idx="1529">
                  <c:v>15290</c:v>
                </c:pt>
                <c:pt idx="1530">
                  <c:v>15300</c:v>
                </c:pt>
                <c:pt idx="1531">
                  <c:v>15310</c:v>
                </c:pt>
                <c:pt idx="1532">
                  <c:v>15320</c:v>
                </c:pt>
                <c:pt idx="1533">
                  <c:v>15330</c:v>
                </c:pt>
                <c:pt idx="1534">
                  <c:v>15340</c:v>
                </c:pt>
                <c:pt idx="1535">
                  <c:v>15350</c:v>
                </c:pt>
                <c:pt idx="1536">
                  <c:v>15360</c:v>
                </c:pt>
                <c:pt idx="1537">
                  <c:v>15370</c:v>
                </c:pt>
                <c:pt idx="1538">
                  <c:v>15380</c:v>
                </c:pt>
                <c:pt idx="1539">
                  <c:v>15390</c:v>
                </c:pt>
                <c:pt idx="1540">
                  <c:v>15400</c:v>
                </c:pt>
                <c:pt idx="1541">
                  <c:v>15410</c:v>
                </c:pt>
                <c:pt idx="1542">
                  <c:v>15420</c:v>
                </c:pt>
                <c:pt idx="1543">
                  <c:v>15430</c:v>
                </c:pt>
                <c:pt idx="1544">
                  <c:v>15440</c:v>
                </c:pt>
                <c:pt idx="1545">
                  <c:v>15450</c:v>
                </c:pt>
                <c:pt idx="1546">
                  <c:v>15460</c:v>
                </c:pt>
                <c:pt idx="1547">
                  <c:v>15470</c:v>
                </c:pt>
                <c:pt idx="1548">
                  <c:v>15480</c:v>
                </c:pt>
                <c:pt idx="1549">
                  <c:v>15490</c:v>
                </c:pt>
                <c:pt idx="1550">
                  <c:v>15500</c:v>
                </c:pt>
                <c:pt idx="1551">
                  <c:v>15510</c:v>
                </c:pt>
                <c:pt idx="1552">
                  <c:v>15520</c:v>
                </c:pt>
                <c:pt idx="1553">
                  <c:v>15530</c:v>
                </c:pt>
                <c:pt idx="1554">
                  <c:v>15540</c:v>
                </c:pt>
                <c:pt idx="1555">
                  <c:v>15550</c:v>
                </c:pt>
                <c:pt idx="1556">
                  <c:v>15560</c:v>
                </c:pt>
                <c:pt idx="1557">
                  <c:v>15570</c:v>
                </c:pt>
                <c:pt idx="1558">
                  <c:v>15580</c:v>
                </c:pt>
                <c:pt idx="1559">
                  <c:v>15590</c:v>
                </c:pt>
                <c:pt idx="1560">
                  <c:v>15600</c:v>
                </c:pt>
                <c:pt idx="1561">
                  <c:v>15610</c:v>
                </c:pt>
                <c:pt idx="1562">
                  <c:v>15620</c:v>
                </c:pt>
                <c:pt idx="1563">
                  <c:v>15630</c:v>
                </c:pt>
                <c:pt idx="1564">
                  <c:v>15640</c:v>
                </c:pt>
                <c:pt idx="1565">
                  <c:v>15650</c:v>
                </c:pt>
                <c:pt idx="1566">
                  <c:v>15660</c:v>
                </c:pt>
                <c:pt idx="1567">
                  <c:v>15670</c:v>
                </c:pt>
                <c:pt idx="1568">
                  <c:v>15680</c:v>
                </c:pt>
                <c:pt idx="1569">
                  <c:v>15690</c:v>
                </c:pt>
                <c:pt idx="1570">
                  <c:v>15700</c:v>
                </c:pt>
                <c:pt idx="1571">
                  <c:v>15710</c:v>
                </c:pt>
                <c:pt idx="1572">
                  <c:v>15720</c:v>
                </c:pt>
                <c:pt idx="1573">
                  <c:v>15730</c:v>
                </c:pt>
                <c:pt idx="1574">
                  <c:v>15740</c:v>
                </c:pt>
                <c:pt idx="1575">
                  <c:v>15750</c:v>
                </c:pt>
                <c:pt idx="1576">
                  <c:v>15760</c:v>
                </c:pt>
                <c:pt idx="1577">
                  <c:v>15770</c:v>
                </c:pt>
                <c:pt idx="1578">
                  <c:v>15780</c:v>
                </c:pt>
                <c:pt idx="1579">
                  <c:v>15790</c:v>
                </c:pt>
                <c:pt idx="1580">
                  <c:v>15800</c:v>
                </c:pt>
                <c:pt idx="1581">
                  <c:v>15810</c:v>
                </c:pt>
                <c:pt idx="1582">
                  <c:v>15820</c:v>
                </c:pt>
                <c:pt idx="1583">
                  <c:v>15830</c:v>
                </c:pt>
                <c:pt idx="1584">
                  <c:v>15840</c:v>
                </c:pt>
                <c:pt idx="1585">
                  <c:v>15850</c:v>
                </c:pt>
                <c:pt idx="1586">
                  <c:v>15860</c:v>
                </c:pt>
                <c:pt idx="1587">
                  <c:v>15870</c:v>
                </c:pt>
                <c:pt idx="1588">
                  <c:v>15880</c:v>
                </c:pt>
                <c:pt idx="1589">
                  <c:v>15890</c:v>
                </c:pt>
                <c:pt idx="1590">
                  <c:v>15900</c:v>
                </c:pt>
                <c:pt idx="1591">
                  <c:v>15910</c:v>
                </c:pt>
                <c:pt idx="1592">
                  <c:v>15920</c:v>
                </c:pt>
                <c:pt idx="1593">
                  <c:v>15930</c:v>
                </c:pt>
                <c:pt idx="1594">
                  <c:v>15940</c:v>
                </c:pt>
                <c:pt idx="1595">
                  <c:v>15950</c:v>
                </c:pt>
                <c:pt idx="1596">
                  <c:v>15960</c:v>
                </c:pt>
                <c:pt idx="1597">
                  <c:v>15970</c:v>
                </c:pt>
                <c:pt idx="1598">
                  <c:v>15980</c:v>
                </c:pt>
                <c:pt idx="1599">
                  <c:v>15990</c:v>
                </c:pt>
                <c:pt idx="1600">
                  <c:v>16000</c:v>
                </c:pt>
                <c:pt idx="1601">
                  <c:v>16010</c:v>
                </c:pt>
                <c:pt idx="1602">
                  <c:v>16020</c:v>
                </c:pt>
                <c:pt idx="1603">
                  <c:v>16030</c:v>
                </c:pt>
                <c:pt idx="1604">
                  <c:v>16040</c:v>
                </c:pt>
                <c:pt idx="1605">
                  <c:v>16050</c:v>
                </c:pt>
                <c:pt idx="1606">
                  <c:v>16060</c:v>
                </c:pt>
                <c:pt idx="1607">
                  <c:v>16070</c:v>
                </c:pt>
                <c:pt idx="1608">
                  <c:v>16080</c:v>
                </c:pt>
                <c:pt idx="1609">
                  <c:v>16090</c:v>
                </c:pt>
                <c:pt idx="1610">
                  <c:v>16100</c:v>
                </c:pt>
                <c:pt idx="1611">
                  <c:v>16110</c:v>
                </c:pt>
                <c:pt idx="1612">
                  <c:v>16120</c:v>
                </c:pt>
                <c:pt idx="1613">
                  <c:v>16130</c:v>
                </c:pt>
                <c:pt idx="1614">
                  <c:v>16140</c:v>
                </c:pt>
                <c:pt idx="1615">
                  <c:v>16150</c:v>
                </c:pt>
                <c:pt idx="1616">
                  <c:v>16160</c:v>
                </c:pt>
                <c:pt idx="1617">
                  <c:v>16170</c:v>
                </c:pt>
                <c:pt idx="1618">
                  <c:v>16180</c:v>
                </c:pt>
                <c:pt idx="1619">
                  <c:v>16190</c:v>
                </c:pt>
                <c:pt idx="1620">
                  <c:v>16200</c:v>
                </c:pt>
                <c:pt idx="1621">
                  <c:v>16210</c:v>
                </c:pt>
                <c:pt idx="1622">
                  <c:v>16220</c:v>
                </c:pt>
                <c:pt idx="1623">
                  <c:v>16230</c:v>
                </c:pt>
                <c:pt idx="1624">
                  <c:v>16240</c:v>
                </c:pt>
                <c:pt idx="1625">
                  <c:v>16250</c:v>
                </c:pt>
                <c:pt idx="1626">
                  <c:v>16260</c:v>
                </c:pt>
                <c:pt idx="1627">
                  <c:v>16270</c:v>
                </c:pt>
                <c:pt idx="1628">
                  <c:v>16280</c:v>
                </c:pt>
                <c:pt idx="1629">
                  <c:v>16290</c:v>
                </c:pt>
                <c:pt idx="1630">
                  <c:v>16300</c:v>
                </c:pt>
                <c:pt idx="1631">
                  <c:v>16310</c:v>
                </c:pt>
                <c:pt idx="1632">
                  <c:v>16320</c:v>
                </c:pt>
                <c:pt idx="1633">
                  <c:v>16330</c:v>
                </c:pt>
                <c:pt idx="1634">
                  <c:v>16340</c:v>
                </c:pt>
                <c:pt idx="1635">
                  <c:v>16350</c:v>
                </c:pt>
                <c:pt idx="1636">
                  <c:v>16360</c:v>
                </c:pt>
                <c:pt idx="1637">
                  <c:v>16370</c:v>
                </c:pt>
                <c:pt idx="1638">
                  <c:v>16380</c:v>
                </c:pt>
                <c:pt idx="1639">
                  <c:v>16390</c:v>
                </c:pt>
                <c:pt idx="1640">
                  <c:v>16400</c:v>
                </c:pt>
                <c:pt idx="1641">
                  <c:v>16410</c:v>
                </c:pt>
                <c:pt idx="1642">
                  <c:v>16420</c:v>
                </c:pt>
                <c:pt idx="1643">
                  <c:v>16430</c:v>
                </c:pt>
                <c:pt idx="1644">
                  <c:v>16440</c:v>
                </c:pt>
                <c:pt idx="1645">
                  <c:v>16450</c:v>
                </c:pt>
                <c:pt idx="1646">
                  <c:v>16460</c:v>
                </c:pt>
                <c:pt idx="1647">
                  <c:v>16470</c:v>
                </c:pt>
                <c:pt idx="1648">
                  <c:v>16480</c:v>
                </c:pt>
                <c:pt idx="1649">
                  <c:v>16490</c:v>
                </c:pt>
                <c:pt idx="1650">
                  <c:v>16500</c:v>
                </c:pt>
                <c:pt idx="1651">
                  <c:v>16510</c:v>
                </c:pt>
                <c:pt idx="1652">
                  <c:v>16520</c:v>
                </c:pt>
                <c:pt idx="1653">
                  <c:v>16530</c:v>
                </c:pt>
                <c:pt idx="1654">
                  <c:v>16540</c:v>
                </c:pt>
                <c:pt idx="1655">
                  <c:v>16550</c:v>
                </c:pt>
                <c:pt idx="1656">
                  <c:v>16560</c:v>
                </c:pt>
                <c:pt idx="1657">
                  <c:v>16570</c:v>
                </c:pt>
                <c:pt idx="1658">
                  <c:v>16580</c:v>
                </c:pt>
                <c:pt idx="1659">
                  <c:v>16590</c:v>
                </c:pt>
                <c:pt idx="1660">
                  <c:v>16600</c:v>
                </c:pt>
                <c:pt idx="1661">
                  <c:v>16610</c:v>
                </c:pt>
                <c:pt idx="1662">
                  <c:v>16620</c:v>
                </c:pt>
                <c:pt idx="1663">
                  <c:v>16630</c:v>
                </c:pt>
                <c:pt idx="1664">
                  <c:v>16640</c:v>
                </c:pt>
                <c:pt idx="1665">
                  <c:v>16650</c:v>
                </c:pt>
                <c:pt idx="1666">
                  <c:v>16660</c:v>
                </c:pt>
                <c:pt idx="1667">
                  <c:v>16670</c:v>
                </c:pt>
                <c:pt idx="1668">
                  <c:v>16680</c:v>
                </c:pt>
                <c:pt idx="1669">
                  <c:v>16690</c:v>
                </c:pt>
                <c:pt idx="1670">
                  <c:v>16700</c:v>
                </c:pt>
                <c:pt idx="1671">
                  <c:v>16710</c:v>
                </c:pt>
                <c:pt idx="1672">
                  <c:v>16720</c:v>
                </c:pt>
                <c:pt idx="1673">
                  <c:v>16730</c:v>
                </c:pt>
                <c:pt idx="1674">
                  <c:v>16740</c:v>
                </c:pt>
                <c:pt idx="1675">
                  <c:v>16750</c:v>
                </c:pt>
                <c:pt idx="1676">
                  <c:v>16760</c:v>
                </c:pt>
                <c:pt idx="1677">
                  <c:v>16770</c:v>
                </c:pt>
                <c:pt idx="1678">
                  <c:v>16780</c:v>
                </c:pt>
                <c:pt idx="1679">
                  <c:v>16790</c:v>
                </c:pt>
                <c:pt idx="1680">
                  <c:v>16800</c:v>
                </c:pt>
                <c:pt idx="1681">
                  <c:v>16810</c:v>
                </c:pt>
                <c:pt idx="1682">
                  <c:v>16820</c:v>
                </c:pt>
                <c:pt idx="1683">
                  <c:v>16830</c:v>
                </c:pt>
                <c:pt idx="1684">
                  <c:v>16840</c:v>
                </c:pt>
                <c:pt idx="1685">
                  <c:v>16850</c:v>
                </c:pt>
                <c:pt idx="1686">
                  <c:v>16860</c:v>
                </c:pt>
                <c:pt idx="1687">
                  <c:v>16870</c:v>
                </c:pt>
                <c:pt idx="1688">
                  <c:v>16880</c:v>
                </c:pt>
                <c:pt idx="1689">
                  <c:v>16890</c:v>
                </c:pt>
                <c:pt idx="1690">
                  <c:v>16900</c:v>
                </c:pt>
                <c:pt idx="1691">
                  <c:v>16910</c:v>
                </c:pt>
                <c:pt idx="1692">
                  <c:v>16920</c:v>
                </c:pt>
                <c:pt idx="1693">
                  <c:v>16930</c:v>
                </c:pt>
                <c:pt idx="1694">
                  <c:v>16940</c:v>
                </c:pt>
                <c:pt idx="1695">
                  <c:v>16950</c:v>
                </c:pt>
                <c:pt idx="1696">
                  <c:v>16960</c:v>
                </c:pt>
                <c:pt idx="1697">
                  <c:v>16970</c:v>
                </c:pt>
                <c:pt idx="1698">
                  <c:v>16980</c:v>
                </c:pt>
                <c:pt idx="1699">
                  <c:v>16990</c:v>
                </c:pt>
                <c:pt idx="1700">
                  <c:v>17000</c:v>
                </c:pt>
                <c:pt idx="1701">
                  <c:v>17010</c:v>
                </c:pt>
                <c:pt idx="1702">
                  <c:v>17020</c:v>
                </c:pt>
                <c:pt idx="1703">
                  <c:v>17030</c:v>
                </c:pt>
                <c:pt idx="1704">
                  <c:v>17040</c:v>
                </c:pt>
                <c:pt idx="1705">
                  <c:v>17050</c:v>
                </c:pt>
                <c:pt idx="1706">
                  <c:v>17060</c:v>
                </c:pt>
                <c:pt idx="1707">
                  <c:v>17070</c:v>
                </c:pt>
                <c:pt idx="1708">
                  <c:v>17080</c:v>
                </c:pt>
                <c:pt idx="1709">
                  <c:v>17090</c:v>
                </c:pt>
                <c:pt idx="1710">
                  <c:v>17100</c:v>
                </c:pt>
                <c:pt idx="1711">
                  <c:v>17110</c:v>
                </c:pt>
                <c:pt idx="1712">
                  <c:v>17120</c:v>
                </c:pt>
                <c:pt idx="1713">
                  <c:v>17130</c:v>
                </c:pt>
                <c:pt idx="1714">
                  <c:v>17140</c:v>
                </c:pt>
                <c:pt idx="1715">
                  <c:v>17150</c:v>
                </c:pt>
                <c:pt idx="1716">
                  <c:v>17160</c:v>
                </c:pt>
                <c:pt idx="1717">
                  <c:v>17170</c:v>
                </c:pt>
                <c:pt idx="1718">
                  <c:v>17180</c:v>
                </c:pt>
                <c:pt idx="1719">
                  <c:v>17190</c:v>
                </c:pt>
                <c:pt idx="1720">
                  <c:v>17200</c:v>
                </c:pt>
                <c:pt idx="1721">
                  <c:v>17210</c:v>
                </c:pt>
                <c:pt idx="1722">
                  <c:v>17220</c:v>
                </c:pt>
                <c:pt idx="1723">
                  <c:v>17230</c:v>
                </c:pt>
                <c:pt idx="1724">
                  <c:v>17240</c:v>
                </c:pt>
                <c:pt idx="1725">
                  <c:v>17250</c:v>
                </c:pt>
                <c:pt idx="1726">
                  <c:v>17260</c:v>
                </c:pt>
                <c:pt idx="1727">
                  <c:v>17270</c:v>
                </c:pt>
                <c:pt idx="1728">
                  <c:v>17280</c:v>
                </c:pt>
                <c:pt idx="1729">
                  <c:v>17290</c:v>
                </c:pt>
                <c:pt idx="1730">
                  <c:v>17300</c:v>
                </c:pt>
                <c:pt idx="1731">
                  <c:v>17310</c:v>
                </c:pt>
                <c:pt idx="1732">
                  <c:v>17320</c:v>
                </c:pt>
                <c:pt idx="1733">
                  <c:v>17330</c:v>
                </c:pt>
                <c:pt idx="1734">
                  <c:v>17340</c:v>
                </c:pt>
                <c:pt idx="1735">
                  <c:v>17350</c:v>
                </c:pt>
                <c:pt idx="1736">
                  <c:v>17360</c:v>
                </c:pt>
                <c:pt idx="1737">
                  <c:v>17370</c:v>
                </c:pt>
                <c:pt idx="1738">
                  <c:v>17380</c:v>
                </c:pt>
                <c:pt idx="1739">
                  <c:v>17390</c:v>
                </c:pt>
                <c:pt idx="1740">
                  <c:v>17400</c:v>
                </c:pt>
                <c:pt idx="1741">
                  <c:v>17410</c:v>
                </c:pt>
                <c:pt idx="1742">
                  <c:v>17420</c:v>
                </c:pt>
                <c:pt idx="1743">
                  <c:v>17430</c:v>
                </c:pt>
                <c:pt idx="1744">
                  <c:v>17440</c:v>
                </c:pt>
                <c:pt idx="1745">
                  <c:v>17450</c:v>
                </c:pt>
                <c:pt idx="1746">
                  <c:v>17460</c:v>
                </c:pt>
                <c:pt idx="1747">
                  <c:v>17470</c:v>
                </c:pt>
                <c:pt idx="1748">
                  <c:v>17480</c:v>
                </c:pt>
                <c:pt idx="1749">
                  <c:v>17490</c:v>
                </c:pt>
                <c:pt idx="1750">
                  <c:v>17500</c:v>
                </c:pt>
                <c:pt idx="1751">
                  <c:v>17510</c:v>
                </c:pt>
                <c:pt idx="1752">
                  <c:v>17520</c:v>
                </c:pt>
                <c:pt idx="1753">
                  <c:v>17530</c:v>
                </c:pt>
                <c:pt idx="1754">
                  <c:v>17540</c:v>
                </c:pt>
                <c:pt idx="1755">
                  <c:v>17550</c:v>
                </c:pt>
                <c:pt idx="1756">
                  <c:v>17560</c:v>
                </c:pt>
                <c:pt idx="1757">
                  <c:v>17570</c:v>
                </c:pt>
                <c:pt idx="1758">
                  <c:v>17580</c:v>
                </c:pt>
                <c:pt idx="1759">
                  <c:v>17590</c:v>
                </c:pt>
                <c:pt idx="1760">
                  <c:v>17600</c:v>
                </c:pt>
                <c:pt idx="1761">
                  <c:v>17610</c:v>
                </c:pt>
                <c:pt idx="1762">
                  <c:v>17620</c:v>
                </c:pt>
                <c:pt idx="1763">
                  <c:v>17630</c:v>
                </c:pt>
                <c:pt idx="1764">
                  <c:v>17640</c:v>
                </c:pt>
                <c:pt idx="1765">
                  <c:v>17650</c:v>
                </c:pt>
                <c:pt idx="1766">
                  <c:v>17660</c:v>
                </c:pt>
                <c:pt idx="1767">
                  <c:v>17670</c:v>
                </c:pt>
                <c:pt idx="1768">
                  <c:v>17680</c:v>
                </c:pt>
                <c:pt idx="1769">
                  <c:v>17690</c:v>
                </c:pt>
                <c:pt idx="1770">
                  <c:v>17700</c:v>
                </c:pt>
                <c:pt idx="1771">
                  <c:v>17710</c:v>
                </c:pt>
                <c:pt idx="1772">
                  <c:v>17720</c:v>
                </c:pt>
                <c:pt idx="1773">
                  <c:v>17730</c:v>
                </c:pt>
                <c:pt idx="1774">
                  <c:v>17740</c:v>
                </c:pt>
                <c:pt idx="1775">
                  <c:v>17750</c:v>
                </c:pt>
                <c:pt idx="1776">
                  <c:v>17760</c:v>
                </c:pt>
                <c:pt idx="1777">
                  <c:v>17770</c:v>
                </c:pt>
                <c:pt idx="1778">
                  <c:v>17780</c:v>
                </c:pt>
                <c:pt idx="1779">
                  <c:v>17790</c:v>
                </c:pt>
                <c:pt idx="1780">
                  <c:v>17800</c:v>
                </c:pt>
                <c:pt idx="1781">
                  <c:v>17810</c:v>
                </c:pt>
                <c:pt idx="1782">
                  <c:v>17820</c:v>
                </c:pt>
                <c:pt idx="1783">
                  <c:v>17830</c:v>
                </c:pt>
                <c:pt idx="1784">
                  <c:v>17840</c:v>
                </c:pt>
                <c:pt idx="1785">
                  <c:v>17850</c:v>
                </c:pt>
                <c:pt idx="1786">
                  <c:v>17860</c:v>
                </c:pt>
                <c:pt idx="1787">
                  <c:v>17870</c:v>
                </c:pt>
                <c:pt idx="1788">
                  <c:v>17880</c:v>
                </c:pt>
                <c:pt idx="1789">
                  <c:v>17890</c:v>
                </c:pt>
                <c:pt idx="1790">
                  <c:v>17900</c:v>
                </c:pt>
                <c:pt idx="1791">
                  <c:v>17910</c:v>
                </c:pt>
                <c:pt idx="1792">
                  <c:v>17920</c:v>
                </c:pt>
                <c:pt idx="1793">
                  <c:v>17930</c:v>
                </c:pt>
                <c:pt idx="1794">
                  <c:v>17940</c:v>
                </c:pt>
                <c:pt idx="1795">
                  <c:v>17950</c:v>
                </c:pt>
                <c:pt idx="1796">
                  <c:v>17960</c:v>
                </c:pt>
                <c:pt idx="1797">
                  <c:v>17970</c:v>
                </c:pt>
                <c:pt idx="1798">
                  <c:v>17980</c:v>
                </c:pt>
                <c:pt idx="1799">
                  <c:v>17990</c:v>
                </c:pt>
                <c:pt idx="1800">
                  <c:v>18000</c:v>
                </c:pt>
                <c:pt idx="1801">
                  <c:v>18010</c:v>
                </c:pt>
                <c:pt idx="1802">
                  <c:v>18020</c:v>
                </c:pt>
                <c:pt idx="1803">
                  <c:v>18030</c:v>
                </c:pt>
                <c:pt idx="1804">
                  <c:v>18040</c:v>
                </c:pt>
                <c:pt idx="1805">
                  <c:v>18050</c:v>
                </c:pt>
                <c:pt idx="1806">
                  <c:v>18060</c:v>
                </c:pt>
                <c:pt idx="1807">
                  <c:v>18070</c:v>
                </c:pt>
                <c:pt idx="1808">
                  <c:v>18080</c:v>
                </c:pt>
                <c:pt idx="1809">
                  <c:v>18090</c:v>
                </c:pt>
                <c:pt idx="1810">
                  <c:v>18100</c:v>
                </c:pt>
                <c:pt idx="1811">
                  <c:v>18110</c:v>
                </c:pt>
                <c:pt idx="1812">
                  <c:v>18120</c:v>
                </c:pt>
                <c:pt idx="1813">
                  <c:v>18130</c:v>
                </c:pt>
                <c:pt idx="1814">
                  <c:v>18140</c:v>
                </c:pt>
                <c:pt idx="1815">
                  <c:v>18150</c:v>
                </c:pt>
                <c:pt idx="1816">
                  <c:v>18160</c:v>
                </c:pt>
                <c:pt idx="1817">
                  <c:v>18170</c:v>
                </c:pt>
                <c:pt idx="1818">
                  <c:v>18180</c:v>
                </c:pt>
                <c:pt idx="1819">
                  <c:v>18190</c:v>
                </c:pt>
                <c:pt idx="1820">
                  <c:v>18200</c:v>
                </c:pt>
                <c:pt idx="1821">
                  <c:v>18210</c:v>
                </c:pt>
                <c:pt idx="1822">
                  <c:v>18220</c:v>
                </c:pt>
                <c:pt idx="1823">
                  <c:v>18230</c:v>
                </c:pt>
                <c:pt idx="1824">
                  <c:v>18240</c:v>
                </c:pt>
                <c:pt idx="1825">
                  <c:v>18250</c:v>
                </c:pt>
                <c:pt idx="1826">
                  <c:v>18260</c:v>
                </c:pt>
                <c:pt idx="1827">
                  <c:v>18270</c:v>
                </c:pt>
                <c:pt idx="1828">
                  <c:v>18280</c:v>
                </c:pt>
                <c:pt idx="1829">
                  <c:v>18290</c:v>
                </c:pt>
                <c:pt idx="1830">
                  <c:v>18300</c:v>
                </c:pt>
                <c:pt idx="1831">
                  <c:v>18310</c:v>
                </c:pt>
                <c:pt idx="1832">
                  <c:v>18320</c:v>
                </c:pt>
                <c:pt idx="1833">
                  <c:v>18330</c:v>
                </c:pt>
                <c:pt idx="1834">
                  <c:v>18340</c:v>
                </c:pt>
                <c:pt idx="1835">
                  <c:v>18350</c:v>
                </c:pt>
                <c:pt idx="1836">
                  <c:v>18360</c:v>
                </c:pt>
                <c:pt idx="1837">
                  <c:v>18370</c:v>
                </c:pt>
                <c:pt idx="1838">
                  <c:v>18380</c:v>
                </c:pt>
                <c:pt idx="1839">
                  <c:v>18390</c:v>
                </c:pt>
                <c:pt idx="1840">
                  <c:v>18400</c:v>
                </c:pt>
                <c:pt idx="1841">
                  <c:v>18410</c:v>
                </c:pt>
                <c:pt idx="1842">
                  <c:v>18420</c:v>
                </c:pt>
                <c:pt idx="1843">
                  <c:v>18430</c:v>
                </c:pt>
                <c:pt idx="1844">
                  <c:v>18440</c:v>
                </c:pt>
                <c:pt idx="1845">
                  <c:v>18450</c:v>
                </c:pt>
                <c:pt idx="1846">
                  <c:v>18460</c:v>
                </c:pt>
                <c:pt idx="1847">
                  <c:v>18470</c:v>
                </c:pt>
                <c:pt idx="1848">
                  <c:v>18480</c:v>
                </c:pt>
                <c:pt idx="1849">
                  <c:v>18490</c:v>
                </c:pt>
                <c:pt idx="1850">
                  <c:v>18500</c:v>
                </c:pt>
                <c:pt idx="1851">
                  <c:v>18510</c:v>
                </c:pt>
                <c:pt idx="1852">
                  <c:v>18520</c:v>
                </c:pt>
                <c:pt idx="1853">
                  <c:v>18530</c:v>
                </c:pt>
                <c:pt idx="1854">
                  <c:v>18540</c:v>
                </c:pt>
                <c:pt idx="1855">
                  <c:v>18550</c:v>
                </c:pt>
                <c:pt idx="1856">
                  <c:v>18560</c:v>
                </c:pt>
                <c:pt idx="1857">
                  <c:v>18570</c:v>
                </c:pt>
                <c:pt idx="1858">
                  <c:v>18580</c:v>
                </c:pt>
                <c:pt idx="1859">
                  <c:v>18590</c:v>
                </c:pt>
                <c:pt idx="1860">
                  <c:v>18600</c:v>
                </c:pt>
                <c:pt idx="1861">
                  <c:v>18610</c:v>
                </c:pt>
                <c:pt idx="1862">
                  <c:v>18620</c:v>
                </c:pt>
                <c:pt idx="1863">
                  <c:v>18630</c:v>
                </c:pt>
                <c:pt idx="1864">
                  <c:v>18640</c:v>
                </c:pt>
                <c:pt idx="1865">
                  <c:v>18650</c:v>
                </c:pt>
                <c:pt idx="1866">
                  <c:v>18660</c:v>
                </c:pt>
                <c:pt idx="1867">
                  <c:v>18670</c:v>
                </c:pt>
                <c:pt idx="1868">
                  <c:v>18680</c:v>
                </c:pt>
                <c:pt idx="1869">
                  <c:v>18690</c:v>
                </c:pt>
                <c:pt idx="1870">
                  <c:v>18700</c:v>
                </c:pt>
                <c:pt idx="1871">
                  <c:v>18710</c:v>
                </c:pt>
                <c:pt idx="1872">
                  <c:v>18720</c:v>
                </c:pt>
                <c:pt idx="1873">
                  <c:v>18730</c:v>
                </c:pt>
                <c:pt idx="1874">
                  <c:v>18740</c:v>
                </c:pt>
                <c:pt idx="1875">
                  <c:v>18750</c:v>
                </c:pt>
                <c:pt idx="1876">
                  <c:v>18760</c:v>
                </c:pt>
                <c:pt idx="1877">
                  <c:v>18770</c:v>
                </c:pt>
                <c:pt idx="1878">
                  <c:v>18780</c:v>
                </c:pt>
                <c:pt idx="1879">
                  <c:v>18790</c:v>
                </c:pt>
                <c:pt idx="1880">
                  <c:v>18800</c:v>
                </c:pt>
                <c:pt idx="1881">
                  <c:v>18810</c:v>
                </c:pt>
                <c:pt idx="1882">
                  <c:v>18820</c:v>
                </c:pt>
                <c:pt idx="1883">
                  <c:v>18830</c:v>
                </c:pt>
                <c:pt idx="1884">
                  <c:v>18840</c:v>
                </c:pt>
                <c:pt idx="1885">
                  <c:v>18850</c:v>
                </c:pt>
                <c:pt idx="1886">
                  <c:v>18860</c:v>
                </c:pt>
                <c:pt idx="1887">
                  <c:v>18870</c:v>
                </c:pt>
                <c:pt idx="1888">
                  <c:v>18880</c:v>
                </c:pt>
                <c:pt idx="1889">
                  <c:v>18890</c:v>
                </c:pt>
                <c:pt idx="1890">
                  <c:v>18900</c:v>
                </c:pt>
                <c:pt idx="1891">
                  <c:v>18910</c:v>
                </c:pt>
                <c:pt idx="1892">
                  <c:v>18920</c:v>
                </c:pt>
                <c:pt idx="1893">
                  <c:v>18930</c:v>
                </c:pt>
                <c:pt idx="1894">
                  <c:v>18940</c:v>
                </c:pt>
                <c:pt idx="1895">
                  <c:v>18950</c:v>
                </c:pt>
                <c:pt idx="1896">
                  <c:v>18960</c:v>
                </c:pt>
                <c:pt idx="1897">
                  <c:v>18970</c:v>
                </c:pt>
                <c:pt idx="1898">
                  <c:v>18980</c:v>
                </c:pt>
                <c:pt idx="1899">
                  <c:v>18990</c:v>
                </c:pt>
                <c:pt idx="1900">
                  <c:v>19000</c:v>
                </c:pt>
                <c:pt idx="1901">
                  <c:v>19010</c:v>
                </c:pt>
                <c:pt idx="1902">
                  <c:v>19020</c:v>
                </c:pt>
                <c:pt idx="1903">
                  <c:v>19030</c:v>
                </c:pt>
                <c:pt idx="1904">
                  <c:v>19040</c:v>
                </c:pt>
                <c:pt idx="1905">
                  <c:v>19050</c:v>
                </c:pt>
                <c:pt idx="1906">
                  <c:v>19060</c:v>
                </c:pt>
                <c:pt idx="1907">
                  <c:v>19070</c:v>
                </c:pt>
                <c:pt idx="1908">
                  <c:v>19080</c:v>
                </c:pt>
                <c:pt idx="1909">
                  <c:v>19090</c:v>
                </c:pt>
                <c:pt idx="1910">
                  <c:v>19100</c:v>
                </c:pt>
                <c:pt idx="1911">
                  <c:v>19110</c:v>
                </c:pt>
                <c:pt idx="1912">
                  <c:v>19120</c:v>
                </c:pt>
                <c:pt idx="1913">
                  <c:v>19130</c:v>
                </c:pt>
                <c:pt idx="1914">
                  <c:v>19140</c:v>
                </c:pt>
                <c:pt idx="1915">
                  <c:v>19150</c:v>
                </c:pt>
                <c:pt idx="1916">
                  <c:v>19160</c:v>
                </c:pt>
                <c:pt idx="1917">
                  <c:v>19170</c:v>
                </c:pt>
                <c:pt idx="1918">
                  <c:v>19180</c:v>
                </c:pt>
                <c:pt idx="1919">
                  <c:v>19190</c:v>
                </c:pt>
                <c:pt idx="1920">
                  <c:v>19200</c:v>
                </c:pt>
                <c:pt idx="1921">
                  <c:v>19210</c:v>
                </c:pt>
                <c:pt idx="1922">
                  <c:v>19220</c:v>
                </c:pt>
                <c:pt idx="1923">
                  <c:v>19230</c:v>
                </c:pt>
                <c:pt idx="1924">
                  <c:v>19240</c:v>
                </c:pt>
                <c:pt idx="1925">
                  <c:v>19250</c:v>
                </c:pt>
                <c:pt idx="1926">
                  <c:v>19260</c:v>
                </c:pt>
                <c:pt idx="1927">
                  <c:v>19270</c:v>
                </c:pt>
                <c:pt idx="1928">
                  <c:v>19280</c:v>
                </c:pt>
                <c:pt idx="1929">
                  <c:v>19290</c:v>
                </c:pt>
                <c:pt idx="1930">
                  <c:v>19300</c:v>
                </c:pt>
                <c:pt idx="1931">
                  <c:v>19310</c:v>
                </c:pt>
                <c:pt idx="1932">
                  <c:v>19320</c:v>
                </c:pt>
                <c:pt idx="1933">
                  <c:v>19330</c:v>
                </c:pt>
                <c:pt idx="1934">
                  <c:v>19340</c:v>
                </c:pt>
                <c:pt idx="1935">
                  <c:v>19350</c:v>
                </c:pt>
                <c:pt idx="1936">
                  <c:v>19360</c:v>
                </c:pt>
                <c:pt idx="1937">
                  <c:v>19370</c:v>
                </c:pt>
                <c:pt idx="1938">
                  <c:v>19380</c:v>
                </c:pt>
                <c:pt idx="1939">
                  <c:v>19390</c:v>
                </c:pt>
                <c:pt idx="1940">
                  <c:v>19400</c:v>
                </c:pt>
                <c:pt idx="1941">
                  <c:v>19410</c:v>
                </c:pt>
                <c:pt idx="1942">
                  <c:v>19420</c:v>
                </c:pt>
                <c:pt idx="1943">
                  <c:v>19430</c:v>
                </c:pt>
                <c:pt idx="1944">
                  <c:v>19440</c:v>
                </c:pt>
                <c:pt idx="1945">
                  <c:v>19450</c:v>
                </c:pt>
                <c:pt idx="1946">
                  <c:v>19460</c:v>
                </c:pt>
                <c:pt idx="1947">
                  <c:v>19470</c:v>
                </c:pt>
                <c:pt idx="1948">
                  <c:v>19480</c:v>
                </c:pt>
                <c:pt idx="1949">
                  <c:v>19490</c:v>
                </c:pt>
                <c:pt idx="1950">
                  <c:v>19500</c:v>
                </c:pt>
                <c:pt idx="1951">
                  <c:v>19510</c:v>
                </c:pt>
                <c:pt idx="1952">
                  <c:v>19520</c:v>
                </c:pt>
                <c:pt idx="1953">
                  <c:v>19530</c:v>
                </c:pt>
                <c:pt idx="1954">
                  <c:v>19540</c:v>
                </c:pt>
                <c:pt idx="1955">
                  <c:v>19550</c:v>
                </c:pt>
                <c:pt idx="1956">
                  <c:v>19560</c:v>
                </c:pt>
                <c:pt idx="1957">
                  <c:v>19570</c:v>
                </c:pt>
                <c:pt idx="1958">
                  <c:v>19580</c:v>
                </c:pt>
                <c:pt idx="1959">
                  <c:v>19590</c:v>
                </c:pt>
                <c:pt idx="1960">
                  <c:v>19600</c:v>
                </c:pt>
                <c:pt idx="1961">
                  <c:v>19610</c:v>
                </c:pt>
                <c:pt idx="1962">
                  <c:v>19620</c:v>
                </c:pt>
                <c:pt idx="1963">
                  <c:v>19630</c:v>
                </c:pt>
                <c:pt idx="1964">
                  <c:v>19640</c:v>
                </c:pt>
                <c:pt idx="1965">
                  <c:v>19650</c:v>
                </c:pt>
                <c:pt idx="1966">
                  <c:v>19660</c:v>
                </c:pt>
                <c:pt idx="1967">
                  <c:v>19670</c:v>
                </c:pt>
                <c:pt idx="1968">
                  <c:v>19680</c:v>
                </c:pt>
                <c:pt idx="1969">
                  <c:v>19690</c:v>
                </c:pt>
                <c:pt idx="1970">
                  <c:v>19700</c:v>
                </c:pt>
                <c:pt idx="1971">
                  <c:v>19710</c:v>
                </c:pt>
                <c:pt idx="1972">
                  <c:v>19720</c:v>
                </c:pt>
                <c:pt idx="1973">
                  <c:v>19730</c:v>
                </c:pt>
                <c:pt idx="1974">
                  <c:v>19740</c:v>
                </c:pt>
                <c:pt idx="1975">
                  <c:v>19750</c:v>
                </c:pt>
                <c:pt idx="1976">
                  <c:v>19760</c:v>
                </c:pt>
                <c:pt idx="1977">
                  <c:v>19770</c:v>
                </c:pt>
                <c:pt idx="1978">
                  <c:v>19780</c:v>
                </c:pt>
                <c:pt idx="1979">
                  <c:v>19790</c:v>
                </c:pt>
                <c:pt idx="1980">
                  <c:v>19800</c:v>
                </c:pt>
                <c:pt idx="1981">
                  <c:v>19810</c:v>
                </c:pt>
                <c:pt idx="1982">
                  <c:v>19820</c:v>
                </c:pt>
                <c:pt idx="1983">
                  <c:v>19830</c:v>
                </c:pt>
                <c:pt idx="1984">
                  <c:v>19840</c:v>
                </c:pt>
                <c:pt idx="1985">
                  <c:v>19850</c:v>
                </c:pt>
                <c:pt idx="1986">
                  <c:v>19860</c:v>
                </c:pt>
                <c:pt idx="1987">
                  <c:v>19870</c:v>
                </c:pt>
                <c:pt idx="1988">
                  <c:v>19880</c:v>
                </c:pt>
                <c:pt idx="1989">
                  <c:v>19890</c:v>
                </c:pt>
                <c:pt idx="1990">
                  <c:v>19900</c:v>
                </c:pt>
                <c:pt idx="1991">
                  <c:v>19910</c:v>
                </c:pt>
                <c:pt idx="1992">
                  <c:v>19920</c:v>
                </c:pt>
                <c:pt idx="1993">
                  <c:v>19930</c:v>
                </c:pt>
                <c:pt idx="1994">
                  <c:v>19940</c:v>
                </c:pt>
                <c:pt idx="1995">
                  <c:v>19950</c:v>
                </c:pt>
                <c:pt idx="1996">
                  <c:v>19960</c:v>
                </c:pt>
                <c:pt idx="1997">
                  <c:v>19970</c:v>
                </c:pt>
                <c:pt idx="1998">
                  <c:v>19980</c:v>
                </c:pt>
                <c:pt idx="1999">
                  <c:v>19990</c:v>
                </c:pt>
                <c:pt idx="2000">
                  <c:v>20000</c:v>
                </c:pt>
                <c:pt idx="2001">
                  <c:v>20010</c:v>
                </c:pt>
                <c:pt idx="2002">
                  <c:v>20020</c:v>
                </c:pt>
                <c:pt idx="2003">
                  <c:v>20030</c:v>
                </c:pt>
                <c:pt idx="2004">
                  <c:v>20040</c:v>
                </c:pt>
                <c:pt idx="2005">
                  <c:v>20050</c:v>
                </c:pt>
                <c:pt idx="2006">
                  <c:v>20060</c:v>
                </c:pt>
                <c:pt idx="2007">
                  <c:v>20070</c:v>
                </c:pt>
                <c:pt idx="2008">
                  <c:v>20080</c:v>
                </c:pt>
                <c:pt idx="2009">
                  <c:v>20090</c:v>
                </c:pt>
                <c:pt idx="2010">
                  <c:v>20100</c:v>
                </c:pt>
                <c:pt idx="2011">
                  <c:v>20110</c:v>
                </c:pt>
                <c:pt idx="2012">
                  <c:v>20120</c:v>
                </c:pt>
                <c:pt idx="2013">
                  <c:v>20130</c:v>
                </c:pt>
                <c:pt idx="2014">
                  <c:v>20140</c:v>
                </c:pt>
                <c:pt idx="2015">
                  <c:v>20150</c:v>
                </c:pt>
                <c:pt idx="2016">
                  <c:v>20160</c:v>
                </c:pt>
                <c:pt idx="2017">
                  <c:v>20170</c:v>
                </c:pt>
                <c:pt idx="2018">
                  <c:v>20180</c:v>
                </c:pt>
                <c:pt idx="2019">
                  <c:v>20190</c:v>
                </c:pt>
                <c:pt idx="2020">
                  <c:v>20200</c:v>
                </c:pt>
                <c:pt idx="2021">
                  <c:v>20210</c:v>
                </c:pt>
                <c:pt idx="2022">
                  <c:v>20220</c:v>
                </c:pt>
                <c:pt idx="2023">
                  <c:v>20230</c:v>
                </c:pt>
                <c:pt idx="2024">
                  <c:v>20240</c:v>
                </c:pt>
                <c:pt idx="2025">
                  <c:v>20250</c:v>
                </c:pt>
                <c:pt idx="2026">
                  <c:v>20260</c:v>
                </c:pt>
                <c:pt idx="2027">
                  <c:v>20270</c:v>
                </c:pt>
                <c:pt idx="2028">
                  <c:v>20280</c:v>
                </c:pt>
                <c:pt idx="2029">
                  <c:v>20290</c:v>
                </c:pt>
                <c:pt idx="2030">
                  <c:v>20300</c:v>
                </c:pt>
                <c:pt idx="2031">
                  <c:v>20310</c:v>
                </c:pt>
                <c:pt idx="2032">
                  <c:v>20320</c:v>
                </c:pt>
                <c:pt idx="2033">
                  <c:v>20330</c:v>
                </c:pt>
                <c:pt idx="2034">
                  <c:v>20340</c:v>
                </c:pt>
                <c:pt idx="2035">
                  <c:v>20350</c:v>
                </c:pt>
                <c:pt idx="2036">
                  <c:v>20360</c:v>
                </c:pt>
                <c:pt idx="2037">
                  <c:v>20370</c:v>
                </c:pt>
                <c:pt idx="2038">
                  <c:v>20380</c:v>
                </c:pt>
                <c:pt idx="2039">
                  <c:v>20390</c:v>
                </c:pt>
                <c:pt idx="2040">
                  <c:v>20400</c:v>
                </c:pt>
                <c:pt idx="2041">
                  <c:v>20410</c:v>
                </c:pt>
                <c:pt idx="2042">
                  <c:v>20420</c:v>
                </c:pt>
                <c:pt idx="2043">
                  <c:v>20430</c:v>
                </c:pt>
                <c:pt idx="2044">
                  <c:v>20440</c:v>
                </c:pt>
                <c:pt idx="2045">
                  <c:v>20450</c:v>
                </c:pt>
                <c:pt idx="2046">
                  <c:v>20460</c:v>
                </c:pt>
                <c:pt idx="2047">
                  <c:v>20470</c:v>
                </c:pt>
                <c:pt idx="2048">
                  <c:v>20480</c:v>
                </c:pt>
                <c:pt idx="2049">
                  <c:v>20490</c:v>
                </c:pt>
                <c:pt idx="2050">
                  <c:v>20500</c:v>
                </c:pt>
                <c:pt idx="2051">
                  <c:v>20510</c:v>
                </c:pt>
                <c:pt idx="2052">
                  <c:v>20520</c:v>
                </c:pt>
                <c:pt idx="2053">
                  <c:v>20530</c:v>
                </c:pt>
                <c:pt idx="2054">
                  <c:v>20540</c:v>
                </c:pt>
                <c:pt idx="2055">
                  <c:v>20550</c:v>
                </c:pt>
                <c:pt idx="2056">
                  <c:v>20560</c:v>
                </c:pt>
                <c:pt idx="2057">
                  <c:v>20570</c:v>
                </c:pt>
                <c:pt idx="2058">
                  <c:v>20580</c:v>
                </c:pt>
                <c:pt idx="2059">
                  <c:v>20590</c:v>
                </c:pt>
                <c:pt idx="2060">
                  <c:v>20600</c:v>
                </c:pt>
                <c:pt idx="2061">
                  <c:v>20610</c:v>
                </c:pt>
                <c:pt idx="2062">
                  <c:v>20620</c:v>
                </c:pt>
                <c:pt idx="2063">
                  <c:v>20630</c:v>
                </c:pt>
                <c:pt idx="2064">
                  <c:v>20640</c:v>
                </c:pt>
                <c:pt idx="2065">
                  <c:v>20650</c:v>
                </c:pt>
                <c:pt idx="2066">
                  <c:v>20660</c:v>
                </c:pt>
                <c:pt idx="2067">
                  <c:v>20670</c:v>
                </c:pt>
                <c:pt idx="2068">
                  <c:v>20680</c:v>
                </c:pt>
                <c:pt idx="2069">
                  <c:v>20690</c:v>
                </c:pt>
                <c:pt idx="2070">
                  <c:v>20700</c:v>
                </c:pt>
                <c:pt idx="2071">
                  <c:v>20710</c:v>
                </c:pt>
                <c:pt idx="2072">
                  <c:v>20720</c:v>
                </c:pt>
                <c:pt idx="2073">
                  <c:v>20730</c:v>
                </c:pt>
                <c:pt idx="2074">
                  <c:v>20740</c:v>
                </c:pt>
                <c:pt idx="2075">
                  <c:v>20750</c:v>
                </c:pt>
                <c:pt idx="2076">
                  <c:v>20760</c:v>
                </c:pt>
                <c:pt idx="2077">
                  <c:v>20770</c:v>
                </c:pt>
                <c:pt idx="2078">
                  <c:v>20780</c:v>
                </c:pt>
                <c:pt idx="2079">
                  <c:v>20790</c:v>
                </c:pt>
                <c:pt idx="2080">
                  <c:v>20800</c:v>
                </c:pt>
                <c:pt idx="2081">
                  <c:v>20810</c:v>
                </c:pt>
                <c:pt idx="2082">
                  <c:v>20820</c:v>
                </c:pt>
                <c:pt idx="2083">
                  <c:v>20830</c:v>
                </c:pt>
                <c:pt idx="2084">
                  <c:v>20840</c:v>
                </c:pt>
                <c:pt idx="2085">
                  <c:v>20850</c:v>
                </c:pt>
                <c:pt idx="2086">
                  <c:v>20860</c:v>
                </c:pt>
                <c:pt idx="2087">
                  <c:v>20870</c:v>
                </c:pt>
                <c:pt idx="2088">
                  <c:v>20880</c:v>
                </c:pt>
                <c:pt idx="2089">
                  <c:v>20890</c:v>
                </c:pt>
                <c:pt idx="2090">
                  <c:v>20900</c:v>
                </c:pt>
                <c:pt idx="2091">
                  <c:v>20910</c:v>
                </c:pt>
                <c:pt idx="2092">
                  <c:v>20920</c:v>
                </c:pt>
                <c:pt idx="2093">
                  <c:v>20930</c:v>
                </c:pt>
                <c:pt idx="2094">
                  <c:v>20940</c:v>
                </c:pt>
                <c:pt idx="2095">
                  <c:v>20950</c:v>
                </c:pt>
                <c:pt idx="2096">
                  <c:v>20960</c:v>
                </c:pt>
                <c:pt idx="2097">
                  <c:v>20970</c:v>
                </c:pt>
                <c:pt idx="2098">
                  <c:v>20980</c:v>
                </c:pt>
                <c:pt idx="2099">
                  <c:v>20990</c:v>
                </c:pt>
                <c:pt idx="2100">
                  <c:v>21000</c:v>
                </c:pt>
                <c:pt idx="2101">
                  <c:v>21010</c:v>
                </c:pt>
                <c:pt idx="2102">
                  <c:v>21020</c:v>
                </c:pt>
                <c:pt idx="2103">
                  <c:v>21030</c:v>
                </c:pt>
                <c:pt idx="2104">
                  <c:v>21040</c:v>
                </c:pt>
                <c:pt idx="2105">
                  <c:v>21050</c:v>
                </c:pt>
                <c:pt idx="2106">
                  <c:v>21060</c:v>
                </c:pt>
                <c:pt idx="2107">
                  <c:v>21070</c:v>
                </c:pt>
                <c:pt idx="2108">
                  <c:v>21080</c:v>
                </c:pt>
                <c:pt idx="2109">
                  <c:v>21090</c:v>
                </c:pt>
                <c:pt idx="2110">
                  <c:v>21100</c:v>
                </c:pt>
                <c:pt idx="2111">
                  <c:v>21110</c:v>
                </c:pt>
                <c:pt idx="2112">
                  <c:v>21120</c:v>
                </c:pt>
                <c:pt idx="2113">
                  <c:v>21130</c:v>
                </c:pt>
                <c:pt idx="2114">
                  <c:v>21140</c:v>
                </c:pt>
                <c:pt idx="2115">
                  <c:v>21150</c:v>
                </c:pt>
                <c:pt idx="2116">
                  <c:v>21160</c:v>
                </c:pt>
                <c:pt idx="2117">
                  <c:v>21170</c:v>
                </c:pt>
                <c:pt idx="2118">
                  <c:v>21180</c:v>
                </c:pt>
                <c:pt idx="2119">
                  <c:v>21190</c:v>
                </c:pt>
                <c:pt idx="2120">
                  <c:v>21200</c:v>
                </c:pt>
                <c:pt idx="2121">
                  <c:v>21210</c:v>
                </c:pt>
                <c:pt idx="2122">
                  <c:v>21220</c:v>
                </c:pt>
                <c:pt idx="2123">
                  <c:v>21230</c:v>
                </c:pt>
                <c:pt idx="2124">
                  <c:v>21240</c:v>
                </c:pt>
                <c:pt idx="2125">
                  <c:v>21250</c:v>
                </c:pt>
                <c:pt idx="2126">
                  <c:v>21260</c:v>
                </c:pt>
                <c:pt idx="2127">
                  <c:v>21270</c:v>
                </c:pt>
                <c:pt idx="2128">
                  <c:v>21280</c:v>
                </c:pt>
                <c:pt idx="2129">
                  <c:v>21290</c:v>
                </c:pt>
                <c:pt idx="2130">
                  <c:v>21300</c:v>
                </c:pt>
                <c:pt idx="2131">
                  <c:v>21310</c:v>
                </c:pt>
                <c:pt idx="2132">
                  <c:v>21320</c:v>
                </c:pt>
                <c:pt idx="2133">
                  <c:v>21330</c:v>
                </c:pt>
                <c:pt idx="2134">
                  <c:v>21340</c:v>
                </c:pt>
                <c:pt idx="2135">
                  <c:v>21350</c:v>
                </c:pt>
                <c:pt idx="2136">
                  <c:v>21360</c:v>
                </c:pt>
                <c:pt idx="2137">
                  <c:v>21370</c:v>
                </c:pt>
                <c:pt idx="2138">
                  <c:v>21380</c:v>
                </c:pt>
                <c:pt idx="2139">
                  <c:v>21390</c:v>
                </c:pt>
                <c:pt idx="2140">
                  <c:v>21400</c:v>
                </c:pt>
                <c:pt idx="2141">
                  <c:v>21410</c:v>
                </c:pt>
                <c:pt idx="2142">
                  <c:v>21420</c:v>
                </c:pt>
                <c:pt idx="2143">
                  <c:v>21430</c:v>
                </c:pt>
                <c:pt idx="2144">
                  <c:v>21440</c:v>
                </c:pt>
                <c:pt idx="2145">
                  <c:v>21450</c:v>
                </c:pt>
                <c:pt idx="2146">
                  <c:v>21460</c:v>
                </c:pt>
                <c:pt idx="2147">
                  <c:v>21470</c:v>
                </c:pt>
                <c:pt idx="2148">
                  <c:v>21480</c:v>
                </c:pt>
                <c:pt idx="2149">
                  <c:v>21490</c:v>
                </c:pt>
                <c:pt idx="2150">
                  <c:v>21500</c:v>
                </c:pt>
                <c:pt idx="2151">
                  <c:v>21510</c:v>
                </c:pt>
                <c:pt idx="2152">
                  <c:v>21520</c:v>
                </c:pt>
                <c:pt idx="2153">
                  <c:v>21530</c:v>
                </c:pt>
                <c:pt idx="2154">
                  <c:v>21540</c:v>
                </c:pt>
                <c:pt idx="2155">
                  <c:v>21550</c:v>
                </c:pt>
                <c:pt idx="2156">
                  <c:v>21560</c:v>
                </c:pt>
                <c:pt idx="2157">
                  <c:v>21570</c:v>
                </c:pt>
                <c:pt idx="2158">
                  <c:v>21580</c:v>
                </c:pt>
                <c:pt idx="2159">
                  <c:v>21590</c:v>
                </c:pt>
                <c:pt idx="2160">
                  <c:v>21600</c:v>
                </c:pt>
                <c:pt idx="2161">
                  <c:v>21610</c:v>
                </c:pt>
                <c:pt idx="2162">
                  <c:v>21620</c:v>
                </c:pt>
                <c:pt idx="2163">
                  <c:v>21630</c:v>
                </c:pt>
                <c:pt idx="2164">
                  <c:v>21640</c:v>
                </c:pt>
                <c:pt idx="2165">
                  <c:v>21650</c:v>
                </c:pt>
                <c:pt idx="2166">
                  <c:v>21660</c:v>
                </c:pt>
                <c:pt idx="2167">
                  <c:v>21670</c:v>
                </c:pt>
                <c:pt idx="2168">
                  <c:v>21680</c:v>
                </c:pt>
                <c:pt idx="2169">
                  <c:v>21690</c:v>
                </c:pt>
                <c:pt idx="2170">
                  <c:v>21700</c:v>
                </c:pt>
                <c:pt idx="2171">
                  <c:v>21710</c:v>
                </c:pt>
                <c:pt idx="2172">
                  <c:v>21720</c:v>
                </c:pt>
                <c:pt idx="2173">
                  <c:v>21730</c:v>
                </c:pt>
                <c:pt idx="2174">
                  <c:v>21740</c:v>
                </c:pt>
                <c:pt idx="2175">
                  <c:v>21750</c:v>
                </c:pt>
                <c:pt idx="2176">
                  <c:v>21760</c:v>
                </c:pt>
                <c:pt idx="2177">
                  <c:v>21770</c:v>
                </c:pt>
                <c:pt idx="2178">
                  <c:v>21780</c:v>
                </c:pt>
                <c:pt idx="2179">
                  <c:v>21790</c:v>
                </c:pt>
                <c:pt idx="2180">
                  <c:v>21800</c:v>
                </c:pt>
                <c:pt idx="2181">
                  <c:v>21810</c:v>
                </c:pt>
                <c:pt idx="2182">
                  <c:v>21820</c:v>
                </c:pt>
                <c:pt idx="2183">
                  <c:v>21830</c:v>
                </c:pt>
                <c:pt idx="2184">
                  <c:v>21840</c:v>
                </c:pt>
                <c:pt idx="2185">
                  <c:v>21850</c:v>
                </c:pt>
                <c:pt idx="2186">
                  <c:v>21860</c:v>
                </c:pt>
                <c:pt idx="2187">
                  <c:v>21870</c:v>
                </c:pt>
                <c:pt idx="2188">
                  <c:v>21880</c:v>
                </c:pt>
                <c:pt idx="2189">
                  <c:v>21890</c:v>
                </c:pt>
                <c:pt idx="2190">
                  <c:v>21900</c:v>
                </c:pt>
                <c:pt idx="2191">
                  <c:v>21910</c:v>
                </c:pt>
                <c:pt idx="2192">
                  <c:v>21920</c:v>
                </c:pt>
                <c:pt idx="2193">
                  <c:v>21930</c:v>
                </c:pt>
                <c:pt idx="2194">
                  <c:v>21940</c:v>
                </c:pt>
                <c:pt idx="2195">
                  <c:v>21950</c:v>
                </c:pt>
                <c:pt idx="2196">
                  <c:v>21960</c:v>
                </c:pt>
                <c:pt idx="2197">
                  <c:v>21970</c:v>
                </c:pt>
                <c:pt idx="2198">
                  <c:v>21980</c:v>
                </c:pt>
                <c:pt idx="2199">
                  <c:v>21990</c:v>
                </c:pt>
                <c:pt idx="2200">
                  <c:v>22000</c:v>
                </c:pt>
                <c:pt idx="2201">
                  <c:v>22010</c:v>
                </c:pt>
                <c:pt idx="2202">
                  <c:v>22020</c:v>
                </c:pt>
                <c:pt idx="2203">
                  <c:v>22030</c:v>
                </c:pt>
                <c:pt idx="2204">
                  <c:v>22040</c:v>
                </c:pt>
                <c:pt idx="2205">
                  <c:v>22050</c:v>
                </c:pt>
                <c:pt idx="2206">
                  <c:v>22060</c:v>
                </c:pt>
                <c:pt idx="2207">
                  <c:v>22070</c:v>
                </c:pt>
                <c:pt idx="2208">
                  <c:v>22080</c:v>
                </c:pt>
                <c:pt idx="2209">
                  <c:v>22090</c:v>
                </c:pt>
                <c:pt idx="2210">
                  <c:v>22100</c:v>
                </c:pt>
                <c:pt idx="2211">
                  <c:v>22110</c:v>
                </c:pt>
                <c:pt idx="2212">
                  <c:v>22120</c:v>
                </c:pt>
                <c:pt idx="2213">
                  <c:v>22130</c:v>
                </c:pt>
                <c:pt idx="2214">
                  <c:v>22140</c:v>
                </c:pt>
                <c:pt idx="2215">
                  <c:v>22150</c:v>
                </c:pt>
                <c:pt idx="2216">
                  <c:v>22160</c:v>
                </c:pt>
                <c:pt idx="2217">
                  <c:v>22170</c:v>
                </c:pt>
                <c:pt idx="2218">
                  <c:v>22180</c:v>
                </c:pt>
                <c:pt idx="2219">
                  <c:v>22190</c:v>
                </c:pt>
                <c:pt idx="2220">
                  <c:v>22200</c:v>
                </c:pt>
                <c:pt idx="2221">
                  <c:v>22210</c:v>
                </c:pt>
                <c:pt idx="2222">
                  <c:v>22220</c:v>
                </c:pt>
                <c:pt idx="2223">
                  <c:v>22230</c:v>
                </c:pt>
                <c:pt idx="2224">
                  <c:v>22240</c:v>
                </c:pt>
                <c:pt idx="2225">
                  <c:v>22250</c:v>
                </c:pt>
                <c:pt idx="2226">
                  <c:v>22260</c:v>
                </c:pt>
                <c:pt idx="2227">
                  <c:v>22270</c:v>
                </c:pt>
                <c:pt idx="2228">
                  <c:v>22280</c:v>
                </c:pt>
                <c:pt idx="2229">
                  <c:v>22290</c:v>
                </c:pt>
                <c:pt idx="2230">
                  <c:v>22300</c:v>
                </c:pt>
                <c:pt idx="2231">
                  <c:v>22310</c:v>
                </c:pt>
                <c:pt idx="2232">
                  <c:v>22320</c:v>
                </c:pt>
                <c:pt idx="2233">
                  <c:v>22330</c:v>
                </c:pt>
                <c:pt idx="2234">
                  <c:v>22340</c:v>
                </c:pt>
                <c:pt idx="2235">
                  <c:v>22350</c:v>
                </c:pt>
                <c:pt idx="2236">
                  <c:v>22360</c:v>
                </c:pt>
                <c:pt idx="2237">
                  <c:v>22370</c:v>
                </c:pt>
                <c:pt idx="2238">
                  <c:v>22380</c:v>
                </c:pt>
                <c:pt idx="2239">
                  <c:v>22390</c:v>
                </c:pt>
                <c:pt idx="2240">
                  <c:v>22400</c:v>
                </c:pt>
                <c:pt idx="2241">
                  <c:v>22410</c:v>
                </c:pt>
                <c:pt idx="2242">
                  <c:v>22420</c:v>
                </c:pt>
                <c:pt idx="2243">
                  <c:v>22430</c:v>
                </c:pt>
                <c:pt idx="2244">
                  <c:v>22440</c:v>
                </c:pt>
                <c:pt idx="2245">
                  <c:v>22450</c:v>
                </c:pt>
                <c:pt idx="2246">
                  <c:v>22460</c:v>
                </c:pt>
                <c:pt idx="2247">
                  <c:v>22470</c:v>
                </c:pt>
                <c:pt idx="2248">
                  <c:v>22480</c:v>
                </c:pt>
                <c:pt idx="2249">
                  <c:v>22490</c:v>
                </c:pt>
                <c:pt idx="2250">
                  <c:v>22500</c:v>
                </c:pt>
                <c:pt idx="2251">
                  <c:v>22510</c:v>
                </c:pt>
                <c:pt idx="2252">
                  <c:v>22520</c:v>
                </c:pt>
                <c:pt idx="2253">
                  <c:v>22530</c:v>
                </c:pt>
                <c:pt idx="2254">
                  <c:v>22540</c:v>
                </c:pt>
                <c:pt idx="2255">
                  <c:v>22550</c:v>
                </c:pt>
                <c:pt idx="2256">
                  <c:v>22560</c:v>
                </c:pt>
                <c:pt idx="2257">
                  <c:v>22570</c:v>
                </c:pt>
                <c:pt idx="2258">
                  <c:v>22580</c:v>
                </c:pt>
                <c:pt idx="2259">
                  <c:v>22590</c:v>
                </c:pt>
                <c:pt idx="2260">
                  <c:v>22600</c:v>
                </c:pt>
                <c:pt idx="2261">
                  <c:v>22610</c:v>
                </c:pt>
                <c:pt idx="2262">
                  <c:v>22620</c:v>
                </c:pt>
                <c:pt idx="2263">
                  <c:v>22630</c:v>
                </c:pt>
                <c:pt idx="2264">
                  <c:v>22640</c:v>
                </c:pt>
                <c:pt idx="2265">
                  <c:v>22650</c:v>
                </c:pt>
                <c:pt idx="2266">
                  <c:v>22660</c:v>
                </c:pt>
                <c:pt idx="2267">
                  <c:v>22670</c:v>
                </c:pt>
                <c:pt idx="2268">
                  <c:v>22680</c:v>
                </c:pt>
                <c:pt idx="2269">
                  <c:v>22690</c:v>
                </c:pt>
                <c:pt idx="2270">
                  <c:v>22700</c:v>
                </c:pt>
                <c:pt idx="2271">
                  <c:v>22710</c:v>
                </c:pt>
                <c:pt idx="2272">
                  <c:v>22720</c:v>
                </c:pt>
                <c:pt idx="2273">
                  <c:v>22730</c:v>
                </c:pt>
                <c:pt idx="2274">
                  <c:v>22740</c:v>
                </c:pt>
                <c:pt idx="2275">
                  <c:v>22750</c:v>
                </c:pt>
                <c:pt idx="2276">
                  <c:v>22760</c:v>
                </c:pt>
                <c:pt idx="2277">
                  <c:v>22770</c:v>
                </c:pt>
                <c:pt idx="2278">
                  <c:v>22780</c:v>
                </c:pt>
                <c:pt idx="2279">
                  <c:v>22790</c:v>
                </c:pt>
                <c:pt idx="2280">
                  <c:v>22800</c:v>
                </c:pt>
                <c:pt idx="2281">
                  <c:v>22810</c:v>
                </c:pt>
                <c:pt idx="2282">
                  <c:v>22820</c:v>
                </c:pt>
                <c:pt idx="2283">
                  <c:v>22830</c:v>
                </c:pt>
                <c:pt idx="2284">
                  <c:v>22840</c:v>
                </c:pt>
                <c:pt idx="2285">
                  <c:v>22850</c:v>
                </c:pt>
                <c:pt idx="2286">
                  <c:v>22860</c:v>
                </c:pt>
                <c:pt idx="2287">
                  <c:v>22870</c:v>
                </c:pt>
                <c:pt idx="2288">
                  <c:v>22880</c:v>
                </c:pt>
                <c:pt idx="2289">
                  <c:v>22890</c:v>
                </c:pt>
                <c:pt idx="2290">
                  <c:v>22900</c:v>
                </c:pt>
                <c:pt idx="2291">
                  <c:v>22910</c:v>
                </c:pt>
                <c:pt idx="2292">
                  <c:v>22920</c:v>
                </c:pt>
                <c:pt idx="2293">
                  <c:v>22930</c:v>
                </c:pt>
                <c:pt idx="2294">
                  <c:v>22940</c:v>
                </c:pt>
                <c:pt idx="2295">
                  <c:v>22950</c:v>
                </c:pt>
                <c:pt idx="2296">
                  <c:v>22960</c:v>
                </c:pt>
                <c:pt idx="2297">
                  <c:v>22970</c:v>
                </c:pt>
                <c:pt idx="2298">
                  <c:v>22980</c:v>
                </c:pt>
                <c:pt idx="2299">
                  <c:v>22990</c:v>
                </c:pt>
                <c:pt idx="2300">
                  <c:v>23000</c:v>
                </c:pt>
                <c:pt idx="2301">
                  <c:v>23010</c:v>
                </c:pt>
                <c:pt idx="2302">
                  <c:v>23020</c:v>
                </c:pt>
                <c:pt idx="2303">
                  <c:v>23030</c:v>
                </c:pt>
                <c:pt idx="2304">
                  <c:v>23040</c:v>
                </c:pt>
                <c:pt idx="2305">
                  <c:v>23050</c:v>
                </c:pt>
                <c:pt idx="2306">
                  <c:v>23060</c:v>
                </c:pt>
                <c:pt idx="2307">
                  <c:v>23070</c:v>
                </c:pt>
                <c:pt idx="2308">
                  <c:v>23080</c:v>
                </c:pt>
                <c:pt idx="2309">
                  <c:v>23090</c:v>
                </c:pt>
                <c:pt idx="2310">
                  <c:v>23100</c:v>
                </c:pt>
                <c:pt idx="2311">
                  <c:v>23110</c:v>
                </c:pt>
                <c:pt idx="2312">
                  <c:v>23120</c:v>
                </c:pt>
                <c:pt idx="2313">
                  <c:v>23130</c:v>
                </c:pt>
                <c:pt idx="2314">
                  <c:v>23140</c:v>
                </c:pt>
                <c:pt idx="2315">
                  <c:v>23150</c:v>
                </c:pt>
                <c:pt idx="2316">
                  <c:v>23160</c:v>
                </c:pt>
                <c:pt idx="2317">
                  <c:v>23170</c:v>
                </c:pt>
                <c:pt idx="2318">
                  <c:v>23180</c:v>
                </c:pt>
                <c:pt idx="2319">
                  <c:v>23190</c:v>
                </c:pt>
                <c:pt idx="2320">
                  <c:v>23200</c:v>
                </c:pt>
                <c:pt idx="2321">
                  <c:v>23210</c:v>
                </c:pt>
                <c:pt idx="2322">
                  <c:v>23220</c:v>
                </c:pt>
                <c:pt idx="2323">
                  <c:v>23230</c:v>
                </c:pt>
                <c:pt idx="2324">
                  <c:v>23240</c:v>
                </c:pt>
                <c:pt idx="2325">
                  <c:v>23250</c:v>
                </c:pt>
                <c:pt idx="2326">
                  <c:v>23260</c:v>
                </c:pt>
                <c:pt idx="2327">
                  <c:v>23270</c:v>
                </c:pt>
                <c:pt idx="2328">
                  <c:v>23280</c:v>
                </c:pt>
                <c:pt idx="2329">
                  <c:v>23290</c:v>
                </c:pt>
                <c:pt idx="2330">
                  <c:v>23300</c:v>
                </c:pt>
                <c:pt idx="2331">
                  <c:v>23310</c:v>
                </c:pt>
                <c:pt idx="2332">
                  <c:v>23320</c:v>
                </c:pt>
                <c:pt idx="2333">
                  <c:v>23330</c:v>
                </c:pt>
                <c:pt idx="2334">
                  <c:v>23340</c:v>
                </c:pt>
                <c:pt idx="2335">
                  <c:v>23350</c:v>
                </c:pt>
                <c:pt idx="2336">
                  <c:v>23360</c:v>
                </c:pt>
                <c:pt idx="2337">
                  <c:v>23370</c:v>
                </c:pt>
                <c:pt idx="2338">
                  <c:v>23380</c:v>
                </c:pt>
                <c:pt idx="2339">
                  <c:v>23390</c:v>
                </c:pt>
                <c:pt idx="2340">
                  <c:v>23400</c:v>
                </c:pt>
                <c:pt idx="2341">
                  <c:v>23410</c:v>
                </c:pt>
                <c:pt idx="2342">
                  <c:v>23420</c:v>
                </c:pt>
                <c:pt idx="2343">
                  <c:v>23430</c:v>
                </c:pt>
                <c:pt idx="2344">
                  <c:v>23440</c:v>
                </c:pt>
                <c:pt idx="2345">
                  <c:v>23450</c:v>
                </c:pt>
                <c:pt idx="2346">
                  <c:v>23460</c:v>
                </c:pt>
                <c:pt idx="2347">
                  <c:v>23470</c:v>
                </c:pt>
                <c:pt idx="2348">
                  <c:v>23480</c:v>
                </c:pt>
                <c:pt idx="2349">
                  <c:v>23490</c:v>
                </c:pt>
                <c:pt idx="2350">
                  <c:v>23500</c:v>
                </c:pt>
                <c:pt idx="2351">
                  <c:v>23510</c:v>
                </c:pt>
                <c:pt idx="2352">
                  <c:v>23520</c:v>
                </c:pt>
                <c:pt idx="2353">
                  <c:v>23530</c:v>
                </c:pt>
                <c:pt idx="2354">
                  <c:v>23540</c:v>
                </c:pt>
                <c:pt idx="2355">
                  <c:v>23550</c:v>
                </c:pt>
                <c:pt idx="2356">
                  <c:v>23560</c:v>
                </c:pt>
                <c:pt idx="2357">
                  <c:v>23570</c:v>
                </c:pt>
                <c:pt idx="2358">
                  <c:v>23580</c:v>
                </c:pt>
                <c:pt idx="2359">
                  <c:v>23590</c:v>
                </c:pt>
                <c:pt idx="2360">
                  <c:v>23600</c:v>
                </c:pt>
                <c:pt idx="2361">
                  <c:v>23610</c:v>
                </c:pt>
                <c:pt idx="2362">
                  <c:v>23620</c:v>
                </c:pt>
                <c:pt idx="2363">
                  <c:v>23630</c:v>
                </c:pt>
                <c:pt idx="2364">
                  <c:v>23640</c:v>
                </c:pt>
                <c:pt idx="2365">
                  <c:v>23650</c:v>
                </c:pt>
                <c:pt idx="2366">
                  <c:v>23660</c:v>
                </c:pt>
                <c:pt idx="2367">
                  <c:v>23670</c:v>
                </c:pt>
                <c:pt idx="2368">
                  <c:v>23680</c:v>
                </c:pt>
                <c:pt idx="2369">
                  <c:v>23690</c:v>
                </c:pt>
                <c:pt idx="2370">
                  <c:v>23700</c:v>
                </c:pt>
                <c:pt idx="2371">
                  <c:v>23710</c:v>
                </c:pt>
                <c:pt idx="2372">
                  <c:v>23720</c:v>
                </c:pt>
                <c:pt idx="2373">
                  <c:v>23730</c:v>
                </c:pt>
                <c:pt idx="2374">
                  <c:v>23740</c:v>
                </c:pt>
                <c:pt idx="2375">
                  <c:v>23750</c:v>
                </c:pt>
                <c:pt idx="2376">
                  <c:v>23760</c:v>
                </c:pt>
                <c:pt idx="2377">
                  <c:v>23770</c:v>
                </c:pt>
                <c:pt idx="2378">
                  <c:v>23780</c:v>
                </c:pt>
                <c:pt idx="2379">
                  <c:v>23790</c:v>
                </c:pt>
                <c:pt idx="2380">
                  <c:v>23800</c:v>
                </c:pt>
                <c:pt idx="2381">
                  <c:v>23810</c:v>
                </c:pt>
                <c:pt idx="2382">
                  <c:v>23820</c:v>
                </c:pt>
                <c:pt idx="2383">
                  <c:v>23830</c:v>
                </c:pt>
                <c:pt idx="2384">
                  <c:v>23840</c:v>
                </c:pt>
                <c:pt idx="2385">
                  <c:v>23850</c:v>
                </c:pt>
                <c:pt idx="2386">
                  <c:v>23860</c:v>
                </c:pt>
                <c:pt idx="2387">
                  <c:v>23870</c:v>
                </c:pt>
                <c:pt idx="2388">
                  <c:v>23880</c:v>
                </c:pt>
                <c:pt idx="2389">
                  <c:v>23890</c:v>
                </c:pt>
                <c:pt idx="2390">
                  <c:v>23900</c:v>
                </c:pt>
                <c:pt idx="2391">
                  <c:v>23910</c:v>
                </c:pt>
                <c:pt idx="2392">
                  <c:v>23920</c:v>
                </c:pt>
                <c:pt idx="2393">
                  <c:v>23930</c:v>
                </c:pt>
                <c:pt idx="2394">
                  <c:v>23940</c:v>
                </c:pt>
                <c:pt idx="2395">
                  <c:v>23950</c:v>
                </c:pt>
                <c:pt idx="2396">
                  <c:v>23960</c:v>
                </c:pt>
                <c:pt idx="2397">
                  <c:v>23970</c:v>
                </c:pt>
                <c:pt idx="2398">
                  <c:v>23980</c:v>
                </c:pt>
                <c:pt idx="2399">
                  <c:v>23990</c:v>
                </c:pt>
                <c:pt idx="2400">
                  <c:v>24000</c:v>
                </c:pt>
                <c:pt idx="2401">
                  <c:v>24010</c:v>
                </c:pt>
                <c:pt idx="2402">
                  <c:v>24020</c:v>
                </c:pt>
                <c:pt idx="2403">
                  <c:v>24030</c:v>
                </c:pt>
                <c:pt idx="2404">
                  <c:v>24040</c:v>
                </c:pt>
                <c:pt idx="2405">
                  <c:v>24050</c:v>
                </c:pt>
                <c:pt idx="2406">
                  <c:v>24060</c:v>
                </c:pt>
                <c:pt idx="2407">
                  <c:v>24070</c:v>
                </c:pt>
                <c:pt idx="2408">
                  <c:v>24080</c:v>
                </c:pt>
                <c:pt idx="2409">
                  <c:v>24090</c:v>
                </c:pt>
                <c:pt idx="2410">
                  <c:v>24100</c:v>
                </c:pt>
                <c:pt idx="2411">
                  <c:v>24110</c:v>
                </c:pt>
                <c:pt idx="2412">
                  <c:v>24120</c:v>
                </c:pt>
                <c:pt idx="2413">
                  <c:v>24130</c:v>
                </c:pt>
                <c:pt idx="2414">
                  <c:v>24140</c:v>
                </c:pt>
                <c:pt idx="2415">
                  <c:v>24150</c:v>
                </c:pt>
                <c:pt idx="2416">
                  <c:v>24160</c:v>
                </c:pt>
                <c:pt idx="2417">
                  <c:v>24170</c:v>
                </c:pt>
                <c:pt idx="2418">
                  <c:v>24180</c:v>
                </c:pt>
                <c:pt idx="2419">
                  <c:v>24190</c:v>
                </c:pt>
                <c:pt idx="2420">
                  <c:v>24200</c:v>
                </c:pt>
                <c:pt idx="2421">
                  <c:v>24210</c:v>
                </c:pt>
                <c:pt idx="2422">
                  <c:v>24220</c:v>
                </c:pt>
                <c:pt idx="2423">
                  <c:v>24230</c:v>
                </c:pt>
                <c:pt idx="2424">
                  <c:v>24240</c:v>
                </c:pt>
                <c:pt idx="2425">
                  <c:v>24250</c:v>
                </c:pt>
                <c:pt idx="2426">
                  <c:v>24260</c:v>
                </c:pt>
                <c:pt idx="2427">
                  <c:v>24270</c:v>
                </c:pt>
                <c:pt idx="2428">
                  <c:v>24280</c:v>
                </c:pt>
                <c:pt idx="2429">
                  <c:v>24290</c:v>
                </c:pt>
                <c:pt idx="2430">
                  <c:v>24300</c:v>
                </c:pt>
                <c:pt idx="2431">
                  <c:v>24310</c:v>
                </c:pt>
                <c:pt idx="2432">
                  <c:v>24320</c:v>
                </c:pt>
                <c:pt idx="2433">
                  <c:v>24330</c:v>
                </c:pt>
                <c:pt idx="2434">
                  <c:v>24340</c:v>
                </c:pt>
                <c:pt idx="2435">
                  <c:v>24350</c:v>
                </c:pt>
                <c:pt idx="2436">
                  <c:v>24360</c:v>
                </c:pt>
                <c:pt idx="2437">
                  <c:v>24370</c:v>
                </c:pt>
                <c:pt idx="2438">
                  <c:v>24380</c:v>
                </c:pt>
                <c:pt idx="2439">
                  <c:v>24390</c:v>
                </c:pt>
                <c:pt idx="2440">
                  <c:v>24400</c:v>
                </c:pt>
                <c:pt idx="2441">
                  <c:v>24410</c:v>
                </c:pt>
                <c:pt idx="2442">
                  <c:v>24420</c:v>
                </c:pt>
                <c:pt idx="2443">
                  <c:v>24430</c:v>
                </c:pt>
                <c:pt idx="2444">
                  <c:v>24440</c:v>
                </c:pt>
                <c:pt idx="2445">
                  <c:v>24450</c:v>
                </c:pt>
                <c:pt idx="2446">
                  <c:v>24460</c:v>
                </c:pt>
                <c:pt idx="2447">
                  <c:v>24470</c:v>
                </c:pt>
                <c:pt idx="2448">
                  <c:v>24480</c:v>
                </c:pt>
                <c:pt idx="2449">
                  <c:v>24490</c:v>
                </c:pt>
                <c:pt idx="2450">
                  <c:v>24500</c:v>
                </c:pt>
                <c:pt idx="2451">
                  <c:v>24510</c:v>
                </c:pt>
                <c:pt idx="2452">
                  <c:v>24520</c:v>
                </c:pt>
                <c:pt idx="2453">
                  <c:v>24530</c:v>
                </c:pt>
                <c:pt idx="2454">
                  <c:v>24540</c:v>
                </c:pt>
                <c:pt idx="2455">
                  <c:v>24550</c:v>
                </c:pt>
                <c:pt idx="2456">
                  <c:v>24560</c:v>
                </c:pt>
                <c:pt idx="2457">
                  <c:v>24570</c:v>
                </c:pt>
                <c:pt idx="2458">
                  <c:v>24580</c:v>
                </c:pt>
                <c:pt idx="2459">
                  <c:v>24590</c:v>
                </c:pt>
                <c:pt idx="2460">
                  <c:v>24600</c:v>
                </c:pt>
                <c:pt idx="2461">
                  <c:v>24610</c:v>
                </c:pt>
                <c:pt idx="2462">
                  <c:v>24620</c:v>
                </c:pt>
                <c:pt idx="2463">
                  <c:v>24630</c:v>
                </c:pt>
                <c:pt idx="2464">
                  <c:v>24640</c:v>
                </c:pt>
                <c:pt idx="2465">
                  <c:v>24650</c:v>
                </c:pt>
                <c:pt idx="2466">
                  <c:v>24660</c:v>
                </c:pt>
                <c:pt idx="2467">
                  <c:v>24670</c:v>
                </c:pt>
                <c:pt idx="2468">
                  <c:v>24680</c:v>
                </c:pt>
                <c:pt idx="2469">
                  <c:v>24690</c:v>
                </c:pt>
                <c:pt idx="2470">
                  <c:v>24700</c:v>
                </c:pt>
                <c:pt idx="2471">
                  <c:v>24710</c:v>
                </c:pt>
                <c:pt idx="2472">
                  <c:v>24720</c:v>
                </c:pt>
                <c:pt idx="2473">
                  <c:v>24730</c:v>
                </c:pt>
                <c:pt idx="2474">
                  <c:v>24740</c:v>
                </c:pt>
                <c:pt idx="2475">
                  <c:v>24750</c:v>
                </c:pt>
                <c:pt idx="2476">
                  <c:v>24760</c:v>
                </c:pt>
                <c:pt idx="2477">
                  <c:v>24770</c:v>
                </c:pt>
                <c:pt idx="2478">
                  <c:v>24780</c:v>
                </c:pt>
                <c:pt idx="2479">
                  <c:v>24790</c:v>
                </c:pt>
                <c:pt idx="2480">
                  <c:v>24800</c:v>
                </c:pt>
                <c:pt idx="2481">
                  <c:v>24810</c:v>
                </c:pt>
                <c:pt idx="2482">
                  <c:v>24820</c:v>
                </c:pt>
                <c:pt idx="2483">
                  <c:v>24830</c:v>
                </c:pt>
                <c:pt idx="2484">
                  <c:v>24840</c:v>
                </c:pt>
                <c:pt idx="2485">
                  <c:v>24850</c:v>
                </c:pt>
                <c:pt idx="2486">
                  <c:v>24860</c:v>
                </c:pt>
                <c:pt idx="2487">
                  <c:v>24870</c:v>
                </c:pt>
                <c:pt idx="2488">
                  <c:v>24880</c:v>
                </c:pt>
                <c:pt idx="2489">
                  <c:v>24890</c:v>
                </c:pt>
                <c:pt idx="2490">
                  <c:v>24900</c:v>
                </c:pt>
                <c:pt idx="2491">
                  <c:v>24910</c:v>
                </c:pt>
                <c:pt idx="2492">
                  <c:v>24920</c:v>
                </c:pt>
                <c:pt idx="2493">
                  <c:v>24930</c:v>
                </c:pt>
                <c:pt idx="2494">
                  <c:v>24940</c:v>
                </c:pt>
                <c:pt idx="2495">
                  <c:v>24950</c:v>
                </c:pt>
                <c:pt idx="2496">
                  <c:v>24960</c:v>
                </c:pt>
                <c:pt idx="2497">
                  <c:v>24970</c:v>
                </c:pt>
                <c:pt idx="2498">
                  <c:v>24980</c:v>
                </c:pt>
                <c:pt idx="2499">
                  <c:v>24990</c:v>
                </c:pt>
                <c:pt idx="2500">
                  <c:v>25000</c:v>
                </c:pt>
                <c:pt idx="2501">
                  <c:v>25010</c:v>
                </c:pt>
                <c:pt idx="2502">
                  <c:v>25020</c:v>
                </c:pt>
                <c:pt idx="2503">
                  <c:v>25030</c:v>
                </c:pt>
                <c:pt idx="2504">
                  <c:v>25040</c:v>
                </c:pt>
                <c:pt idx="2505">
                  <c:v>25050</c:v>
                </c:pt>
                <c:pt idx="2506">
                  <c:v>25060</c:v>
                </c:pt>
                <c:pt idx="2507">
                  <c:v>25070</c:v>
                </c:pt>
                <c:pt idx="2508">
                  <c:v>25080</c:v>
                </c:pt>
                <c:pt idx="2509">
                  <c:v>25090</c:v>
                </c:pt>
                <c:pt idx="2510">
                  <c:v>25100</c:v>
                </c:pt>
                <c:pt idx="2511">
                  <c:v>25110</c:v>
                </c:pt>
                <c:pt idx="2512">
                  <c:v>25120</c:v>
                </c:pt>
                <c:pt idx="2513">
                  <c:v>25130</c:v>
                </c:pt>
                <c:pt idx="2514">
                  <c:v>25140</c:v>
                </c:pt>
                <c:pt idx="2515">
                  <c:v>25150</c:v>
                </c:pt>
                <c:pt idx="2516">
                  <c:v>25160</c:v>
                </c:pt>
                <c:pt idx="2517">
                  <c:v>25170</c:v>
                </c:pt>
                <c:pt idx="2518">
                  <c:v>25180</c:v>
                </c:pt>
                <c:pt idx="2519">
                  <c:v>25190</c:v>
                </c:pt>
                <c:pt idx="2520">
                  <c:v>25200</c:v>
                </c:pt>
                <c:pt idx="2521">
                  <c:v>25210</c:v>
                </c:pt>
                <c:pt idx="2522">
                  <c:v>25220</c:v>
                </c:pt>
                <c:pt idx="2523">
                  <c:v>25230</c:v>
                </c:pt>
                <c:pt idx="2524">
                  <c:v>25240</c:v>
                </c:pt>
                <c:pt idx="2525">
                  <c:v>25250</c:v>
                </c:pt>
                <c:pt idx="2526">
                  <c:v>25260</c:v>
                </c:pt>
                <c:pt idx="2527">
                  <c:v>25270</c:v>
                </c:pt>
                <c:pt idx="2528">
                  <c:v>25280</c:v>
                </c:pt>
                <c:pt idx="2529">
                  <c:v>25290</c:v>
                </c:pt>
                <c:pt idx="2530">
                  <c:v>25300</c:v>
                </c:pt>
                <c:pt idx="2531">
                  <c:v>25310</c:v>
                </c:pt>
                <c:pt idx="2532">
                  <c:v>25320</c:v>
                </c:pt>
                <c:pt idx="2533">
                  <c:v>25330</c:v>
                </c:pt>
                <c:pt idx="2534">
                  <c:v>25340</c:v>
                </c:pt>
                <c:pt idx="2535">
                  <c:v>25350</c:v>
                </c:pt>
                <c:pt idx="2536">
                  <c:v>25360</c:v>
                </c:pt>
                <c:pt idx="2537">
                  <c:v>25370</c:v>
                </c:pt>
                <c:pt idx="2538">
                  <c:v>25380</c:v>
                </c:pt>
                <c:pt idx="2539">
                  <c:v>25390</c:v>
                </c:pt>
                <c:pt idx="2540">
                  <c:v>25400</c:v>
                </c:pt>
                <c:pt idx="2541">
                  <c:v>25410</c:v>
                </c:pt>
                <c:pt idx="2542">
                  <c:v>25420</c:v>
                </c:pt>
                <c:pt idx="2543">
                  <c:v>25430</c:v>
                </c:pt>
                <c:pt idx="2544">
                  <c:v>25440</c:v>
                </c:pt>
                <c:pt idx="2545">
                  <c:v>25450</c:v>
                </c:pt>
                <c:pt idx="2546">
                  <c:v>25460</c:v>
                </c:pt>
                <c:pt idx="2547">
                  <c:v>25470</c:v>
                </c:pt>
                <c:pt idx="2548">
                  <c:v>25480</c:v>
                </c:pt>
                <c:pt idx="2549">
                  <c:v>25490</c:v>
                </c:pt>
                <c:pt idx="2550">
                  <c:v>25500</c:v>
                </c:pt>
                <c:pt idx="2551">
                  <c:v>25510</c:v>
                </c:pt>
                <c:pt idx="2552">
                  <c:v>25520</c:v>
                </c:pt>
                <c:pt idx="2553">
                  <c:v>25530</c:v>
                </c:pt>
                <c:pt idx="2554">
                  <c:v>25540</c:v>
                </c:pt>
                <c:pt idx="2555">
                  <c:v>25550</c:v>
                </c:pt>
                <c:pt idx="2556">
                  <c:v>25560</c:v>
                </c:pt>
                <c:pt idx="2557">
                  <c:v>25570</c:v>
                </c:pt>
                <c:pt idx="2558">
                  <c:v>25580</c:v>
                </c:pt>
                <c:pt idx="2559">
                  <c:v>25590</c:v>
                </c:pt>
                <c:pt idx="2560">
                  <c:v>25600</c:v>
                </c:pt>
                <c:pt idx="2561">
                  <c:v>25610</c:v>
                </c:pt>
                <c:pt idx="2562">
                  <c:v>25620</c:v>
                </c:pt>
                <c:pt idx="2563">
                  <c:v>25630</c:v>
                </c:pt>
                <c:pt idx="2564">
                  <c:v>25640</c:v>
                </c:pt>
                <c:pt idx="2565">
                  <c:v>25650</c:v>
                </c:pt>
                <c:pt idx="2566">
                  <c:v>25660</c:v>
                </c:pt>
                <c:pt idx="2567">
                  <c:v>25670</c:v>
                </c:pt>
                <c:pt idx="2568">
                  <c:v>25680</c:v>
                </c:pt>
                <c:pt idx="2569">
                  <c:v>25690</c:v>
                </c:pt>
                <c:pt idx="2570">
                  <c:v>25700</c:v>
                </c:pt>
                <c:pt idx="2571">
                  <c:v>25710</c:v>
                </c:pt>
                <c:pt idx="2572">
                  <c:v>25720</c:v>
                </c:pt>
                <c:pt idx="2573">
                  <c:v>25730</c:v>
                </c:pt>
                <c:pt idx="2574">
                  <c:v>25740</c:v>
                </c:pt>
                <c:pt idx="2575">
                  <c:v>25750</c:v>
                </c:pt>
                <c:pt idx="2576">
                  <c:v>25760</c:v>
                </c:pt>
                <c:pt idx="2577">
                  <c:v>25770</c:v>
                </c:pt>
                <c:pt idx="2578">
                  <c:v>25780</c:v>
                </c:pt>
                <c:pt idx="2579">
                  <c:v>25790</c:v>
                </c:pt>
                <c:pt idx="2580">
                  <c:v>25800</c:v>
                </c:pt>
                <c:pt idx="2581">
                  <c:v>25810</c:v>
                </c:pt>
                <c:pt idx="2582">
                  <c:v>25820</c:v>
                </c:pt>
                <c:pt idx="2583">
                  <c:v>25830</c:v>
                </c:pt>
                <c:pt idx="2584">
                  <c:v>25840</c:v>
                </c:pt>
                <c:pt idx="2585">
                  <c:v>25850</c:v>
                </c:pt>
                <c:pt idx="2586">
                  <c:v>25860</c:v>
                </c:pt>
                <c:pt idx="2587">
                  <c:v>25870</c:v>
                </c:pt>
                <c:pt idx="2588">
                  <c:v>25880</c:v>
                </c:pt>
                <c:pt idx="2589">
                  <c:v>25890</c:v>
                </c:pt>
                <c:pt idx="2590">
                  <c:v>25900</c:v>
                </c:pt>
                <c:pt idx="2591">
                  <c:v>25910</c:v>
                </c:pt>
                <c:pt idx="2592">
                  <c:v>25920</c:v>
                </c:pt>
                <c:pt idx="2593">
                  <c:v>25930</c:v>
                </c:pt>
                <c:pt idx="2594">
                  <c:v>25940</c:v>
                </c:pt>
                <c:pt idx="2595">
                  <c:v>25950</c:v>
                </c:pt>
                <c:pt idx="2596">
                  <c:v>25960</c:v>
                </c:pt>
                <c:pt idx="2597">
                  <c:v>25970</c:v>
                </c:pt>
                <c:pt idx="2598">
                  <c:v>25980</c:v>
                </c:pt>
                <c:pt idx="2599">
                  <c:v>25990</c:v>
                </c:pt>
                <c:pt idx="2600">
                  <c:v>26000</c:v>
                </c:pt>
                <c:pt idx="2601">
                  <c:v>26010</c:v>
                </c:pt>
                <c:pt idx="2602">
                  <c:v>26020</c:v>
                </c:pt>
                <c:pt idx="2603">
                  <c:v>26030</c:v>
                </c:pt>
                <c:pt idx="2604">
                  <c:v>26040</c:v>
                </c:pt>
                <c:pt idx="2605">
                  <c:v>26050</c:v>
                </c:pt>
                <c:pt idx="2606">
                  <c:v>26060</c:v>
                </c:pt>
                <c:pt idx="2607">
                  <c:v>26070</c:v>
                </c:pt>
                <c:pt idx="2608">
                  <c:v>26080</c:v>
                </c:pt>
                <c:pt idx="2609">
                  <c:v>26090</c:v>
                </c:pt>
                <c:pt idx="2610">
                  <c:v>26100</c:v>
                </c:pt>
                <c:pt idx="2611">
                  <c:v>26110</c:v>
                </c:pt>
                <c:pt idx="2612">
                  <c:v>26120</c:v>
                </c:pt>
                <c:pt idx="2613">
                  <c:v>26130</c:v>
                </c:pt>
                <c:pt idx="2614">
                  <c:v>26140</c:v>
                </c:pt>
                <c:pt idx="2615">
                  <c:v>26150</c:v>
                </c:pt>
                <c:pt idx="2616">
                  <c:v>26160</c:v>
                </c:pt>
                <c:pt idx="2617">
                  <c:v>26170</c:v>
                </c:pt>
                <c:pt idx="2618">
                  <c:v>26180</c:v>
                </c:pt>
                <c:pt idx="2619">
                  <c:v>26190</c:v>
                </c:pt>
                <c:pt idx="2620">
                  <c:v>26200</c:v>
                </c:pt>
                <c:pt idx="2621">
                  <c:v>26210</c:v>
                </c:pt>
                <c:pt idx="2622">
                  <c:v>26220</c:v>
                </c:pt>
                <c:pt idx="2623">
                  <c:v>26230</c:v>
                </c:pt>
                <c:pt idx="2624">
                  <c:v>26240</c:v>
                </c:pt>
                <c:pt idx="2625">
                  <c:v>26250</c:v>
                </c:pt>
                <c:pt idx="2626">
                  <c:v>26260</c:v>
                </c:pt>
                <c:pt idx="2627">
                  <c:v>26270</c:v>
                </c:pt>
                <c:pt idx="2628">
                  <c:v>26280</c:v>
                </c:pt>
                <c:pt idx="2629">
                  <c:v>26290</c:v>
                </c:pt>
                <c:pt idx="2630">
                  <c:v>26300</c:v>
                </c:pt>
                <c:pt idx="2631">
                  <c:v>26310</c:v>
                </c:pt>
                <c:pt idx="2632">
                  <c:v>26320</c:v>
                </c:pt>
                <c:pt idx="2633">
                  <c:v>26330</c:v>
                </c:pt>
                <c:pt idx="2634">
                  <c:v>26340</c:v>
                </c:pt>
                <c:pt idx="2635">
                  <c:v>26350</c:v>
                </c:pt>
                <c:pt idx="2636">
                  <c:v>26360</c:v>
                </c:pt>
                <c:pt idx="2637">
                  <c:v>26370</c:v>
                </c:pt>
                <c:pt idx="2638">
                  <c:v>26380</c:v>
                </c:pt>
                <c:pt idx="2639">
                  <c:v>26390</c:v>
                </c:pt>
                <c:pt idx="2640">
                  <c:v>26400</c:v>
                </c:pt>
                <c:pt idx="2641">
                  <c:v>26410</c:v>
                </c:pt>
                <c:pt idx="2642">
                  <c:v>26420</c:v>
                </c:pt>
                <c:pt idx="2643">
                  <c:v>26430</c:v>
                </c:pt>
                <c:pt idx="2644">
                  <c:v>26440</c:v>
                </c:pt>
                <c:pt idx="2645">
                  <c:v>26450</c:v>
                </c:pt>
                <c:pt idx="2646">
                  <c:v>26460</c:v>
                </c:pt>
                <c:pt idx="2647">
                  <c:v>26470</c:v>
                </c:pt>
                <c:pt idx="2648">
                  <c:v>26480</c:v>
                </c:pt>
                <c:pt idx="2649">
                  <c:v>26490</c:v>
                </c:pt>
                <c:pt idx="2650">
                  <c:v>26500</c:v>
                </c:pt>
                <c:pt idx="2651">
                  <c:v>26510</c:v>
                </c:pt>
                <c:pt idx="2652">
                  <c:v>26520</c:v>
                </c:pt>
                <c:pt idx="2653">
                  <c:v>26530</c:v>
                </c:pt>
                <c:pt idx="2654">
                  <c:v>26540</c:v>
                </c:pt>
                <c:pt idx="2655">
                  <c:v>26550</c:v>
                </c:pt>
                <c:pt idx="2656">
                  <c:v>26560</c:v>
                </c:pt>
                <c:pt idx="2657">
                  <c:v>26570</c:v>
                </c:pt>
                <c:pt idx="2658">
                  <c:v>26580</c:v>
                </c:pt>
                <c:pt idx="2659">
                  <c:v>26590</c:v>
                </c:pt>
                <c:pt idx="2660">
                  <c:v>26600</c:v>
                </c:pt>
                <c:pt idx="2661">
                  <c:v>26610</c:v>
                </c:pt>
                <c:pt idx="2662">
                  <c:v>26620</c:v>
                </c:pt>
                <c:pt idx="2663">
                  <c:v>26630</c:v>
                </c:pt>
                <c:pt idx="2664">
                  <c:v>26640</c:v>
                </c:pt>
                <c:pt idx="2665">
                  <c:v>26650</c:v>
                </c:pt>
                <c:pt idx="2666">
                  <c:v>26660</c:v>
                </c:pt>
                <c:pt idx="2667">
                  <c:v>26670</c:v>
                </c:pt>
                <c:pt idx="2668">
                  <c:v>26680</c:v>
                </c:pt>
                <c:pt idx="2669">
                  <c:v>26690</c:v>
                </c:pt>
                <c:pt idx="2670">
                  <c:v>26700</c:v>
                </c:pt>
                <c:pt idx="2671">
                  <c:v>26710</c:v>
                </c:pt>
                <c:pt idx="2672">
                  <c:v>26720</c:v>
                </c:pt>
                <c:pt idx="2673">
                  <c:v>26730</c:v>
                </c:pt>
                <c:pt idx="2674">
                  <c:v>26740</c:v>
                </c:pt>
                <c:pt idx="2675">
                  <c:v>26750</c:v>
                </c:pt>
                <c:pt idx="2676">
                  <c:v>26760</c:v>
                </c:pt>
                <c:pt idx="2677">
                  <c:v>26770</c:v>
                </c:pt>
                <c:pt idx="2678">
                  <c:v>26780</c:v>
                </c:pt>
                <c:pt idx="2679">
                  <c:v>26790</c:v>
                </c:pt>
                <c:pt idx="2680">
                  <c:v>26800</c:v>
                </c:pt>
                <c:pt idx="2681">
                  <c:v>26810</c:v>
                </c:pt>
                <c:pt idx="2682">
                  <c:v>26820</c:v>
                </c:pt>
                <c:pt idx="2683">
                  <c:v>26830</c:v>
                </c:pt>
                <c:pt idx="2684">
                  <c:v>26840</c:v>
                </c:pt>
                <c:pt idx="2685">
                  <c:v>26850</c:v>
                </c:pt>
                <c:pt idx="2686">
                  <c:v>26860</c:v>
                </c:pt>
                <c:pt idx="2687">
                  <c:v>26870</c:v>
                </c:pt>
                <c:pt idx="2688">
                  <c:v>26880</c:v>
                </c:pt>
                <c:pt idx="2689">
                  <c:v>26890</c:v>
                </c:pt>
                <c:pt idx="2690">
                  <c:v>26900</c:v>
                </c:pt>
                <c:pt idx="2691">
                  <c:v>26910</c:v>
                </c:pt>
                <c:pt idx="2692">
                  <c:v>26920</c:v>
                </c:pt>
                <c:pt idx="2693">
                  <c:v>26930</c:v>
                </c:pt>
                <c:pt idx="2694">
                  <c:v>26940</c:v>
                </c:pt>
                <c:pt idx="2695">
                  <c:v>26950</c:v>
                </c:pt>
                <c:pt idx="2696">
                  <c:v>26960</c:v>
                </c:pt>
                <c:pt idx="2697">
                  <c:v>26970</c:v>
                </c:pt>
                <c:pt idx="2698">
                  <c:v>26980</c:v>
                </c:pt>
                <c:pt idx="2699">
                  <c:v>26990</c:v>
                </c:pt>
                <c:pt idx="2700">
                  <c:v>27000</c:v>
                </c:pt>
                <c:pt idx="2701">
                  <c:v>27010</c:v>
                </c:pt>
                <c:pt idx="2702">
                  <c:v>27020</c:v>
                </c:pt>
                <c:pt idx="2703">
                  <c:v>27030</c:v>
                </c:pt>
                <c:pt idx="2704">
                  <c:v>27040</c:v>
                </c:pt>
                <c:pt idx="2705">
                  <c:v>27050</c:v>
                </c:pt>
                <c:pt idx="2706">
                  <c:v>27060</c:v>
                </c:pt>
                <c:pt idx="2707">
                  <c:v>27070</c:v>
                </c:pt>
                <c:pt idx="2708">
                  <c:v>27080</c:v>
                </c:pt>
                <c:pt idx="2709">
                  <c:v>27090</c:v>
                </c:pt>
                <c:pt idx="2710">
                  <c:v>27100</c:v>
                </c:pt>
                <c:pt idx="2711">
                  <c:v>27110</c:v>
                </c:pt>
                <c:pt idx="2712">
                  <c:v>27120</c:v>
                </c:pt>
                <c:pt idx="2713">
                  <c:v>27130</c:v>
                </c:pt>
                <c:pt idx="2714">
                  <c:v>27140</c:v>
                </c:pt>
                <c:pt idx="2715">
                  <c:v>27150</c:v>
                </c:pt>
                <c:pt idx="2716">
                  <c:v>27160</c:v>
                </c:pt>
                <c:pt idx="2717">
                  <c:v>27170</c:v>
                </c:pt>
                <c:pt idx="2718">
                  <c:v>27180</c:v>
                </c:pt>
                <c:pt idx="2719">
                  <c:v>27190</c:v>
                </c:pt>
                <c:pt idx="2720">
                  <c:v>27200</c:v>
                </c:pt>
                <c:pt idx="2721">
                  <c:v>27210</c:v>
                </c:pt>
                <c:pt idx="2722">
                  <c:v>27220</c:v>
                </c:pt>
                <c:pt idx="2723">
                  <c:v>27230</c:v>
                </c:pt>
                <c:pt idx="2724">
                  <c:v>27240</c:v>
                </c:pt>
                <c:pt idx="2725">
                  <c:v>27250</c:v>
                </c:pt>
                <c:pt idx="2726">
                  <c:v>27260</c:v>
                </c:pt>
                <c:pt idx="2727">
                  <c:v>27270</c:v>
                </c:pt>
                <c:pt idx="2728">
                  <c:v>27280</c:v>
                </c:pt>
                <c:pt idx="2729">
                  <c:v>27290</c:v>
                </c:pt>
                <c:pt idx="2730">
                  <c:v>27300</c:v>
                </c:pt>
                <c:pt idx="2731">
                  <c:v>27310</c:v>
                </c:pt>
                <c:pt idx="2732">
                  <c:v>27320</c:v>
                </c:pt>
                <c:pt idx="2733">
                  <c:v>27330</c:v>
                </c:pt>
                <c:pt idx="2734">
                  <c:v>27340</c:v>
                </c:pt>
                <c:pt idx="2735">
                  <c:v>27350</c:v>
                </c:pt>
                <c:pt idx="2736">
                  <c:v>27360</c:v>
                </c:pt>
                <c:pt idx="2737">
                  <c:v>27370</c:v>
                </c:pt>
                <c:pt idx="2738">
                  <c:v>27380</c:v>
                </c:pt>
                <c:pt idx="2739">
                  <c:v>27390</c:v>
                </c:pt>
                <c:pt idx="2740">
                  <c:v>27400</c:v>
                </c:pt>
                <c:pt idx="2741">
                  <c:v>27410</c:v>
                </c:pt>
                <c:pt idx="2742">
                  <c:v>27420</c:v>
                </c:pt>
                <c:pt idx="2743">
                  <c:v>27430</c:v>
                </c:pt>
                <c:pt idx="2744">
                  <c:v>27440</c:v>
                </c:pt>
                <c:pt idx="2745">
                  <c:v>27450</c:v>
                </c:pt>
                <c:pt idx="2746">
                  <c:v>27460</c:v>
                </c:pt>
                <c:pt idx="2747">
                  <c:v>27470</c:v>
                </c:pt>
                <c:pt idx="2748">
                  <c:v>27480</c:v>
                </c:pt>
                <c:pt idx="2749">
                  <c:v>27490</c:v>
                </c:pt>
                <c:pt idx="2750">
                  <c:v>27500</c:v>
                </c:pt>
                <c:pt idx="2751">
                  <c:v>27510</c:v>
                </c:pt>
                <c:pt idx="2752">
                  <c:v>27520</c:v>
                </c:pt>
                <c:pt idx="2753">
                  <c:v>27530</c:v>
                </c:pt>
                <c:pt idx="2754">
                  <c:v>27540</c:v>
                </c:pt>
                <c:pt idx="2755">
                  <c:v>27550</c:v>
                </c:pt>
                <c:pt idx="2756">
                  <c:v>27560</c:v>
                </c:pt>
                <c:pt idx="2757">
                  <c:v>27570</c:v>
                </c:pt>
                <c:pt idx="2758">
                  <c:v>27580</c:v>
                </c:pt>
                <c:pt idx="2759">
                  <c:v>27590</c:v>
                </c:pt>
                <c:pt idx="2760">
                  <c:v>27600</c:v>
                </c:pt>
                <c:pt idx="2761">
                  <c:v>27610</c:v>
                </c:pt>
                <c:pt idx="2762">
                  <c:v>27620</c:v>
                </c:pt>
                <c:pt idx="2763">
                  <c:v>27630</c:v>
                </c:pt>
                <c:pt idx="2764">
                  <c:v>27640</c:v>
                </c:pt>
                <c:pt idx="2765">
                  <c:v>27650</c:v>
                </c:pt>
                <c:pt idx="2766">
                  <c:v>27660</c:v>
                </c:pt>
                <c:pt idx="2767">
                  <c:v>27670</c:v>
                </c:pt>
                <c:pt idx="2768">
                  <c:v>27680</c:v>
                </c:pt>
                <c:pt idx="2769">
                  <c:v>27690</c:v>
                </c:pt>
                <c:pt idx="2770">
                  <c:v>27700</c:v>
                </c:pt>
                <c:pt idx="2771">
                  <c:v>27710</c:v>
                </c:pt>
                <c:pt idx="2772">
                  <c:v>27720</c:v>
                </c:pt>
                <c:pt idx="2773">
                  <c:v>27730</c:v>
                </c:pt>
                <c:pt idx="2774">
                  <c:v>27740</c:v>
                </c:pt>
                <c:pt idx="2775">
                  <c:v>27750</c:v>
                </c:pt>
                <c:pt idx="2776">
                  <c:v>27760</c:v>
                </c:pt>
                <c:pt idx="2777">
                  <c:v>27770</c:v>
                </c:pt>
                <c:pt idx="2778">
                  <c:v>27780</c:v>
                </c:pt>
                <c:pt idx="2779">
                  <c:v>27790</c:v>
                </c:pt>
                <c:pt idx="2780">
                  <c:v>27800</c:v>
                </c:pt>
                <c:pt idx="2781">
                  <c:v>27810</c:v>
                </c:pt>
                <c:pt idx="2782">
                  <c:v>27820</c:v>
                </c:pt>
                <c:pt idx="2783">
                  <c:v>27830</c:v>
                </c:pt>
                <c:pt idx="2784">
                  <c:v>27840</c:v>
                </c:pt>
                <c:pt idx="2785">
                  <c:v>27850</c:v>
                </c:pt>
                <c:pt idx="2786">
                  <c:v>27860</c:v>
                </c:pt>
                <c:pt idx="2787">
                  <c:v>27870</c:v>
                </c:pt>
                <c:pt idx="2788">
                  <c:v>27880</c:v>
                </c:pt>
                <c:pt idx="2789">
                  <c:v>27890</c:v>
                </c:pt>
                <c:pt idx="2790">
                  <c:v>27900</c:v>
                </c:pt>
                <c:pt idx="2791">
                  <c:v>27910</c:v>
                </c:pt>
                <c:pt idx="2792">
                  <c:v>27920</c:v>
                </c:pt>
                <c:pt idx="2793">
                  <c:v>27930</c:v>
                </c:pt>
                <c:pt idx="2794">
                  <c:v>27940</c:v>
                </c:pt>
                <c:pt idx="2795">
                  <c:v>27950</c:v>
                </c:pt>
                <c:pt idx="2796">
                  <c:v>27960</c:v>
                </c:pt>
                <c:pt idx="2797">
                  <c:v>27970</c:v>
                </c:pt>
                <c:pt idx="2798">
                  <c:v>27980</c:v>
                </c:pt>
                <c:pt idx="2799">
                  <c:v>27990</c:v>
                </c:pt>
                <c:pt idx="2800">
                  <c:v>28000</c:v>
                </c:pt>
                <c:pt idx="2801">
                  <c:v>28010</c:v>
                </c:pt>
                <c:pt idx="2802">
                  <c:v>28020</c:v>
                </c:pt>
                <c:pt idx="2803">
                  <c:v>28030</c:v>
                </c:pt>
                <c:pt idx="2804">
                  <c:v>28040</c:v>
                </c:pt>
                <c:pt idx="2805">
                  <c:v>28050</c:v>
                </c:pt>
                <c:pt idx="2806">
                  <c:v>28060</c:v>
                </c:pt>
                <c:pt idx="2807">
                  <c:v>28070</c:v>
                </c:pt>
                <c:pt idx="2808">
                  <c:v>28080</c:v>
                </c:pt>
                <c:pt idx="2809">
                  <c:v>28090</c:v>
                </c:pt>
                <c:pt idx="2810">
                  <c:v>28100</c:v>
                </c:pt>
                <c:pt idx="2811">
                  <c:v>28110</c:v>
                </c:pt>
                <c:pt idx="2812">
                  <c:v>28120</c:v>
                </c:pt>
                <c:pt idx="2813">
                  <c:v>28130</c:v>
                </c:pt>
                <c:pt idx="2814">
                  <c:v>28140</c:v>
                </c:pt>
                <c:pt idx="2815">
                  <c:v>28150</c:v>
                </c:pt>
                <c:pt idx="2816">
                  <c:v>28160</c:v>
                </c:pt>
                <c:pt idx="2817">
                  <c:v>28170</c:v>
                </c:pt>
                <c:pt idx="2818">
                  <c:v>28180</c:v>
                </c:pt>
                <c:pt idx="2819">
                  <c:v>28190</c:v>
                </c:pt>
                <c:pt idx="2820">
                  <c:v>28200</c:v>
                </c:pt>
                <c:pt idx="2821">
                  <c:v>28210</c:v>
                </c:pt>
                <c:pt idx="2822">
                  <c:v>28220</c:v>
                </c:pt>
                <c:pt idx="2823">
                  <c:v>28230</c:v>
                </c:pt>
                <c:pt idx="2824">
                  <c:v>28240</c:v>
                </c:pt>
                <c:pt idx="2825">
                  <c:v>28250</c:v>
                </c:pt>
                <c:pt idx="2826">
                  <c:v>28260</c:v>
                </c:pt>
                <c:pt idx="2827">
                  <c:v>28270</c:v>
                </c:pt>
                <c:pt idx="2828">
                  <c:v>28280</c:v>
                </c:pt>
                <c:pt idx="2829">
                  <c:v>28290</c:v>
                </c:pt>
                <c:pt idx="2830">
                  <c:v>28300</c:v>
                </c:pt>
                <c:pt idx="2831">
                  <c:v>28310</c:v>
                </c:pt>
                <c:pt idx="2832">
                  <c:v>28320</c:v>
                </c:pt>
                <c:pt idx="2833">
                  <c:v>28330</c:v>
                </c:pt>
                <c:pt idx="2834">
                  <c:v>28340</c:v>
                </c:pt>
                <c:pt idx="2835">
                  <c:v>28350</c:v>
                </c:pt>
                <c:pt idx="2836">
                  <c:v>28360</c:v>
                </c:pt>
                <c:pt idx="2837">
                  <c:v>28370</c:v>
                </c:pt>
                <c:pt idx="2838">
                  <c:v>28380</c:v>
                </c:pt>
                <c:pt idx="2839">
                  <c:v>28390</c:v>
                </c:pt>
                <c:pt idx="2840">
                  <c:v>28400</c:v>
                </c:pt>
                <c:pt idx="2841">
                  <c:v>28410</c:v>
                </c:pt>
                <c:pt idx="2842">
                  <c:v>28420</c:v>
                </c:pt>
                <c:pt idx="2843">
                  <c:v>28430</c:v>
                </c:pt>
                <c:pt idx="2844">
                  <c:v>28440</c:v>
                </c:pt>
                <c:pt idx="2845">
                  <c:v>28450</c:v>
                </c:pt>
                <c:pt idx="2846">
                  <c:v>28460</c:v>
                </c:pt>
                <c:pt idx="2847">
                  <c:v>28470</c:v>
                </c:pt>
                <c:pt idx="2848">
                  <c:v>28480</c:v>
                </c:pt>
                <c:pt idx="2849">
                  <c:v>28490</c:v>
                </c:pt>
                <c:pt idx="2850">
                  <c:v>28500</c:v>
                </c:pt>
                <c:pt idx="2851">
                  <c:v>28510</c:v>
                </c:pt>
                <c:pt idx="2852">
                  <c:v>28520</c:v>
                </c:pt>
                <c:pt idx="2853">
                  <c:v>28530</c:v>
                </c:pt>
                <c:pt idx="2854">
                  <c:v>28540</c:v>
                </c:pt>
                <c:pt idx="2855">
                  <c:v>28550</c:v>
                </c:pt>
                <c:pt idx="2856">
                  <c:v>28560</c:v>
                </c:pt>
                <c:pt idx="2857">
                  <c:v>28570</c:v>
                </c:pt>
                <c:pt idx="2858">
                  <c:v>28580</c:v>
                </c:pt>
                <c:pt idx="2859">
                  <c:v>28590</c:v>
                </c:pt>
                <c:pt idx="2860">
                  <c:v>28600</c:v>
                </c:pt>
                <c:pt idx="2861">
                  <c:v>28610</c:v>
                </c:pt>
                <c:pt idx="2862">
                  <c:v>28620</c:v>
                </c:pt>
                <c:pt idx="2863">
                  <c:v>28630</c:v>
                </c:pt>
                <c:pt idx="2864">
                  <c:v>28640</c:v>
                </c:pt>
                <c:pt idx="2865">
                  <c:v>28650</c:v>
                </c:pt>
                <c:pt idx="2866">
                  <c:v>28660</c:v>
                </c:pt>
                <c:pt idx="2867">
                  <c:v>28670</c:v>
                </c:pt>
                <c:pt idx="2868">
                  <c:v>28680</c:v>
                </c:pt>
                <c:pt idx="2869">
                  <c:v>28690</c:v>
                </c:pt>
                <c:pt idx="2870">
                  <c:v>28700</c:v>
                </c:pt>
                <c:pt idx="2871">
                  <c:v>28710</c:v>
                </c:pt>
                <c:pt idx="2872">
                  <c:v>28720</c:v>
                </c:pt>
                <c:pt idx="2873">
                  <c:v>28730</c:v>
                </c:pt>
                <c:pt idx="2874">
                  <c:v>28740</c:v>
                </c:pt>
                <c:pt idx="2875">
                  <c:v>28750</c:v>
                </c:pt>
                <c:pt idx="2876">
                  <c:v>28760</c:v>
                </c:pt>
                <c:pt idx="2877">
                  <c:v>28770</c:v>
                </c:pt>
                <c:pt idx="2878">
                  <c:v>28780</c:v>
                </c:pt>
                <c:pt idx="2879">
                  <c:v>28790</c:v>
                </c:pt>
                <c:pt idx="2880">
                  <c:v>28800</c:v>
                </c:pt>
                <c:pt idx="2881">
                  <c:v>28810</c:v>
                </c:pt>
                <c:pt idx="2882">
                  <c:v>28820</c:v>
                </c:pt>
                <c:pt idx="2883">
                  <c:v>28830</c:v>
                </c:pt>
                <c:pt idx="2884">
                  <c:v>28840</c:v>
                </c:pt>
                <c:pt idx="2885">
                  <c:v>28850</c:v>
                </c:pt>
                <c:pt idx="2886">
                  <c:v>28860</c:v>
                </c:pt>
                <c:pt idx="2887">
                  <c:v>28870</c:v>
                </c:pt>
                <c:pt idx="2888">
                  <c:v>28880</c:v>
                </c:pt>
                <c:pt idx="2889">
                  <c:v>28890</c:v>
                </c:pt>
                <c:pt idx="2890">
                  <c:v>28900</c:v>
                </c:pt>
                <c:pt idx="2891">
                  <c:v>28910</c:v>
                </c:pt>
                <c:pt idx="2892">
                  <c:v>28920</c:v>
                </c:pt>
                <c:pt idx="2893">
                  <c:v>28930</c:v>
                </c:pt>
                <c:pt idx="2894">
                  <c:v>28940</c:v>
                </c:pt>
                <c:pt idx="2895">
                  <c:v>28950</c:v>
                </c:pt>
                <c:pt idx="2896">
                  <c:v>28960</c:v>
                </c:pt>
                <c:pt idx="2897">
                  <c:v>28970</c:v>
                </c:pt>
                <c:pt idx="2898">
                  <c:v>28980</c:v>
                </c:pt>
                <c:pt idx="2899">
                  <c:v>28990</c:v>
                </c:pt>
                <c:pt idx="2900">
                  <c:v>29000</c:v>
                </c:pt>
                <c:pt idx="2901">
                  <c:v>29010</c:v>
                </c:pt>
                <c:pt idx="2902">
                  <c:v>29020</c:v>
                </c:pt>
                <c:pt idx="2903">
                  <c:v>29030</c:v>
                </c:pt>
                <c:pt idx="2904">
                  <c:v>29040</c:v>
                </c:pt>
                <c:pt idx="2905">
                  <c:v>29050</c:v>
                </c:pt>
                <c:pt idx="2906">
                  <c:v>29060</c:v>
                </c:pt>
                <c:pt idx="2907">
                  <c:v>29070</c:v>
                </c:pt>
                <c:pt idx="2908">
                  <c:v>29080</c:v>
                </c:pt>
                <c:pt idx="2909">
                  <c:v>29090</c:v>
                </c:pt>
                <c:pt idx="2910">
                  <c:v>29100</c:v>
                </c:pt>
                <c:pt idx="2911">
                  <c:v>29110</c:v>
                </c:pt>
                <c:pt idx="2912">
                  <c:v>29120</c:v>
                </c:pt>
                <c:pt idx="2913">
                  <c:v>29130</c:v>
                </c:pt>
                <c:pt idx="2914">
                  <c:v>29140</c:v>
                </c:pt>
                <c:pt idx="2915">
                  <c:v>29150</c:v>
                </c:pt>
                <c:pt idx="2916">
                  <c:v>29160</c:v>
                </c:pt>
                <c:pt idx="2917">
                  <c:v>29170</c:v>
                </c:pt>
                <c:pt idx="2918">
                  <c:v>29180</c:v>
                </c:pt>
                <c:pt idx="2919">
                  <c:v>29190</c:v>
                </c:pt>
                <c:pt idx="2920">
                  <c:v>29200</c:v>
                </c:pt>
                <c:pt idx="2921">
                  <c:v>29210</c:v>
                </c:pt>
                <c:pt idx="2922">
                  <c:v>29220</c:v>
                </c:pt>
                <c:pt idx="2923">
                  <c:v>29230</c:v>
                </c:pt>
                <c:pt idx="2924">
                  <c:v>29240</c:v>
                </c:pt>
                <c:pt idx="2925">
                  <c:v>29250</c:v>
                </c:pt>
                <c:pt idx="2926">
                  <c:v>29260</c:v>
                </c:pt>
                <c:pt idx="2927">
                  <c:v>29270</c:v>
                </c:pt>
                <c:pt idx="2928">
                  <c:v>29280</c:v>
                </c:pt>
                <c:pt idx="2929">
                  <c:v>29290</c:v>
                </c:pt>
                <c:pt idx="2930">
                  <c:v>29300</c:v>
                </c:pt>
                <c:pt idx="2931">
                  <c:v>29310</c:v>
                </c:pt>
                <c:pt idx="2932">
                  <c:v>29320</c:v>
                </c:pt>
                <c:pt idx="2933">
                  <c:v>29330</c:v>
                </c:pt>
                <c:pt idx="2934">
                  <c:v>29340</c:v>
                </c:pt>
                <c:pt idx="2935">
                  <c:v>29350</c:v>
                </c:pt>
                <c:pt idx="2936">
                  <c:v>29360</c:v>
                </c:pt>
                <c:pt idx="2937">
                  <c:v>29370</c:v>
                </c:pt>
                <c:pt idx="2938">
                  <c:v>29380</c:v>
                </c:pt>
                <c:pt idx="2939">
                  <c:v>29390</c:v>
                </c:pt>
                <c:pt idx="2940">
                  <c:v>29400</c:v>
                </c:pt>
                <c:pt idx="2941">
                  <c:v>29410</c:v>
                </c:pt>
                <c:pt idx="2942">
                  <c:v>29420</c:v>
                </c:pt>
                <c:pt idx="2943">
                  <c:v>29430</c:v>
                </c:pt>
                <c:pt idx="2944">
                  <c:v>29440</c:v>
                </c:pt>
                <c:pt idx="2945">
                  <c:v>29450</c:v>
                </c:pt>
                <c:pt idx="2946">
                  <c:v>29460</c:v>
                </c:pt>
                <c:pt idx="2947">
                  <c:v>29470</c:v>
                </c:pt>
                <c:pt idx="2948">
                  <c:v>29480</c:v>
                </c:pt>
                <c:pt idx="2949">
                  <c:v>29490</c:v>
                </c:pt>
                <c:pt idx="2950">
                  <c:v>29500</c:v>
                </c:pt>
                <c:pt idx="2951">
                  <c:v>29510</c:v>
                </c:pt>
                <c:pt idx="2952">
                  <c:v>29520</c:v>
                </c:pt>
                <c:pt idx="2953">
                  <c:v>29530</c:v>
                </c:pt>
                <c:pt idx="2954">
                  <c:v>29540</c:v>
                </c:pt>
                <c:pt idx="2955">
                  <c:v>29550</c:v>
                </c:pt>
                <c:pt idx="2956">
                  <c:v>29560</c:v>
                </c:pt>
                <c:pt idx="2957">
                  <c:v>29570</c:v>
                </c:pt>
                <c:pt idx="2958">
                  <c:v>29580</c:v>
                </c:pt>
                <c:pt idx="2959">
                  <c:v>29590</c:v>
                </c:pt>
                <c:pt idx="2960">
                  <c:v>29600</c:v>
                </c:pt>
                <c:pt idx="2961">
                  <c:v>29610</c:v>
                </c:pt>
                <c:pt idx="2962">
                  <c:v>29620</c:v>
                </c:pt>
                <c:pt idx="2963">
                  <c:v>29630</c:v>
                </c:pt>
                <c:pt idx="2964">
                  <c:v>29640</c:v>
                </c:pt>
                <c:pt idx="2965">
                  <c:v>29650</c:v>
                </c:pt>
                <c:pt idx="2966">
                  <c:v>29660</c:v>
                </c:pt>
                <c:pt idx="2967">
                  <c:v>29670</c:v>
                </c:pt>
                <c:pt idx="2968">
                  <c:v>29680</c:v>
                </c:pt>
                <c:pt idx="2969">
                  <c:v>29690</c:v>
                </c:pt>
                <c:pt idx="2970">
                  <c:v>29700</c:v>
                </c:pt>
                <c:pt idx="2971">
                  <c:v>29710</c:v>
                </c:pt>
                <c:pt idx="2972">
                  <c:v>29720</c:v>
                </c:pt>
                <c:pt idx="2973">
                  <c:v>29730</c:v>
                </c:pt>
                <c:pt idx="2974">
                  <c:v>29740</c:v>
                </c:pt>
                <c:pt idx="2975">
                  <c:v>29750</c:v>
                </c:pt>
                <c:pt idx="2976">
                  <c:v>29760</c:v>
                </c:pt>
                <c:pt idx="2977">
                  <c:v>29770</c:v>
                </c:pt>
                <c:pt idx="2978">
                  <c:v>29780</c:v>
                </c:pt>
                <c:pt idx="2979">
                  <c:v>29790</c:v>
                </c:pt>
                <c:pt idx="2980">
                  <c:v>29800</c:v>
                </c:pt>
                <c:pt idx="2981">
                  <c:v>29810</c:v>
                </c:pt>
                <c:pt idx="2982">
                  <c:v>29820</c:v>
                </c:pt>
                <c:pt idx="2983">
                  <c:v>29830</c:v>
                </c:pt>
                <c:pt idx="2984">
                  <c:v>29840</c:v>
                </c:pt>
                <c:pt idx="2985">
                  <c:v>29850</c:v>
                </c:pt>
                <c:pt idx="2986">
                  <c:v>29860</c:v>
                </c:pt>
                <c:pt idx="2987">
                  <c:v>29870</c:v>
                </c:pt>
                <c:pt idx="2988">
                  <c:v>29880</c:v>
                </c:pt>
                <c:pt idx="2989">
                  <c:v>29890</c:v>
                </c:pt>
                <c:pt idx="2990">
                  <c:v>29900</c:v>
                </c:pt>
                <c:pt idx="2991">
                  <c:v>29910</c:v>
                </c:pt>
                <c:pt idx="2992">
                  <c:v>29920</c:v>
                </c:pt>
                <c:pt idx="2993">
                  <c:v>29930</c:v>
                </c:pt>
                <c:pt idx="2994">
                  <c:v>29940</c:v>
                </c:pt>
                <c:pt idx="2995">
                  <c:v>29950</c:v>
                </c:pt>
                <c:pt idx="2996">
                  <c:v>29960</c:v>
                </c:pt>
                <c:pt idx="2997">
                  <c:v>29970</c:v>
                </c:pt>
                <c:pt idx="2998">
                  <c:v>29980</c:v>
                </c:pt>
                <c:pt idx="2999">
                  <c:v>29990</c:v>
                </c:pt>
                <c:pt idx="3000">
                  <c:v>30000</c:v>
                </c:pt>
                <c:pt idx="3001">
                  <c:v>30010</c:v>
                </c:pt>
                <c:pt idx="3002">
                  <c:v>30020</c:v>
                </c:pt>
                <c:pt idx="3003">
                  <c:v>30030</c:v>
                </c:pt>
                <c:pt idx="3004">
                  <c:v>30040</c:v>
                </c:pt>
                <c:pt idx="3005">
                  <c:v>30050</c:v>
                </c:pt>
                <c:pt idx="3006">
                  <c:v>30060</c:v>
                </c:pt>
                <c:pt idx="3007">
                  <c:v>30070</c:v>
                </c:pt>
                <c:pt idx="3008">
                  <c:v>30080</c:v>
                </c:pt>
                <c:pt idx="3009">
                  <c:v>30090</c:v>
                </c:pt>
                <c:pt idx="3010">
                  <c:v>30100</c:v>
                </c:pt>
                <c:pt idx="3011">
                  <c:v>30110</c:v>
                </c:pt>
                <c:pt idx="3012">
                  <c:v>30120</c:v>
                </c:pt>
                <c:pt idx="3013">
                  <c:v>30130</c:v>
                </c:pt>
                <c:pt idx="3014">
                  <c:v>30140</c:v>
                </c:pt>
                <c:pt idx="3015">
                  <c:v>30150</c:v>
                </c:pt>
                <c:pt idx="3016">
                  <c:v>30160</c:v>
                </c:pt>
                <c:pt idx="3017">
                  <c:v>30170</c:v>
                </c:pt>
                <c:pt idx="3018">
                  <c:v>30180</c:v>
                </c:pt>
                <c:pt idx="3019">
                  <c:v>30190</c:v>
                </c:pt>
                <c:pt idx="3020">
                  <c:v>30200</c:v>
                </c:pt>
                <c:pt idx="3021">
                  <c:v>30210</c:v>
                </c:pt>
                <c:pt idx="3022">
                  <c:v>30220</c:v>
                </c:pt>
                <c:pt idx="3023">
                  <c:v>30230</c:v>
                </c:pt>
                <c:pt idx="3024">
                  <c:v>30240</c:v>
                </c:pt>
                <c:pt idx="3025">
                  <c:v>30250</c:v>
                </c:pt>
                <c:pt idx="3026">
                  <c:v>30260</c:v>
                </c:pt>
                <c:pt idx="3027">
                  <c:v>30270</c:v>
                </c:pt>
                <c:pt idx="3028">
                  <c:v>30280</c:v>
                </c:pt>
                <c:pt idx="3029">
                  <c:v>30290</c:v>
                </c:pt>
                <c:pt idx="3030">
                  <c:v>30300</c:v>
                </c:pt>
                <c:pt idx="3031">
                  <c:v>30310</c:v>
                </c:pt>
                <c:pt idx="3032">
                  <c:v>30320</c:v>
                </c:pt>
                <c:pt idx="3033">
                  <c:v>30330</c:v>
                </c:pt>
                <c:pt idx="3034">
                  <c:v>30340</c:v>
                </c:pt>
                <c:pt idx="3035">
                  <c:v>30350</c:v>
                </c:pt>
                <c:pt idx="3036">
                  <c:v>30360</c:v>
                </c:pt>
                <c:pt idx="3037">
                  <c:v>30370</c:v>
                </c:pt>
                <c:pt idx="3038">
                  <c:v>30380</c:v>
                </c:pt>
                <c:pt idx="3039">
                  <c:v>30390</c:v>
                </c:pt>
                <c:pt idx="3040">
                  <c:v>30400</c:v>
                </c:pt>
                <c:pt idx="3041">
                  <c:v>30410</c:v>
                </c:pt>
                <c:pt idx="3042">
                  <c:v>30420</c:v>
                </c:pt>
                <c:pt idx="3043">
                  <c:v>30430</c:v>
                </c:pt>
                <c:pt idx="3044">
                  <c:v>30440</c:v>
                </c:pt>
                <c:pt idx="3045">
                  <c:v>30450</c:v>
                </c:pt>
                <c:pt idx="3046">
                  <c:v>30460</c:v>
                </c:pt>
                <c:pt idx="3047">
                  <c:v>30470</c:v>
                </c:pt>
                <c:pt idx="3048">
                  <c:v>30480</c:v>
                </c:pt>
                <c:pt idx="3049">
                  <c:v>30490</c:v>
                </c:pt>
                <c:pt idx="3050">
                  <c:v>30500</c:v>
                </c:pt>
                <c:pt idx="3051">
                  <c:v>30510</c:v>
                </c:pt>
                <c:pt idx="3052">
                  <c:v>30520</c:v>
                </c:pt>
                <c:pt idx="3053">
                  <c:v>30530</c:v>
                </c:pt>
                <c:pt idx="3054">
                  <c:v>30540</c:v>
                </c:pt>
                <c:pt idx="3055">
                  <c:v>30550</c:v>
                </c:pt>
                <c:pt idx="3056">
                  <c:v>30560</c:v>
                </c:pt>
                <c:pt idx="3057">
                  <c:v>30570</c:v>
                </c:pt>
                <c:pt idx="3058">
                  <c:v>30580</c:v>
                </c:pt>
                <c:pt idx="3059">
                  <c:v>30590</c:v>
                </c:pt>
                <c:pt idx="3060">
                  <c:v>30600</c:v>
                </c:pt>
                <c:pt idx="3061">
                  <c:v>30610</c:v>
                </c:pt>
                <c:pt idx="3062">
                  <c:v>30620</c:v>
                </c:pt>
                <c:pt idx="3063">
                  <c:v>30630</c:v>
                </c:pt>
                <c:pt idx="3064">
                  <c:v>30640</c:v>
                </c:pt>
                <c:pt idx="3065">
                  <c:v>30650</c:v>
                </c:pt>
                <c:pt idx="3066">
                  <c:v>30660</c:v>
                </c:pt>
                <c:pt idx="3067">
                  <c:v>30670</c:v>
                </c:pt>
                <c:pt idx="3068">
                  <c:v>30680</c:v>
                </c:pt>
                <c:pt idx="3069">
                  <c:v>30690</c:v>
                </c:pt>
                <c:pt idx="3070">
                  <c:v>30700</c:v>
                </c:pt>
                <c:pt idx="3071">
                  <c:v>30710</c:v>
                </c:pt>
                <c:pt idx="3072">
                  <c:v>30720</c:v>
                </c:pt>
                <c:pt idx="3073">
                  <c:v>30730</c:v>
                </c:pt>
                <c:pt idx="3074">
                  <c:v>30740</c:v>
                </c:pt>
                <c:pt idx="3075">
                  <c:v>30750</c:v>
                </c:pt>
                <c:pt idx="3076">
                  <c:v>30760</c:v>
                </c:pt>
                <c:pt idx="3077">
                  <c:v>30770</c:v>
                </c:pt>
                <c:pt idx="3078">
                  <c:v>30780</c:v>
                </c:pt>
                <c:pt idx="3079">
                  <c:v>30790</c:v>
                </c:pt>
                <c:pt idx="3080">
                  <c:v>30800</c:v>
                </c:pt>
                <c:pt idx="3081">
                  <c:v>30810</c:v>
                </c:pt>
                <c:pt idx="3082">
                  <c:v>30820</c:v>
                </c:pt>
                <c:pt idx="3083">
                  <c:v>30830</c:v>
                </c:pt>
                <c:pt idx="3084">
                  <c:v>30840</c:v>
                </c:pt>
                <c:pt idx="3085">
                  <c:v>30850</c:v>
                </c:pt>
                <c:pt idx="3086">
                  <c:v>30860</c:v>
                </c:pt>
                <c:pt idx="3087">
                  <c:v>30870</c:v>
                </c:pt>
                <c:pt idx="3088">
                  <c:v>30880</c:v>
                </c:pt>
                <c:pt idx="3089">
                  <c:v>30890</c:v>
                </c:pt>
                <c:pt idx="3090">
                  <c:v>30900</c:v>
                </c:pt>
                <c:pt idx="3091">
                  <c:v>30910</c:v>
                </c:pt>
                <c:pt idx="3092">
                  <c:v>30920</c:v>
                </c:pt>
                <c:pt idx="3093">
                  <c:v>30930</c:v>
                </c:pt>
                <c:pt idx="3094">
                  <c:v>30940</c:v>
                </c:pt>
                <c:pt idx="3095">
                  <c:v>30950</c:v>
                </c:pt>
                <c:pt idx="3096">
                  <c:v>30960</c:v>
                </c:pt>
                <c:pt idx="3097">
                  <c:v>30970</c:v>
                </c:pt>
                <c:pt idx="3098">
                  <c:v>30980</c:v>
                </c:pt>
                <c:pt idx="3099">
                  <c:v>30990</c:v>
                </c:pt>
                <c:pt idx="3100">
                  <c:v>31000</c:v>
                </c:pt>
                <c:pt idx="3101">
                  <c:v>31010</c:v>
                </c:pt>
                <c:pt idx="3102">
                  <c:v>31020</c:v>
                </c:pt>
                <c:pt idx="3103">
                  <c:v>31030</c:v>
                </c:pt>
                <c:pt idx="3104">
                  <c:v>31040</c:v>
                </c:pt>
                <c:pt idx="3105">
                  <c:v>31050</c:v>
                </c:pt>
                <c:pt idx="3106">
                  <c:v>31060</c:v>
                </c:pt>
                <c:pt idx="3107">
                  <c:v>31070</c:v>
                </c:pt>
                <c:pt idx="3108">
                  <c:v>31080</c:v>
                </c:pt>
                <c:pt idx="3109">
                  <c:v>31090</c:v>
                </c:pt>
                <c:pt idx="3110">
                  <c:v>31100</c:v>
                </c:pt>
                <c:pt idx="3111">
                  <c:v>31110</c:v>
                </c:pt>
                <c:pt idx="3112">
                  <c:v>31120</c:v>
                </c:pt>
                <c:pt idx="3113">
                  <c:v>31130</c:v>
                </c:pt>
                <c:pt idx="3114">
                  <c:v>31140</c:v>
                </c:pt>
                <c:pt idx="3115">
                  <c:v>31150</c:v>
                </c:pt>
                <c:pt idx="3116">
                  <c:v>31160</c:v>
                </c:pt>
                <c:pt idx="3117">
                  <c:v>31170</c:v>
                </c:pt>
                <c:pt idx="3118">
                  <c:v>31180</c:v>
                </c:pt>
                <c:pt idx="3119">
                  <c:v>31190</c:v>
                </c:pt>
                <c:pt idx="3120">
                  <c:v>31200</c:v>
                </c:pt>
                <c:pt idx="3121">
                  <c:v>31210</c:v>
                </c:pt>
                <c:pt idx="3122">
                  <c:v>31220</c:v>
                </c:pt>
                <c:pt idx="3123">
                  <c:v>31230</c:v>
                </c:pt>
                <c:pt idx="3124">
                  <c:v>31240</c:v>
                </c:pt>
                <c:pt idx="3125">
                  <c:v>31250</c:v>
                </c:pt>
                <c:pt idx="3126">
                  <c:v>31260</c:v>
                </c:pt>
                <c:pt idx="3127">
                  <c:v>31270</c:v>
                </c:pt>
                <c:pt idx="3128">
                  <c:v>31280</c:v>
                </c:pt>
                <c:pt idx="3129">
                  <c:v>31290</c:v>
                </c:pt>
                <c:pt idx="3130">
                  <c:v>31300</c:v>
                </c:pt>
                <c:pt idx="3131">
                  <c:v>31310</c:v>
                </c:pt>
                <c:pt idx="3132">
                  <c:v>31320</c:v>
                </c:pt>
                <c:pt idx="3133">
                  <c:v>31330</c:v>
                </c:pt>
                <c:pt idx="3134">
                  <c:v>31340</c:v>
                </c:pt>
                <c:pt idx="3135">
                  <c:v>31350</c:v>
                </c:pt>
                <c:pt idx="3136">
                  <c:v>31360</c:v>
                </c:pt>
                <c:pt idx="3137">
                  <c:v>31370</c:v>
                </c:pt>
                <c:pt idx="3138">
                  <c:v>31380</c:v>
                </c:pt>
                <c:pt idx="3139">
                  <c:v>31390</c:v>
                </c:pt>
                <c:pt idx="3140">
                  <c:v>31400</c:v>
                </c:pt>
                <c:pt idx="3141">
                  <c:v>31410</c:v>
                </c:pt>
                <c:pt idx="3142">
                  <c:v>31420</c:v>
                </c:pt>
                <c:pt idx="3143">
                  <c:v>31430</c:v>
                </c:pt>
                <c:pt idx="3144">
                  <c:v>31440</c:v>
                </c:pt>
                <c:pt idx="3145">
                  <c:v>31450</c:v>
                </c:pt>
                <c:pt idx="3146">
                  <c:v>31460</c:v>
                </c:pt>
                <c:pt idx="3147">
                  <c:v>31470</c:v>
                </c:pt>
                <c:pt idx="3148">
                  <c:v>31480</c:v>
                </c:pt>
                <c:pt idx="3149">
                  <c:v>31490</c:v>
                </c:pt>
                <c:pt idx="3150">
                  <c:v>31500</c:v>
                </c:pt>
                <c:pt idx="3151">
                  <c:v>31510</c:v>
                </c:pt>
                <c:pt idx="3152">
                  <c:v>31520</c:v>
                </c:pt>
                <c:pt idx="3153">
                  <c:v>31530</c:v>
                </c:pt>
                <c:pt idx="3154">
                  <c:v>31540</c:v>
                </c:pt>
                <c:pt idx="3155">
                  <c:v>31550</c:v>
                </c:pt>
                <c:pt idx="3156">
                  <c:v>31560</c:v>
                </c:pt>
                <c:pt idx="3157">
                  <c:v>31570</c:v>
                </c:pt>
                <c:pt idx="3158">
                  <c:v>31580</c:v>
                </c:pt>
                <c:pt idx="3159">
                  <c:v>31590</c:v>
                </c:pt>
                <c:pt idx="3160">
                  <c:v>31600</c:v>
                </c:pt>
                <c:pt idx="3161">
                  <c:v>31610</c:v>
                </c:pt>
                <c:pt idx="3162">
                  <c:v>31620</c:v>
                </c:pt>
                <c:pt idx="3163">
                  <c:v>31630</c:v>
                </c:pt>
                <c:pt idx="3164">
                  <c:v>31640</c:v>
                </c:pt>
                <c:pt idx="3165">
                  <c:v>31650</c:v>
                </c:pt>
                <c:pt idx="3166">
                  <c:v>31660</c:v>
                </c:pt>
                <c:pt idx="3167">
                  <c:v>31670</c:v>
                </c:pt>
                <c:pt idx="3168">
                  <c:v>31680</c:v>
                </c:pt>
                <c:pt idx="3169">
                  <c:v>31690</c:v>
                </c:pt>
                <c:pt idx="3170">
                  <c:v>31700</c:v>
                </c:pt>
                <c:pt idx="3171">
                  <c:v>31710</c:v>
                </c:pt>
                <c:pt idx="3172">
                  <c:v>31720</c:v>
                </c:pt>
                <c:pt idx="3173">
                  <c:v>31730</c:v>
                </c:pt>
                <c:pt idx="3174">
                  <c:v>31740</c:v>
                </c:pt>
                <c:pt idx="3175">
                  <c:v>31750</c:v>
                </c:pt>
                <c:pt idx="3176">
                  <c:v>31760</c:v>
                </c:pt>
                <c:pt idx="3177">
                  <c:v>31770</c:v>
                </c:pt>
                <c:pt idx="3178">
                  <c:v>31780</c:v>
                </c:pt>
                <c:pt idx="3179">
                  <c:v>31790</c:v>
                </c:pt>
                <c:pt idx="3180">
                  <c:v>31800</c:v>
                </c:pt>
                <c:pt idx="3181">
                  <c:v>31810</c:v>
                </c:pt>
                <c:pt idx="3182">
                  <c:v>31820</c:v>
                </c:pt>
                <c:pt idx="3183">
                  <c:v>31830</c:v>
                </c:pt>
                <c:pt idx="3184">
                  <c:v>31840</c:v>
                </c:pt>
                <c:pt idx="3185">
                  <c:v>31850</c:v>
                </c:pt>
                <c:pt idx="3186">
                  <c:v>31860</c:v>
                </c:pt>
                <c:pt idx="3187">
                  <c:v>31870</c:v>
                </c:pt>
                <c:pt idx="3188">
                  <c:v>31880</c:v>
                </c:pt>
                <c:pt idx="3189">
                  <c:v>31890</c:v>
                </c:pt>
                <c:pt idx="3190">
                  <c:v>31900</c:v>
                </c:pt>
                <c:pt idx="3191">
                  <c:v>31910</c:v>
                </c:pt>
                <c:pt idx="3192">
                  <c:v>31920</c:v>
                </c:pt>
                <c:pt idx="3193">
                  <c:v>31930</c:v>
                </c:pt>
                <c:pt idx="3194">
                  <c:v>31940</c:v>
                </c:pt>
                <c:pt idx="3195">
                  <c:v>31950</c:v>
                </c:pt>
                <c:pt idx="3196">
                  <c:v>31960</c:v>
                </c:pt>
                <c:pt idx="3197">
                  <c:v>31970</c:v>
                </c:pt>
                <c:pt idx="3198">
                  <c:v>31980</c:v>
                </c:pt>
                <c:pt idx="3199">
                  <c:v>31990</c:v>
                </c:pt>
                <c:pt idx="3200">
                  <c:v>32000</c:v>
                </c:pt>
                <c:pt idx="3201">
                  <c:v>32010</c:v>
                </c:pt>
                <c:pt idx="3202">
                  <c:v>32020</c:v>
                </c:pt>
                <c:pt idx="3203">
                  <c:v>32030</c:v>
                </c:pt>
                <c:pt idx="3204">
                  <c:v>32040</c:v>
                </c:pt>
                <c:pt idx="3205">
                  <c:v>32050</c:v>
                </c:pt>
                <c:pt idx="3206">
                  <c:v>32060</c:v>
                </c:pt>
                <c:pt idx="3207">
                  <c:v>32070</c:v>
                </c:pt>
                <c:pt idx="3208">
                  <c:v>32080</c:v>
                </c:pt>
                <c:pt idx="3209">
                  <c:v>32090</c:v>
                </c:pt>
                <c:pt idx="3210">
                  <c:v>32100</c:v>
                </c:pt>
                <c:pt idx="3211">
                  <c:v>32110</c:v>
                </c:pt>
                <c:pt idx="3212">
                  <c:v>32120</c:v>
                </c:pt>
                <c:pt idx="3213">
                  <c:v>32130</c:v>
                </c:pt>
                <c:pt idx="3214">
                  <c:v>32140</c:v>
                </c:pt>
                <c:pt idx="3215">
                  <c:v>32150</c:v>
                </c:pt>
                <c:pt idx="3216">
                  <c:v>32160</c:v>
                </c:pt>
                <c:pt idx="3217">
                  <c:v>32170</c:v>
                </c:pt>
                <c:pt idx="3218">
                  <c:v>32180</c:v>
                </c:pt>
                <c:pt idx="3219">
                  <c:v>32190</c:v>
                </c:pt>
                <c:pt idx="3220">
                  <c:v>32200</c:v>
                </c:pt>
                <c:pt idx="3221">
                  <c:v>32210</c:v>
                </c:pt>
                <c:pt idx="3222">
                  <c:v>32220</c:v>
                </c:pt>
                <c:pt idx="3223">
                  <c:v>32230</c:v>
                </c:pt>
                <c:pt idx="3224">
                  <c:v>32240</c:v>
                </c:pt>
                <c:pt idx="3225">
                  <c:v>32250</c:v>
                </c:pt>
                <c:pt idx="3226">
                  <c:v>32260</c:v>
                </c:pt>
                <c:pt idx="3227">
                  <c:v>32270</c:v>
                </c:pt>
                <c:pt idx="3228">
                  <c:v>32280</c:v>
                </c:pt>
                <c:pt idx="3229">
                  <c:v>32290</c:v>
                </c:pt>
                <c:pt idx="3230">
                  <c:v>32300</c:v>
                </c:pt>
                <c:pt idx="3231">
                  <c:v>32310</c:v>
                </c:pt>
                <c:pt idx="3232">
                  <c:v>32320</c:v>
                </c:pt>
                <c:pt idx="3233">
                  <c:v>32330</c:v>
                </c:pt>
                <c:pt idx="3234">
                  <c:v>32340</c:v>
                </c:pt>
                <c:pt idx="3235">
                  <c:v>32350</c:v>
                </c:pt>
                <c:pt idx="3236">
                  <c:v>32360</c:v>
                </c:pt>
                <c:pt idx="3237">
                  <c:v>32370</c:v>
                </c:pt>
                <c:pt idx="3238">
                  <c:v>32380</c:v>
                </c:pt>
                <c:pt idx="3239">
                  <c:v>32390</c:v>
                </c:pt>
                <c:pt idx="3240">
                  <c:v>32400</c:v>
                </c:pt>
                <c:pt idx="3241">
                  <c:v>32410</c:v>
                </c:pt>
                <c:pt idx="3242">
                  <c:v>32420</c:v>
                </c:pt>
                <c:pt idx="3243">
                  <c:v>32430</c:v>
                </c:pt>
                <c:pt idx="3244">
                  <c:v>32440</c:v>
                </c:pt>
                <c:pt idx="3245">
                  <c:v>32450</c:v>
                </c:pt>
                <c:pt idx="3246">
                  <c:v>32460</c:v>
                </c:pt>
                <c:pt idx="3247">
                  <c:v>32470</c:v>
                </c:pt>
                <c:pt idx="3248">
                  <c:v>32480</c:v>
                </c:pt>
                <c:pt idx="3249">
                  <c:v>32490</c:v>
                </c:pt>
                <c:pt idx="3250">
                  <c:v>32500</c:v>
                </c:pt>
                <c:pt idx="3251">
                  <c:v>32510</c:v>
                </c:pt>
                <c:pt idx="3252">
                  <c:v>32520</c:v>
                </c:pt>
                <c:pt idx="3253">
                  <c:v>32530</c:v>
                </c:pt>
                <c:pt idx="3254">
                  <c:v>32540</c:v>
                </c:pt>
                <c:pt idx="3255">
                  <c:v>32550</c:v>
                </c:pt>
                <c:pt idx="3256">
                  <c:v>32560</c:v>
                </c:pt>
                <c:pt idx="3257">
                  <c:v>32570</c:v>
                </c:pt>
                <c:pt idx="3258">
                  <c:v>32580</c:v>
                </c:pt>
                <c:pt idx="3259">
                  <c:v>32590</c:v>
                </c:pt>
                <c:pt idx="3260">
                  <c:v>32600</c:v>
                </c:pt>
                <c:pt idx="3261">
                  <c:v>32610</c:v>
                </c:pt>
                <c:pt idx="3262">
                  <c:v>32620</c:v>
                </c:pt>
                <c:pt idx="3263">
                  <c:v>32630</c:v>
                </c:pt>
                <c:pt idx="3264">
                  <c:v>32640</c:v>
                </c:pt>
                <c:pt idx="3265">
                  <c:v>32650</c:v>
                </c:pt>
                <c:pt idx="3266">
                  <c:v>32660</c:v>
                </c:pt>
                <c:pt idx="3267">
                  <c:v>32670</c:v>
                </c:pt>
                <c:pt idx="3268">
                  <c:v>32680</c:v>
                </c:pt>
                <c:pt idx="3269">
                  <c:v>32690</c:v>
                </c:pt>
                <c:pt idx="3270">
                  <c:v>32700</c:v>
                </c:pt>
                <c:pt idx="3271">
                  <c:v>32710</c:v>
                </c:pt>
                <c:pt idx="3272">
                  <c:v>32720</c:v>
                </c:pt>
                <c:pt idx="3273">
                  <c:v>32730</c:v>
                </c:pt>
                <c:pt idx="3274">
                  <c:v>32740</c:v>
                </c:pt>
                <c:pt idx="3275">
                  <c:v>32750</c:v>
                </c:pt>
                <c:pt idx="3276">
                  <c:v>32760</c:v>
                </c:pt>
                <c:pt idx="3277">
                  <c:v>32770</c:v>
                </c:pt>
                <c:pt idx="3278">
                  <c:v>32780</c:v>
                </c:pt>
                <c:pt idx="3279">
                  <c:v>32790</c:v>
                </c:pt>
                <c:pt idx="3280">
                  <c:v>32800</c:v>
                </c:pt>
                <c:pt idx="3281">
                  <c:v>32810</c:v>
                </c:pt>
                <c:pt idx="3282">
                  <c:v>32820</c:v>
                </c:pt>
                <c:pt idx="3283">
                  <c:v>32830</c:v>
                </c:pt>
                <c:pt idx="3284">
                  <c:v>32840</c:v>
                </c:pt>
                <c:pt idx="3285">
                  <c:v>32850</c:v>
                </c:pt>
                <c:pt idx="3286">
                  <c:v>32860</c:v>
                </c:pt>
                <c:pt idx="3287">
                  <c:v>32870</c:v>
                </c:pt>
                <c:pt idx="3288">
                  <c:v>32880</c:v>
                </c:pt>
                <c:pt idx="3289">
                  <c:v>32890</c:v>
                </c:pt>
                <c:pt idx="3290">
                  <c:v>32900</c:v>
                </c:pt>
                <c:pt idx="3291">
                  <c:v>32910</c:v>
                </c:pt>
                <c:pt idx="3292">
                  <c:v>32920</c:v>
                </c:pt>
                <c:pt idx="3293">
                  <c:v>32930</c:v>
                </c:pt>
                <c:pt idx="3294">
                  <c:v>32940</c:v>
                </c:pt>
                <c:pt idx="3295">
                  <c:v>32950</c:v>
                </c:pt>
                <c:pt idx="3296">
                  <c:v>32960</c:v>
                </c:pt>
                <c:pt idx="3297">
                  <c:v>32970</c:v>
                </c:pt>
                <c:pt idx="3298">
                  <c:v>32980</c:v>
                </c:pt>
                <c:pt idx="3299">
                  <c:v>32990</c:v>
                </c:pt>
                <c:pt idx="3300">
                  <c:v>33000</c:v>
                </c:pt>
                <c:pt idx="3301">
                  <c:v>33010</c:v>
                </c:pt>
                <c:pt idx="3302">
                  <c:v>33020</c:v>
                </c:pt>
                <c:pt idx="3303">
                  <c:v>33030</c:v>
                </c:pt>
                <c:pt idx="3304">
                  <c:v>33040</c:v>
                </c:pt>
                <c:pt idx="3305">
                  <c:v>33050</c:v>
                </c:pt>
                <c:pt idx="3306">
                  <c:v>33060</c:v>
                </c:pt>
                <c:pt idx="3307">
                  <c:v>33070</c:v>
                </c:pt>
                <c:pt idx="3308">
                  <c:v>33080</c:v>
                </c:pt>
                <c:pt idx="3309">
                  <c:v>33090</c:v>
                </c:pt>
                <c:pt idx="3310">
                  <c:v>33100</c:v>
                </c:pt>
                <c:pt idx="3311">
                  <c:v>33110</c:v>
                </c:pt>
                <c:pt idx="3312">
                  <c:v>33120</c:v>
                </c:pt>
                <c:pt idx="3313">
                  <c:v>33130</c:v>
                </c:pt>
                <c:pt idx="3314">
                  <c:v>33140</c:v>
                </c:pt>
                <c:pt idx="3315">
                  <c:v>33150</c:v>
                </c:pt>
                <c:pt idx="3316">
                  <c:v>33160</c:v>
                </c:pt>
                <c:pt idx="3317">
                  <c:v>33170</c:v>
                </c:pt>
                <c:pt idx="3318">
                  <c:v>33180</c:v>
                </c:pt>
                <c:pt idx="3319">
                  <c:v>33190</c:v>
                </c:pt>
                <c:pt idx="3320">
                  <c:v>33200</c:v>
                </c:pt>
                <c:pt idx="3321">
                  <c:v>33210</c:v>
                </c:pt>
                <c:pt idx="3322">
                  <c:v>33220</c:v>
                </c:pt>
                <c:pt idx="3323">
                  <c:v>33230</c:v>
                </c:pt>
                <c:pt idx="3324">
                  <c:v>33240</c:v>
                </c:pt>
                <c:pt idx="3325">
                  <c:v>33250</c:v>
                </c:pt>
                <c:pt idx="3326">
                  <c:v>33260</c:v>
                </c:pt>
                <c:pt idx="3327">
                  <c:v>33270</c:v>
                </c:pt>
                <c:pt idx="3328">
                  <c:v>33280</c:v>
                </c:pt>
                <c:pt idx="3329">
                  <c:v>33290</c:v>
                </c:pt>
                <c:pt idx="3330">
                  <c:v>33300</c:v>
                </c:pt>
                <c:pt idx="3331">
                  <c:v>33310</c:v>
                </c:pt>
                <c:pt idx="3332">
                  <c:v>33320</c:v>
                </c:pt>
                <c:pt idx="3333">
                  <c:v>33330</c:v>
                </c:pt>
                <c:pt idx="3334">
                  <c:v>33340</c:v>
                </c:pt>
                <c:pt idx="3335">
                  <c:v>33350</c:v>
                </c:pt>
                <c:pt idx="3336">
                  <c:v>33360</c:v>
                </c:pt>
                <c:pt idx="3337">
                  <c:v>33370</c:v>
                </c:pt>
                <c:pt idx="3338">
                  <c:v>33380</c:v>
                </c:pt>
                <c:pt idx="3339">
                  <c:v>33390</c:v>
                </c:pt>
                <c:pt idx="3340">
                  <c:v>33400</c:v>
                </c:pt>
                <c:pt idx="3341">
                  <c:v>33410</c:v>
                </c:pt>
                <c:pt idx="3342">
                  <c:v>33420</c:v>
                </c:pt>
                <c:pt idx="3343">
                  <c:v>33430</c:v>
                </c:pt>
                <c:pt idx="3344">
                  <c:v>33440</c:v>
                </c:pt>
                <c:pt idx="3345">
                  <c:v>33450</c:v>
                </c:pt>
                <c:pt idx="3346">
                  <c:v>33460</c:v>
                </c:pt>
                <c:pt idx="3347">
                  <c:v>33470</c:v>
                </c:pt>
                <c:pt idx="3348">
                  <c:v>33480</c:v>
                </c:pt>
                <c:pt idx="3349">
                  <c:v>33490</c:v>
                </c:pt>
                <c:pt idx="3350">
                  <c:v>33500</c:v>
                </c:pt>
                <c:pt idx="3351">
                  <c:v>33510</c:v>
                </c:pt>
                <c:pt idx="3352">
                  <c:v>33520</c:v>
                </c:pt>
                <c:pt idx="3353">
                  <c:v>33530</c:v>
                </c:pt>
                <c:pt idx="3354">
                  <c:v>33540</c:v>
                </c:pt>
                <c:pt idx="3355">
                  <c:v>33550</c:v>
                </c:pt>
                <c:pt idx="3356">
                  <c:v>33560</c:v>
                </c:pt>
                <c:pt idx="3357">
                  <c:v>33570</c:v>
                </c:pt>
                <c:pt idx="3358">
                  <c:v>33580</c:v>
                </c:pt>
                <c:pt idx="3359">
                  <c:v>33590</c:v>
                </c:pt>
                <c:pt idx="3360">
                  <c:v>33600</c:v>
                </c:pt>
                <c:pt idx="3361">
                  <c:v>33610</c:v>
                </c:pt>
                <c:pt idx="3362">
                  <c:v>33620</c:v>
                </c:pt>
                <c:pt idx="3363">
                  <c:v>33630</c:v>
                </c:pt>
                <c:pt idx="3364">
                  <c:v>33640</c:v>
                </c:pt>
                <c:pt idx="3365">
                  <c:v>33650</c:v>
                </c:pt>
                <c:pt idx="3366">
                  <c:v>33660</c:v>
                </c:pt>
                <c:pt idx="3367">
                  <c:v>33670</c:v>
                </c:pt>
                <c:pt idx="3368">
                  <c:v>33680</c:v>
                </c:pt>
                <c:pt idx="3369">
                  <c:v>33690</c:v>
                </c:pt>
                <c:pt idx="3370">
                  <c:v>33700</c:v>
                </c:pt>
                <c:pt idx="3371">
                  <c:v>33710</c:v>
                </c:pt>
                <c:pt idx="3372">
                  <c:v>33720</c:v>
                </c:pt>
                <c:pt idx="3373">
                  <c:v>33730</c:v>
                </c:pt>
                <c:pt idx="3374">
                  <c:v>33740</c:v>
                </c:pt>
                <c:pt idx="3375">
                  <c:v>33750</c:v>
                </c:pt>
                <c:pt idx="3376">
                  <c:v>33760</c:v>
                </c:pt>
                <c:pt idx="3377">
                  <c:v>33770</c:v>
                </c:pt>
                <c:pt idx="3378">
                  <c:v>33780</c:v>
                </c:pt>
                <c:pt idx="3379">
                  <c:v>33790</c:v>
                </c:pt>
                <c:pt idx="3380">
                  <c:v>33800</c:v>
                </c:pt>
                <c:pt idx="3381">
                  <c:v>33810</c:v>
                </c:pt>
                <c:pt idx="3382">
                  <c:v>33820</c:v>
                </c:pt>
                <c:pt idx="3383">
                  <c:v>33830</c:v>
                </c:pt>
                <c:pt idx="3384">
                  <c:v>33840</c:v>
                </c:pt>
                <c:pt idx="3385">
                  <c:v>33850</c:v>
                </c:pt>
                <c:pt idx="3386">
                  <c:v>33860</c:v>
                </c:pt>
                <c:pt idx="3387">
                  <c:v>33870</c:v>
                </c:pt>
                <c:pt idx="3388">
                  <c:v>33880</c:v>
                </c:pt>
                <c:pt idx="3389">
                  <c:v>33890</c:v>
                </c:pt>
                <c:pt idx="3390">
                  <c:v>33900</c:v>
                </c:pt>
                <c:pt idx="3391">
                  <c:v>33910</c:v>
                </c:pt>
                <c:pt idx="3392">
                  <c:v>33920</c:v>
                </c:pt>
                <c:pt idx="3393">
                  <c:v>33930</c:v>
                </c:pt>
                <c:pt idx="3394">
                  <c:v>33940</c:v>
                </c:pt>
                <c:pt idx="3395">
                  <c:v>33950</c:v>
                </c:pt>
                <c:pt idx="3396">
                  <c:v>33960</c:v>
                </c:pt>
                <c:pt idx="3397">
                  <c:v>33970</c:v>
                </c:pt>
                <c:pt idx="3398">
                  <c:v>33980</c:v>
                </c:pt>
                <c:pt idx="3399">
                  <c:v>33990</c:v>
                </c:pt>
                <c:pt idx="3400">
                  <c:v>34000</c:v>
                </c:pt>
                <c:pt idx="3401">
                  <c:v>34010</c:v>
                </c:pt>
                <c:pt idx="3402">
                  <c:v>34020</c:v>
                </c:pt>
                <c:pt idx="3403">
                  <c:v>34030</c:v>
                </c:pt>
                <c:pt idx="3404">
                  <c:v>34040</c:v>
                </c:pt>
                <c:pt idx="3405">
                  <c:v>34050</c:v>
                </c:pt>
                <c:pt idx="3406">
                  <c:v>34060</c:v>
                </c:pt>
                <c:pt idx="3407">
                  <c:v>34070</c:v>
                </c:pt>
                <c:pt idx="3408">
                  <c:v>34080</c:v>
                </c:pt>
                <c:pt idx="3409">
                  <c:v>34090</c:v>
                </c:pt>
                <c:pt idx="3410">
                  <c:v>34100</c:v>
                </c:pt>
                <c:pt idx="3411">
                  <c:v>34110</c:v>
                </c:pt>
                <c:pt idx="3412">
                  <c:v>34120</c:v>
                </c:pt>
                <c:pt idx="3413">
                  <c:v>34130</c:v>
                </c:pt>
                <c:pt idx="3414">
                  <c:v>34140</c:v>
                </c:pt>
                <c:pt idx="3415">
                  <c:v>34150</c:v>
                </c:pt>
                <c:pt idx="3416">
                  <c:v>34160</c:v>
                </c:pt>
                <c:pt idx="3417">
                  <c:v>34170</c:v>
                </c:pt>
                <c:pt idx="3418">
                  <c:v>34180</c:v>
                </c:pt>
                <c:pt idx="3419">
                  <c:v>34190</c:v>
                </c:pt>
                <c:pt idx="3420">
                  <c:v>34200</c:v>
                </c:pt>
                <c:pt idx="3421">
                  <c:v>34210</c:v>
                </c:pt>
                <c:pt idx="3422">
                  <c:v>34220</c:v>
                </c:pt>
                <c:pt idx="3423">
                  <c:v>34230</c:v>
                </c:pt>
                <c:pt idx="3424">
                  <c:v>34240</c:v>
                </c:pt>
                <c:pt idx="3425">
                  <c:v>34250</c:v>
                </c:pt>
                <c:pt idx="3426">
                  <c:v>34260</c:v>
                </c:pt>
                <c:pt idx="3427">
                  <c:v>34270</c:v>
                </c:pt>
                <c:pt idx="3428">
                  <c:v>34280</c:v>
                </c:pt>
                <c:pt idx="3429">
                  <c:v>34290</c:v>
                </c:pt>
                <c:pt idx="3430">
                  <c:v>34300</c:v>
                </c:pt>
                <c:pt idx="3431">
                  <c:v>34310</c:v>
                </c:pt>
                <c:pt idx="3432">
                  <c:v>34320</c:v>
                </c:pt>
                <c:pt idx="3433">
                  <c:v>34330</c:v>
                </c:pt>
                <c:pt idx="3434">
                  <c:v>34340</c:v>
                </c:pt>
                <c:pt idx="3435">
                  <c:v>34350</c:v>
                </c:pt>
                <c:pt idx="3436">
                  <c:v>34360</c:v>
                </c:pt>
                <c:pt idx="3437">
                  <c:v>34370</c:v>
                </c:pt>
                <c:pt idx="3438">
                  <c:v>34380</c:v>
                </c:pt>
                <c:pt idx="3439">
                  <c:v>34390</c:v>
                </c:pt>
                <c:pt idx="3440">
                  <c:v>34400</c:v>
                </c:pt>
                <c:pt idx="3441">
                  <c:v>34410</c:v>
                </c:pt>
                <c:pt idx="3442">
                  <c:v>34420</c:v>
                </c:pt>
                <c:pt idx="3443">
                  <c:v>34430</c:v>
                </c:pt>
                <c:pt idx="3444">
                  <c:v>34440</c:v>
                </c:pt>
                <c:pt idx="3445">
                  <c:v>34450</c:v>
                </c:pt>
                <c:pt idx="3446">
                  <c:v>34460</c:v>
                </c:pt>
                <c:pt idx="3447">
                  <c:v>34470</c:v>
                </c:pt>
                <c:pt idx="3448">
                  <c:v>34480</c:v>
                </c:pt>
                <c:pt idx="3449">
                  <c:v>34490</c:v>
                </c:pt>
                <c:pt idx="3450">
                  <c:v>34500</c:v>
                </c:pt>
                <c:pt idx="3451">
                  <c:v>34510</c:v>
                </c:pt>
                <c:pt idx="3452">
                  <c:v>34520</c:v>
                </c:pt>
                <c:pt idx="3453">
                  <c:v>34530</c:v>
                </c:pt>
                <c:pt idx="3454">
                  <c:v>34540</c:v>
                </c:pt>
                <c:pt idx="3455">
                  <c:v>34550</c:v>
                </c:pt>
                <c:pt idx="3456">
                  <c:v>34560</c:v>
                </c:pt>
                <c:pt idx="3457">
                  <c:v>34570</c:v>
                </c:pt>
                <c:pt idx="3458">
                  <c:v>34580</c:v>
                </c:pt>
                <c:pt idx="3459">
                  <c:v>34590</c:v>
                </c:pt>
                <c:pt idx="3460">
                  <c:v>34600</c:v>
                </c:pt>
                <c:pt idx="3461">
                  <c:v>34610</c:v>
                </c:pt>
                <c:pt idx="3462">
                  <c:v>34620</c:v>
                </c:pt>
                <c:pt idx="3463">
                  <c:v>34630</c:v>
                </c:pt>
                <c:pt idx="3464">
                  <c:v>34640</c:v>
                </c:pt>
                <c:pt idx="3465">
                  <c:v>34650</c:v>
                </c:pt>
                <c:pt idx="3466">
                  <c:v>34660</c:v>
                </c:pt>
                <c:pt idx="3467">
                  <c:v>34670</c:v>
                </c:pt>
                <c:pt idx="3468">
                  <c:v>34680</c:v>
                </c:pt>
                <c:pt idx="3469">
                  <c:v>34690</c:v>
                </c:pt>
                <c:pt idx="3470">
                  <c:v>34700</c:v>
                </c:pt>
                <c:pt idx="3471">
                  <c:v>34710</c:v>
                </c:pt>
                <c:pt idx="3472">
                  <c:v>34720</c:v>
                </c:pt>
                <c:pt idx="3473">
                  <c:v>34730</c:v>
                </c:pt>
                <c:pt idx="3474">
                  <c:v>34740</c:v>
                </c:pt>
                <c:pt idx="3475">
                  <c:v>34750</c:v>
                </c:pt>
                <c:pt idx="3476">
                  <c:v>34760</c:v>
                </c:pt>
                <c:pt idx="3477">
                  <c:v>34770</c:v>
                </c:pt>
                <c:pt idx="3478">
                  <c:v>34780</c:v>
                </c:pt>
                <c:pt idx="3479">
                  <c:v>34790</c:v>
                </c:pt>
                <c:pt idx="3480">
                  <c:v>34800</c:v>
                </c:pt>
                <c:pt idx="3481">
                  <c:v>34810</c:v>
                </c:pt>
                <c:pt idx="3482">
                  <c:v>34820</c:v>
                </c:pt>
                <c:pt idx="3483">
                  <c:v>34830</c:v>
                </c:pt>
                <c:pt idx="3484">
                  <c:v>34840</c:v>
                </c:pt>
                <c:pt idx="3485">
                  <c:v>34850</c:v>
                </c:pt>
                <c:pt idx="3486">
                  <c:v>34860</c:v>
                </c:pt>
                <c:pt idx="3487">
                  <c:v>34870</c:v>
                </c:pt>
                <c:pt idx="3488">
                  <c:v>34880</c:v>
                </c:pt>
                <c:pt idx="3489">
                  <c:v>34890</c:v>
                </c:pt>
                <c:pt idx="3490">
                  <c:v>34900</c:v>
                </c:pt>
                <c:pt idx="3491">
                  <c:v>34910</c:v>
                </c:pt>
                <c:pt idx="3492">
                  <c:v>34920</c:v>
                </c:pt>
                <c:pt idx="3493">
                  <c:v>34930</c:v>
                </c:pt>
                <c:pt idx="3494">
                  <c:v>34940</c:v>
                </c:pt>
                <c:pt idx="3495">
                  <c:v>34950</c:v>
                </c:pt>
                <c:pt idx="3496">
                  <c:v>34960</c:v>
                </c:pt>
                <c:pt idx="3497">
                  <c:v>34970</c:v>
                </c:pt>
                <c:pt idx="3498">
                  <c:v>34980</c:v>
                </c:pt>
                <c:pt idx="3499">
                  <c:v>34990</c:v>
                </c:pt>
                <c:pt idx="3500">
                  <c:v>35000</c:v>
                </c:pt>
                <c:pt idx="3501">
                  <c:v>35010</c:v>
                </c:pt>
                <c:pt idx="3502">
                  <c:v>35020</c:v>
                </c:pt>
                <c:pt idx="3503">
                  <c:v>35030</c:v>
                </c:pt>
                <c:pt idx="3504">
                  <c:v>35040</c:v>
                </c:pt>
                <c:pt idx="3505">
                  <c:v>35050</c:v>
                </c:pt>
                <c:pt idx="3506">
                  <c:v>35060</c:v>
                </c:pt>
                <c:pt idx="3507">
                  <c:v>35070</c:v>
                </c:pt>
                <c:pt idx="3508">
                  <c:v>35080</c:v>
                </c:pt>
                <c:pt idx="3509">
                  <c:v>35090</c:v>
                </c:pt>
                <c:pt idx="3510">
                  <c:v>35100</c:v>
                </c:pt>
                <c:pt idx="3511">
                  <c:v>35110</c:v>
                </c:pt>
                <c:pt idx="3512">
                  <c:v>35120</c:v>
                </c:pt>
                <c:pt idx="3513">
                  <c:v>35130</c:v>
                </c:pt>
                <c:pt idx="3514">
                  <c:v>35140</c:v>
                </c:pt>
                <c:pt idx="3515">
                  <c:v>35150</c:v>
                </c:pt>
                <c:pt idx="3516">
                  <c:v>35160</c:v>
                </c:pt>
                <c:pt idx="3517">
                  <c:v>35170</c:v>
                </c:pt>
                <c:pt idx="3518">
                  <c:v>35180</c:v>
                </c:pt>
                <c:pt idx="3519">
                  <c:v>35190</c:v>
                </c:pt>
                <c:pt idx="3520">
                  <c:v>35200</c:v>
                </c:pt>
                <c:pt idx="3521">
                  <c:v>35210</c:v>
                </c:pt>
                <c:pt idx="3522">
                  <c:v>35220</c:v>
                </c:pt>
                <c:pt idx="3523">
                  <c:v>35230</c:v>
                </c:pt>
                <c:pt idx="3524">
                  <c:v>35240</c:v>
                </c:pt>
                <c:pt idx="3525">
                  <c:v>35250</c:v>
                </c:pt>
                <c:pt idx="3526">
                  <c:v>35260</c:v>
                </c:pt>
                <c:pt idx="3527">
                  <c:v>35270</c:v>
                </c:pt>
                <c:pt idx="3528">
                  <c:v>35280</c:v>
                </c:pt>
                <c:pt idx="3529">
                  <c:v>35290</c:v>
                </c:pt>
                <c:pt idx="3530">
                  <c:v>35300</c:v>
                </c:pt>
                <c:pt idx="3531">
                  <c:v>35310</c:v>
                </c:pt>
                <c:pt idx="3532">
                  <c:v>35320</c:v>
                </c:pt>
                <c:pt idx="3533">
                  <c:v>35330</c:v>
                </c:pt>
                <c:pt idx="3534">
                  <c:v>35340</c:v>
                </c:pt>
                <c:pt idx="3535">
                  <c:v>35350</c:v>
                </c:pt>
                <c:pt idx="3536">
                  <c:v>35360</c:v>
                </c:pt>
                <c:pt idx="3537">
                  <c:v>35370</c:v>
                </c:pt>
                <c:pt idx="3538">
                  <c:v>35380</c:v>
                </c:pt>
                <c:pt idx="3539">
                  <c:v>35390</c:v>
                </c:pt>
                <c:pt idx="3540">
                  <c:v>35400</c:v>
                </c:pt>
                <c:pt idx="3541">
                  <c:v>35410</c:v>
                </c:pt>
                <c:pt idx="3542">
                  <c:v>35420</c:v>
                </c:pt>
                <c:pt idx="3543">
                  <c:v>35430</c:v>
                </c:pt>
                <c:pt idx="3544">
                  <c:v>35440</c:v>
                </c:pt>
                <c:pt idx="3545">
                  <c:v>35450</c:v>
                </c:pt>
                <c:pt idx="3546">
                  <c:v>35460</c:v>
                </c:pt>
                <c:pt idx="3547">
                  <c:v>35470</c:v>
                </c:pt>
                <c:pt idx="3548">
                  <c:v>35480</c:v>
                </c:pt>
                <c:pt idx="3549">
                  <c:v>35490</c:v>
                </c:pt>
                <c:pt idx="3550">
                  <c:v>35500</c:v>
                </c:pt>
                <c:pt idx="3551">
                  <c:v>35510</c:v>
                </c:pt>
                <c:pt idx="3552">
                  <c:v>35520</c:v>
                </c:pt>
                <c:pt idx="3553">
                  <c:v>35530</c:v>
                </c:pt>
                <c:pt idx="3554">
                  <c:v>35540</c:v>
                </c:pt>
                <c:pt idx="3555">
                  <c:v>35550</c:v>
                </c:pt>
                <c:pt idx="3556">
                  <c:v>35560</c:v>
                </c:pt>
                <c:pt idx="3557">
                  <c:v>35570</c:v>
                </c:pt>
                <c:pt idx="3558">
                  <c:v>35580</c:v>
                </c:pt>
                <c:pt idx="3559">
                  <c:v>35590</c:v>
                </c:pt>
                <c:pt idx="3560">
                  <c:v>35600</c:v>
                </c:pt>
                <c:pt idx="3561">
                  <c:v>35610</c:v>
                </c:pt>
                <c:pt idx="3562">
                  <c:v>35620</c:v>
                </c:pt>
                <c:pt idx="3563">
                  <c:v>35630</c:v>
                </c:pt>
                <c:pt idx="3564">
                  <c:v>35640</c:v>
                </c:pt>
                <c:pt idx="3565">
                  <c:v>35650</c:v>
                </c:pt>
                <c:pt idx="3566">
                  <c:v>35660</c:v>
                </c:pt>
                <c:pt idx="3567">
                  <c:v>35670</c:v>
                </c:pt>
                <c:pt idx="3568">
                  <c:v>35680</c:v>
                </c:pt>
                <c:pt idx="3569">
                  <c:v>35690</c:v>
                </c:pt>
                <c:pt idx="3570">
                  <c:v>35700</c:v>
                </c:pt>
                <c:pt idx="3571">
                  <c:v>35710</c:v>
                </c:pt>
                <c:pt idx="3572">
                  <c:v>35720</c:v>
                </c:pt>
                <c:pt idx="3573">
                  <c:v>35730</c:v>
                </c:pt>
                <c:pt idx="3574">
                  <c:v>35740</c:v>
                </c:pt>
                <c:pt idx="3575">
                  <c:v>35750</c:v>
                </c:pt>
                <c:pt idx="3576">
                  <c:v>35760</c:v>
                </c:pt>
                <c:pt idx="3577">
                  <c:v>35770</c:v>
                </c:pt>
                <c:pt idx="3578">
                  <c:v>35780</c:v>
                </c:pt>
                <c:pt idx="3579">
                  <c:v>35790</c:v>
                </c:pt>
                <c:pt idx="3580">
                  <c:v>35800</c:v>
                </c:pt>
                <c:pt idx="3581">
                  <c:v>35810</c:v>
                </c:pt>
                <c:pt idx="3582">
                  <c:v>35820</c:v>
                </c:pt>
                <c:pt idx="3583">
                  <c:v>35830</c:v>
                </c:pt>
                <c:pt idx="3584">
                  <c:v>35840</c:v>
                </c:pt>
                <c:pt idx="3585">
                  <c:v>35850</c:v>
                </c:pt>
                <c:pt idx="3586">
                  <c:v>35860</c:v>
                </c:pt>
                <c:pt idx="3587">
                  <c:v>35870</c:v>
                </c:pt>
                <c:pt idx="3588">
                  <c:v>35880</c:v>
                </c:pt>
                <c:pt idx="3589">
                  <c:v>35890</c:v>
                </c:pt>
                <c:pt idx="3590">
                  <c:v>35900</c:v>
                </c:pt>
                <c:pt idx="3591">
                  <c:v>35910</c:v>
                </c:pt>
                <c:pt idx="3592">
                  <c:v>35920</c:v>
                </c:pt>
                <c:pt idx="3593">
                  <c:v>35930</c:v>
                </c:pt>
                <c:pt idx="3594">
                  <c:v>35940</c:v>
                </c:pt>
                <c:pt idx="3595">
                  <c:v>35950</c:v>
                </c:pt>
                <c:pt idx="3596">
                  <c:v>35960</c:v>
                </c:pt>
                <c:pt idx="3597">
                  <c:v>35970</c:v>
                </c:pt>
                <c:pt idx="3598">
                  <c:v>35980</c:v>
                </c:pt>
                <c:pt idx="3599">
                  <c:v>35990</c:v>
                </c:pt>
                <c:pt idx="3600">
                  <c:v>36000</c:v>
                </c:pt>
                <c:pt idx="3601">
                  <c:v>36010</c:v>
                </c:pt>
                <c:pt idx="3602">
                  <c:v>36020</c:v>
                </c:pt>
                <c:pt idx="3603">
                  <c:v>36030</c:v>
                </c:pt>
                <c:pt idx="3604">
                  <c:v>36040</c:v>
                </c:pt>
                <c:pt idx="3605">
                  <c:v>36050</c:v>
                </c:pt>
                <c:pt idx="3606">
                  <c:v>36060</c:v>
                </c:pt>
                <c:pt idx="3607">
                  <c:v>36070</c:v>
                </c:pt>
                <c:pt idx="3608">
                  <c:v>36080</c:v>
                </c:pt>
                <c:pt idx="3609">
                  <c:v>36090</c:v>
                </c:pt>
                <c:pt idx="3610">
                  <c:v>36100</c:v>
                </c:pt>
                <c:pt idx="3611">
                  <c:v>36110</c:v>
                </c:pt>
                <c:pt idx="3612">
                  <c:v>36120</c:v>
                </c:pt>
                <c:pt idx="3613">
                  <c:v>36130</c:v>
                </c:pt>
                <c:pt idx="3614">
                  <c:v>36140</c:v>
                </c:pt>
                <c:pt idx="3615">
                  <c:v>36150</c:v>
                </c:pt>
                <c:pt idx="3616">
                  <c:v>36160</c:v>
                </c:pt>
                <c:pt idx="3617">
                  <c:v>36170</c:v>
                </c:pt>
                <c:pt idx="3618">
                  <c:v>36180</c:v>
                </c:pt>
                <c:pt idx="3619">
                  <c:v>36190</c:v>
                </c:pt>
                <c:pt idx="3620">
                  <c:v>36200</c:v>
                </c:pt>
                <c:pt idx="3621">
                  <c:v>36210</c:v>
                </c:pt>
                <c:pt idx="3622">
                  <c:v>36220</c:v>
                </c:pt>
                <c:pt idx="3623">
                  <c:v>36230</c:v>
                </c:pt>
                <c:pt idx="3624">
                  <c:v>36240</c:v>
                </c:pt>
                <c:pt idx="3625">
                  <c:v>36250</c:v>
                </c:pt>
                <c:pt idx="3626">
                  <c:v>36260</c:v>
                </c:pt>
                <c:pt idx="3627">
                  <c:v>36270</c:v>
                </c:pt>
                <c:pt idx="3628">
                  <c:v>36280</c:v>
                </c:pt>
                <c:pt idx="3629">
                  <c:v>36290</c:v>
                </c:pt>
                <c:pt idx="3630">
                  <c:v>36300</c:v>
                </c:pt>
                <c:pt idx="3631">
                  <c:v>36310</c:v>
                </c:pt>
                <c:pt idx="3632">
                  <c:v>36320</c:v>
                </c:pt>
                <c:pt idx="3633">
                  <c:v>36330</c:v>
                </c:pt>
                <c:pt idx="3634">
                  <c:v>36340</c:v>
                </c:pt>
                <c:pt idx="3635">
                  <c:v>36350</c:v>
                </c:pt>
                <c:pt idx="3636">
                  <c:v>36360</c:v>
                </c:pt>
                <c:pt idx="3637">
                  <c:v>36370</c:v>
                </c:pt>
                <c:pt idx="3638">
                  <c:v>36380</c:v>
                </c:pt>
                <c:pt idx="3639">
                  <c:v>36390</c:v>
                </c:pt>
                <c:pt idx="3640">
                  <c:v>36400</c:v>
                </c:pt>
                <c:pt idx="3641">
                  <c:v>36410</c:v>
                </c:pt>
                <c:pt idx="3642">
                  <c:v>36420</c:v>
                </c:pt>
                <c:pt idx="3643">
                  <c:v>36430</c:v>
                </c:pt>
                <c:pt idx="3644">
                  <c:v>36440</c:v>
                </c:pt>
                <c:pt idx="3645">
                  <c:v>36450</c:v>
                </c:pt>
                <c:pt idx="3646">
                  <c:v>36460</c:v>
                </c:pt>
                <c:pt idx="3647">
                  <c:v>36470</c:v>
                </c:pt>
                <c:pt idx="3648">
                  <c:v>36480</c:v>
                </c:pt>
                <c:pt idx="3649">
                  <c:v>36490</c:v>
                </c:pt>
                <c:pt idx="3650">
                  <c:v>36500</c:v>
                </c:pt>
                <c:pt idx="3651">
                  <c:v>36510</c:v>
                </c:pt>
                <c:pt idx="3652">
                  <c:v>36520</c:v>
                </c:pt>
                <c:pt idx="3653">
                  <c:v>36530</c:v>
                </c:pt>
                <c:pt idx="3654">
                  <c:v>36540</c:v>
                </c:pt>
                <c:pt idx="3655">
                  <c:v>36550</c:v>
                </c:pt>
                <c:pt idx="3656">
                  <c:v>36560</c:v>
                </c:pt>
                <c:pt idx="3657">
                  <c:v>36570</c:v>
                </c:pt>
                <c:pt idx="3658">
                  <c:v>36580</c:v>
                </c:pt>
                <c:pt idx="3659">
                  <c:v>36590</c:v>
                </c:pt>
                <c:pt idx="3660">
                  <c:v>36600</c:v>
                </c:pt>
                <c:pt idx="3661">
                  <c:v>36610</c:v>
                </c:pt>
                <c:pt idx="3662">
                  <c:v>36620</c:v>
                </c:pt>
                <c:pt idx="3663">
                  <c:v>36630</c:v>
                </c:pt>
                <c:pt idx="3664">
                  <c:v>36640</c:v>
                </c:pt>
                <c:pt idx="3665">
                  <c:v>36650</c:v>
                </c:pt>
                <c:pt idx="3666">
                  <c:v>36660</c:v>
                </c:pt>
                <c:pt idx="3667">
                  <c:v>36670</c:v>
                </c:pt>
                <c:pt idx="3668">
                  <c:v>36680</c:v>
                </c:pt>
                <c:pt idx="3669">
                  <c:v>36690</c:v>
                </c:pt>
                <c:pt idx="3670">
                  <c:v>36700</c:v>
                </c:pt>
                <c:pt idx="3671">
                  <c:v>36710</c:v>
                </c:pt>
                <c:pt idx="3672">
                  <c:v>36720</c:v>
                </c:pt>
                <c:pt idx="3673">
                  <c:v>36730</c:v>
                </c:pt>
                <c:pt idx="3674">
                  <c:v>36740</c:v>
                </c:pt>
                <c:pt idx="3675">
                  <c:v>36750</c:v>
                </c:pt>
                <c:pt idx="3676">
                  <c:v>36760</c:v>
                </c:pt>
                <c:pt idx="3677">
                  <c:v>36770</c:v>
                </c:pt>
                <c:pt idx="3678">
                  <c:v>36780</c:v>
                </c:pt>
                <c:pt idx="3679">
                  <c:v>36790</c:v>
                </c:pt>
                <c:pt idx="3680">
                  <c:v>36800</c:v>
                </c:pt>
                <c:pt idx="3681">
                  <c:v>36810</c:v>
                </c:pt>
                <c:pt idx="3682">
                  <c:v>36820</c:v>
                </c:pt>
                <c:pt idx="3683">
                  <c:v>36830</c:v>
                </c:pt>
                <c:pt idx="3684">
                  <c:v>36840</c:v>
                </c:pt>
                <c:pt idx="3685">
                  <c:v>36850</c:v>
                </c:pt>
                <c:pt idx="3686">
                  <c:v>36860</c:v>
                </c:pt>
                <c:pt idx="3687">
                  <c:v>36870</c:v>
                </c:pt>
                <c:pt idx="3688">
                  <c:v>36880</c:v>
                </c:pt>
                <c:pt idx="3689">
                  <c:v>36890</c:v>
                </c:pt>
                <c:pt idx="3690">
                  <c:v>36900</c:v>
                </c:pt>
                <c:pt idx="3691">
                  <c:v>36910</c:v>
                </c:pt>
                <c:pt idx="3692">
                  <c:v>36920</c:v>
                </c:pt>
                <c:pt idx="3693">
                  <c:v>36930</c:v>
                </c:pt>
                <c:pt idx="3694">
                  <c:v>36940</c:v>
                </c:pt>
                <c:pt idx="3695">
                  <c:v>36950</c:v>
                </c:pt>
                <c:pt idx="3696">
                  <c:v>36960</c:v>
                </c:pt>
                <c:pt idx="3697">
                  <c:v>36970</c:v>
                </c:pt>
                <c:pt idx="3698">
                  <c:v>36980</c:v>
                </c:pt>
                <c:pt idx="3699">
                  <c:v>36990</c:v>
                </c:pt>
                <c:pt idx="3700">
                  <c:v>37000</c:v>
                </c:pt>
                <c:pt idx="3701">
                  <c:v>37010</c:v>
                </c:pt>
                <c:pt idx="3702">
                  <c:v>37020</c:v>
                </c:pt>
                <c:pt idx="3703">
                  <c:v>37030</c:v>
                </c:pt>
                <c:pt idx="3704">
                  <c:v>37040</c:v>
                </c:pt>
                <c:pt idx="3705">
                  <c:v>37050</c:v>
                </c:pt>
                <c:pt idx="3706">
                  <c:v>37060</c:v>
                </c:pt>
                <c:pt idx="3707">
                  <c:v>37070</c:v>
                </c:pt>
                <c:pt idx="3708">
                  <c:v>37080</c:v>
                </c:pt>
                <c:pt idx="3709">
                  <c:v>37090</c:v>
                </c:pt>
                <c:pt idx="3710">
                  <c:v>37100</c:v>
                </c:pt>
                <c:pt idx="3711">
                  <c:v>37110</c:v>
                </c:pt>
                <c:pt idx="3712">
                  <c:v>37120</c:v>
                </c:pt>
                <c:pt idx="3713">
                  <c:v>37130</c:v>
                </c:pt>
                <c:pt idx="3714">
                  <c:v>37140</c:v>
                </c:pt>
                <c:pt idx="3715">
                  <c:v>37150</c:v>
                </c:pt>
                <c:pt idx="3716">
                  <c:v>37160</c:v>
                </c:pt>
                <c:pt idx="3717">
                  <c:v>37170</c:v>
                </c:pt>
                <c:pt idx="3718">
                  <c:v>37180</c:v>
                </c:pt>
                <c:pt idx="3719">
                  <c:v>37190</c:v>
                </c:pt>
                <c:pt idx="3720">
                  <c:v>37200</c:v>
                </c:pt>
                <c:pt idx="3721">
                  <c:v>37210</c:v>
                </c:pt>
                <c:pt idx="3722">
                  <c:v>37220</c:v>
                </c:pt>
                <c:pt idx="3723">
                  <c:v>37230</c:v>
                </c:pt>
                <c:pt idx="3724">
                  <c:v>37240</c:v>
                </c:pt>
                <c:pt idx="3725">
                  <c:v>37250</c:v>
                </c:pt>
                <c:pt idx="3726">
                  <c:v>37260</c:v>
                </c:pt>
                <c:pt idx="3727">
                  <c:v>37270</c:v>
                </c:pt>
                <c:pt idx="3728">
                  <c:v>37280</c:v>
                </c:pt>
                <c:pt idx="3729">
                  <c:v>37290</c:v>
                </c:pt>
                <c:pt idx="3730">
                  <c:v>37300</c:v>
                </c:pt>
                <c:pt idx="3731">
                  <c:v>37310</c:v>
                </c:pt>
                <c:pt idx="3732">
                  <c:v>37320</c:v>
                </c:pt>
                <c:pt idx="3733">
                  <c:v>37330</c:v>
                </c:pt>
                <c:pt idx="3734">
                  <c:v>37340</c:v>
                </c:pt>
                <c:pt idx="3735">
                  <c:v>37350</c:v>
                </c:pt>
                <c:pt idx="3736">
                  <c:v>37360</c:v>
                </c:pt>
                <c:pt idx="3737">
                  <c:v>37370</c:v>
                </c:pt>
                <c:pt idx="3738">
                  <c:v>37380</c:v>
                </c:pt>
                <c:pt idx="3739">
                  <c:v>37390</c:v>
                </c:pt>
                <c:pt idx="3740">
                  <c:v>37400</c:v>
                </c:pt>
                <c:pt idx="3741">
                  <c:v>37410</c:v>
                </c:pt>
                <c:pt idx="3742">
                  <c:v>37420</c:v>
                </c:pt>
                <c:pt idx="3743">
                  <c:v>37430</c:v>
                </c:pt>
                <c:pt idx="3744">
                  <c:v>37440</c:v>
                </c:pt>
                <c:pt idx="3745">
                  <c:v>37450</c:v>
                </c:pt>
                <c:pt idx="3746">
                  <c:v>37460</c:v>
                </c:pt>
                <c:pt idx="3747">
                  <c:v>37470</c:v>
                </c:pt>
                <c:pt idx="3748">
                  <c:v>37480</c:v>
                </c:pt>
                <c:pt idx="3749">
                  <c:v>37490</c:v>
                </c:pt>
                <c:pt idx="3750">
                  <c:v>37500</c:v>
                </c:pt>
                <c:pt idx="3751">
                  <c:v>37510</c:v>
                </c:pt>
                <c:pt idx="3752">
                  <c:v>37520</c:v>
                </c:pt>
                <c:pt idx="3753">
                  <c:v>37530</c:v>
                </c:pt>
                <c:pt idx="3754">
                  <c:v>37540</c:v>
                </c:pt>
                <c:pt idx="3755">
                  <c:v>37550</c:v>
                </c:pt>
                <c:pt idx="3756">
                  <c:v>37560</c:v>
                </c:pt>
                <c:pt idx="3757">
                  <c:v>37570</c:v>
                </c:pt>
                <c:pt idx="3758">
                  <c:v>37580</c:v>
                </c:pt>
                <c:pt idx="3759">
                  <c:v>37590</c:v>
                </c:pt>
                <c:pt idx="3760">
                  <c:v>37600</c:v>
                </c:pt>
                <c:pt idx="3761">
                  <c:v>37610</c:v>
                </c:pt>
                <c:pt idx="3762">
                  <c:v>37620</c:v>
                </c:pt>
                <c:pt idx="3763">
                  <c:v>37630</c:v>
                </c:pt>
                <c:pt idx="3764">
                  <c:v>37640</c:v>
                </c:pt>
                <c:pt idx="3765">
                  <c:v>37650</c:v>
                </c:pt>
                <c:pt idx="3766">
                  <c:v>37660</c:v>
                </c:pt>
                <c:pt idx="3767">
                  <c:v>37670</c:v>
                </c:pt>
                <c:pt idx="3768">
                  <c:v>37680</c:v>
                </c:pt>
                <c:pt idx="3769">
                  <c:v>37690</c:v>
                </c:pt>
                <c:pt idx="3770">
                  <c:v>37700</c:v>
                </c:pt>
                <c:pt idx="3771">
                  <c:v>37710</c:v>
                </c:pt>
                <c:pt idx="3772">
                  <c:v>37720</c:v>
                </c:pt>
                <c:pt idx="3773">
                  <c:v>37730</c:v>
                </c:pt>
                <c:pt idx="3774">
                  <c:v>37740</c:v>
                </c:pt>
                <c:pt idx="3775">
                  <c:v>37750</c:v>
                </c:pt>
                <c:pt idx="3776">
                  <c:v>37760</c:v>
                </c:pt>
                <c:pt idx="3777">
                  <c:v>37770</c:v>
                </c:pt>
                <c:pt idx="3778">
                  <c:v>37780</c:v>
                </c:pt>
                <c:pt idx="3779">
                  <c:v>37790</c:v>
                </c:pt>
                <c:pt idx="3780">
                  <c:v>37800</c:v>
                </c:pt>
                <c:pt idx="3781">
                  <c:v>37810</c:v>
                </c:pt>
                <c:pt idx="3782">
                  <c:v>37820</c:v>
                </c:pt>
                <c:pt idx="3783">
                  <c:v>37830</c:v>
                </c:pt>
                <c:pt idx="3784">
                  <c:v>37840</c:v>
                </c:pt>
                <c:pt idx="3785">
                  <c:v>37850</c:v>
                </c:pt>
                <c:pt idx="3786">
                  <c:v>37860</c:v>
                </c:pt>
                <c:pt idx="3787">
                  <c:v>37870</c:v>
                </c:pt>
                <c:pt idx="3788">
                  <c:v>37880</c:v>
                </c:pt>
                <c:pt idx="3789">
                  <c:v>37890</c:v>
                </c:pt>
                <c:pt idx="3790">
                  <c:v>37900</c:v>
                </c:pt>
                <c:pt idx="3791">
                  <c:v>37910</c:v>
                </c:pt>
                <c:pt idx="3792">
                  <c:v>37920</c:v>
                </c:pt>
                <c:pt idx="3793">
                  <c:v>37930</c:v>
                </c:pt>
                <c:pt idx="3794">
                  <c:v>37940</c:v>
                </c:pt>
                <c:pt idx="3795">
                  <c:v>37950</c:v>
                </c:pt>
                <c:pt idx="3796">
                  <c:v>37960</c:v>
                </c:pt>
                <c:pt idx="3797">
                  <c:v>37970</c:v>
                </c:pt>
                <c:pt idx="3798">
                  <c:v>37980</c:v>
                </c:pt>
                <c:pt idx="3799">
                  <c:v>37990</c:v>
                </c:pt>
                <c:pt idx="3800">
                  <c:v>38000</c:v>
                </c:pt>
                <c:pt idx="3801">
                  <c:v>38010</c:v>
                </c:pt>
                <c:pt idx="3802">
                  <c:v>38020</c:v>
                </c:pt>
                <c:pt idx="3803">
                  <c:v>38030</c:v>
                </c:pt>
                <c:pt idx="3804">
                  <c:v>38040</c:v>
                </c:pt>
                <c:pt idx="3805">
                  <c:v>38050</c:v>
                </c:pt>
                <c:pt idx="3806">
                  <c:v>38060</c:v>
                </c:pt>
                <c:pt idx="3807">
                  <c:v>38070</c:v>
                </c:pt>
                <c:pt idx="3808">
                  <c:v>38080</c:v>
                </c:pt>
                <c:pt idx="3809">
                  <c:v>38090</c:v>
                </c:pt>
                <c:pt idx="3810">
                  <c:v>38100</c:v>
                </c:pt>
                <c:pt idx="3811">
                  <c:v>38110</c:v>
                </c:pt>
                <c:pt idx="3812">
                  <c:v>38120</c:v>
                </c:pt>
                <c:pt idx="3813">
                  <c:v>38130</c:v>
                </c:pt>
                <c:pt idx="3814">
                  <c:v>38140</c:v>
                </c:pt>
                <c:pt idx="3815">
                  <c:v>38150</c:v>
                </c:pt>
                <c:pt idx="3816">
                  <c:v>38160</c:v>
                </c:pt>
                <c:pt idx="3817">
                  <c:v>38170</c:v>
                </c:pt>
                <c:pt idx="3818">
                  <c:v>38180</c:v>
                </c:pt>
                <c:pt idx="3819">
                  <c:v>38190</c:v>
                </c:pt>
                <c:pt idx="3820">
                  <c:v>38200</c:v>
                </c:pt>
                <c:pt idx="3821">
                  <c:v>38210</c:v>
                </c:pt>
                <c:pt idx="3822">
                  <c:v>38220</c:v>
                </c:pt>
                <c:pt idx="3823">
                  <c:v>38230</c:v>
                </c:pt>
                <c:pt idx="3824">
                  <c:v>38240</c:v>
                </c:pt>
                <c:pt idx="3825">
                  <c:v>38250</c:v>
                </c:pt>
                <c:pt idx="3826">
                  <c:v>38260</c:v>
                </c:pt>
                <c:pt idx="3827">
                  <c:v>38270</c:v>
                </c:pt>
                <c:pt idx="3828">
                  <c:v>38280</c:v>
                </c:pt>
                <c:pt idx="3829">
                  <c:v>38290</c:v>
                </c:pt>
                <c:pt idx="3830">
                  <c:v>38300</c:v>
                </c:pt>
                <c:pt idx="3831">
                  <c:v>38310</c:v>
                </c:pt>
                <c:pt idx="3832">
                  <c:v>38320</c:v>
                </c:pt>
                <c:pt idx="3833">
                  <c:v>38330</c:v>
                </c:pt>
                <c:pt idx="3834">
                  <c:v>38340</c:v>
                </c:pt>
                <c:pt idx="3835">
                  <c:v>38350</c:v>
                </c:pt>
                <c:pt idx="3836">
                  <c:v>38360</c:v>
                </c:pt>
                <c:pt idx="3837">
                  <c:v>38370</c:v>
                </c:pt>
                <c:pt idx="3838">
                  <c:v>38380</c:v>
                </c:pt>
                <c:pt idx="3839">
                  <c:v>38390</c:v>
                </c:pt>
                <c:pt idx="3840">
                  <c:v>38400</c:v>
                </c:pt>
                <c:pt idx="3841">
                  <c:v>38410</c:v>
                </c:pt>
                <c:pt idx="3842">
                  <c:v>38420</c:v>
                </c:pt>
                <c:pt idx="3843">
                  <c:v>38430</c:v>
                </c:pt>
                <c:pt idx="3844">
                  <c:v>38440</c:v>
                </c:pt>
                <c:pt idx="3845">
                  <c:v>38450</c:v>
                </c:pt>
                <c:pt idx="3846">
                  <c:v>38460</c:v>
                </c:pt>
                <c:pt idx="3847">
                  <c:v>38470</c:v>
                </c:pt>
                <c:pt idx="3848">
                  <c:v>38480</c:v>
                </c:pt>
                <c:pt idx="3849">
                  <c:v>38490</c:v>
                </c:pt>
                <c:pt idx="3850">
                  <c:v>38500</c:v>
                </c:pt>
                <c:pt idx="3851">
                  <c:v>38510</c:v>
                </c:pt>
                <c:pt idx="3852">
                  <c:v>38520</c:v>
                </c:pt>
                <c:pt idx="3853">
                  <c:v>38530</c:v>
                </c:pt>
                <c:pt idx="3854">
                  <c:v>38540</c:v>
                </c:pt>
                <c:pt idx="3855">
                  <c:v>38550</c:v>
                </c:pt>
                <c:pt idx="3856">
                  <c:v>38560</c:v>
                </c:pt>
                <c:pt idx="3857">
                  <c:v>38570</c:v>
                </c:pt>
                <c:pt idx="3858">
                  <c:v>38580</c:v>
                </c:pt>
                <c:pt idx="3859">
                  <c:v>38590</c:v>
                </c:pt>
                <c:pt idx="3860">
                  <c:v>38600</c:v>
                </c:pt>
                <c:pt idx="3861">
                  <c:v>38610</c:v>
                </c:pt>
                <c:pt idx="3862">
                  <c:v>38620</c:v>
                </c:pt>
                <c:pt idx="3863">
                  <c:v>38630</c:v>
                </c:pt>
                <c:pt idx="3864">
                  <c:v>38640</c:v>
                </c:pt>
                <c:pt idx="3865">
                  <c:v>38650</c:v>
                </c:pt>
                <c:pt idx="3866">
                  <c:v>38660</c:v>
                </c:pt>
                <c:pt idx="3867">
                  <c:v>38670</c:v>
                </c:pt>
                <c:pt idx="3868">
                  <c:v>38680</c:v>
                </c:pt>
                <c:pt idx="3869">
                  <c:v>38690</c:v>
                </c:pt>
                <c:pt idx="3870">
                  <c:v>38700</c:v>
                </c:pt>
                <c:pt idx="3871">
                  <c:v>38710</c:v>
                </c:pt>
                <c:pt idx="3872">
                  <c:v>38720</c:v>
                </c:pt>
                <c:pt idx="3873">
                  <c:v>38730</c:v>
                </c:pt>
                <c:pt idx="3874">
                  <c:v>38740</c:v>
                </c:pt>
                <c:pt idx="3875">
                  <c:v>38750</c:v>
                </c:pt>
                <c:pt idx="3876">
                  <c:v>38760</c:v>
                </c:pt>
                <c:pt idx="3877">
                  <c:v>38770</c:v>
                </c:pt>
                <c:pt idx="3878">
                  <c:v>38780</c:v>
                </c:pt>
                <c:pt idx="3879">
                  <c:v>38790</c:v>
                </c:pt>
                <c:pt idx="3880">
                  <c:v>38800</c:v>
                </c:pt>
                <c:pt idx="3881">
                  <c:v>38810</c:v>
                </c:pt>
                <c:pt idx="3882">
                  <c:v>38820</c:v>
                </c:pt>
                <c:pt idx="3883">
                  <c:v>38830</c:v>
                </c:pt>
                <c:pt idx="3884">
                  <c:v>38840</c:v>
                </c:pt>
                <c:pt idx="3885">
                  <c:v>38850</c:v>
                </c:pt>
                <c:pt idx="3886">
                  <c:v>38860</c:v>
                </c:pt>
                <c:pt idx="3887">
                  <c:v>38870</c:v>
                </c:pt>
                <c:pt idx="3888">
                  <c:v>38880</c:v>
                </c:pt>
                <c:pt idx="3889">
                  <c:v>38890</c:v>
                </c:pt>
                <c:pt idx="3890">
                  <c:v>38900</c:v>
                </c:pt>
                <c:pt idx="3891">
                  <c:v>38910</c:v>
                </c:pt>
                <c:pt idx="3892">
                  <c:v>38920</c:v>
                </c:pt>
                <c:pt idx="3893">
                  <c:v>38930</c:v>
                </c:pt>
                <c:pt idx="3894">
                  <c:v>38940</c:v>
                </c:pt>
                <c:pt idx="3895">
                  <c:v>38950</c:v>
                </c:pt>
                <c:pt idx="3896">
                  <c:v>38960</c:v>
                </c:pt>
                <c:pt idx="3897">
                  <c:v>38970</c:v>
                </c:pt>
                <c:pt idx="3898">
                  <c:v>38980</c:v>
                </c:pt>
                <c:pt idx="3899">
                  <c:v>38990</c:v>
                </c:pt>
                <c:pt idx="3900">
                  <c:v>39000</c:v>
                </c:pt>
                <c:pt idx="3901">
                  <c:v>39010</c:v>
                </c:pt>
                <c:pt idx="3902">
                  <c:v>39020</c:v>
                </c:pt>
                <c:pt idx="3903">
                  <c:v>39030</c:v>
                </c:pt>
                <c:pt idx="3904">
                  <c:v>39040</c:v>
                </c:pt>
                <c:pt idx="3905">
                  <c:v>39050</c:v>
                </c:pt>
                <c:pt idx="3906">
                  <c:v>39060</c:v>
                </c:pt>
                <c:pt idx="3907">
                  <c:v>39070</c:v>
                </c:pt>
                <c:pt idx="3908">
                  <c:v>39080</c:v>
                </c:pt>
                <c:pt idx="3909">
                  <c:v>39090</c:v>
                </c:pt>
                <c:pt idx="3910">
                  <c:v>39100</c:v>
                </c:pt>
                <c:pt idx="3911">
                  <c:v>39110</c:v>
                </c:pt>
                <c:pt idx="3912">
                  <c:v>39120</c:v>
                </c:pt>
                <c:pt idx="3913">
                  <c:v>39130</c:v>
                </c:pt>
                <c:pt idx="3914">
                  <c:v>39140</c:v>
                </c:pt>
                <c:pt idx="3915">
                  <c:v>39150</c:v>
                </c:pt>
                <c:pt idx="3916">
                  <c:v>39160</c:v>
                </c:pt>
                <c:pt idx="3917">
                  <c:v>39170</c:v>
                </c:pt>
                <c:pt idx="3918">
                  <c:v>39180</c:v>
                </c:pt>
                <c:pt idx="3919">
                  <c:v>39190</c:v>
                </c:pt>
                <c:pt idx="3920">
                  <c:v>39200</c:v>
                </c:pt>
                <c:pt idx="3921">
                  <c:v>39210</c:v>
                </c:pt>
                <c:pt idx="3922">
                  <c:v>39220</c:v>
                </c:pt>
                <c:pt idx="3923">
                  <c:v>39230</c:v>
                </c:pt>
                <c:pt idx="3924">
                  <c:v>39240</c:v>
                </c:pt>
                <c:pt idx="3925">
                  <c:v>39250</c:v>
                </c:pt>
                <c:pt idx="3926">
                  <c:v>39260</c:v>
                </c:pt>
                <c:pt idx="3927">
                  <c:v>39270</c:v>
                </c:pt>
                <c:pt idx="3928">
                  <c:v>39280</c:v>
                </c:pt>
                <c:pt idx="3929">
                  <c:v>39290</c:v>
                </c:pt>
                <c:pt idx="3930">
                  <c:v>39300</c:v>
                </c:pt>
                <c:pt idx="3931">
                  <c:v>39310</c:v>
                </c:pt>
                <c:pt idx="3932">
                  <c:v>39320</c:v>
                </c:pt>
                <c:pt idx="3933">
                  <c:v>39330</c:v>
                </c:pt>
                <c:pt idx="3934">
                  <c:v>39340</c:v>
                </c:pt>
                <c:pt idx="3935">
                  <c:v>39350</c:v>
                </c:pt>
                <c:pt idx="3936">
                  <c:v>39360</c:v>
                </c:pt>
                <c:pt idx="3937">
                  <c:v>39370</c:v>
                </c:pt>
                <c:pt idx="3938">
                  <c:v>39380</c:v>
                </c:pt>
                <c:pt idx="3939">
                  <c:v>39390</c:v>
                </c:pt>
                <c:pt idx="3940">
                  <c:v>39400</c:v>
                </c:pt>
                <c:pt idx="3941">
                  <c:v>39410</c:v>
                </c:pt>
                <c:pt idx="3942">
                  <c:v>39420</c:v>
                </c:pt>
                <c:pt idx="3943">
                  <c:v>39430</c:v>
                </c:pt>
                <c:pt idx="3944">
                  <c:v>39440</c:v>
                </c:pt>
                <c:pt idx="3945">
                  <c:v>39450</c:v>
                </c:pt>
                <c:pt idx="3946">
                  <c:v>39460</c:v>
                </c:pt>
                <c:pt idx="3947">
                  <c:v>39470</c:v>
                </c:pt>
                <c:pt idx="3948">
                  <c:v>39480</c:v>
                </c:pt>
                <c:pt idx="3949">
                  <c:v>39490</c:v>
                </c:pt>
                <c:pt idx="3950">
                  <c:v>39500</c:v>
                </c:pt>
                <c:pt idx="3951">
                  <c:v>39510</c:v>
                </c:pt>
                <c:pt idx="3952">
                  <c:v>39520</c:v>
                </c:pt>
                <c:pt idx="3953">
                  <c:v>39530</c:v>
                </c:pt>
                <c:pt idx="3954">
                  <c:v>39540</c:v>
                </c:pt>
                <c:pt idx="3955">
                  <c:v>39550</c:v>
                </c:pt>
                <c:pt idx="3956">
                  <c:v>39560</c:v>
                </c:pt>
                <c:pt idx="3957">
                  <c:v>39570</c:v>
                </c:pt>
                <c:pt idx="3958">
                  <c:v>39580</c:v>
                </c:pt>
                <c:pt idx="3959">
                  <c:v>39590</c:v>
                </c:pt>
                <c:pt idx="3960">
                  <c:v>39600</c:v>
                </c:pt>
                <c:pt idx="3961">
                  <c:v>39610</c:v>
                </c:pt>
                <c:pt idx="3962">
                  <c:v>39620</c:v>
                </c:pt>
                <c:pt idx="3963">
                  <c:v>39630</c:v>
                </c:pt>
                <c:pt idx="3964">
                  <c:v>39640</c:v>
                </c:pt>
                <c:pt idx="3965">
                  <c:v>39650</c:v>
                </c:pt>
                <c:pt idx="3966">
                  <c:v>39660</c:v>
                </c:pt>
                <c:pt idx="3967">
                  <c:v>39670</c:v>
                </c:pt>
                <c:pt idx="3968">
                  <c:v>39680</c:v>
                </c:pt>
                <c:pt idx="3969">
                  <c:v>39690</c:v>
                </c:pt>
                <c:pt idx="3970">
                  <c:v>39700</c:v>
                </c:pt>
                <c:pt idx="3971">
                  <c:v>39710</c:v>
                </c:pt>
                <c:pt idx="3972">
                  <c:v>39720</c:v>
                </c:pt>
                <c:pt idx="3973">
                  <c:v>39730</c:v>
                </c:pt>
                <c:pt idx="3974">
                  <c:v>39740</c:v>
                </c:pt>
                <c:pt idx="3975">
                  <c:v>39750</c:v>
                </c:pt>
                <c:pt idx="3976">
                  <c:v>39760</c:v>
                </c:pt>
                <c:pt idx="3977">
                  <c:v>39770</c:v>
                </c:pt>
                <c:pt idx="3978">
                  <c:v>39780</c:v>
                </c:pt>
                <c:pt idx="3979">
                  <c:v>39790</c:v>
                </c:pt>
                <c:pt idx="3980">
                  <c:v>39800</c:v>
                </c:pt>
                <c:pt idx="3981">
                  <c:v>39810</c:v>
                </c:pt>
                <c:pt idx="3982">
                  <c:v>39820</c:v>
                </c:pt>
                <c:pt idx="3983">
                  <c:v>39830</c:v>
                </c:pt>
                <c:pt idx="3984">
                  <c:v>39840</c:v>
                </c:pt>
                <c:pt idx="3985">
                  <c:v>39850</c:v>
                </c:pt>
                <c:pt idx="3986">
                  <c:v>39860</c:v>
                </c:pt>
                <c:pt idx="3987">
                  <c:v>39870</c:v>
                </c:pt>
                <c:pt idx="3988">
                  <c:v>39880</c:v>
                </c:pt>
                <c:pt idx="3989">
                  <c:v>39890</c:v>
                </c:pt>
                <c:pt idx="3990">
                  <c:v>39900</c:v>
                </c:pt>
                <c:pt idx="3991">
                  <c:v>39910</c:v>
                </c:pt>
                <c:pt idx="3992">
                  <c:v>39920</c:v>
                </c:pt>
                <c:pt idx="3993">
                  <c:v>39930</c:v>
                </c:pt>
                <c:pt idx="3994">
                  <c:v>39940</c:v>
                </c:pt>
                <c:pt idx="3995">
                  <c:v>39950</c:v>
                </c:pt>
                <c:pt idx="3996">
                  <c:v>39960</c:v>
                </c:pt>
                <c:pt idx="3997">
                  <c:v>39970</c:v>
                </c:pt>
                <c:pt idx="3998">
                  <c:v>39980</c:v>
                </c:pt>
                <c:pt idx="3999">
                  <c:v>39990</c:v>
                </c:pt>
                <c:pt idx="4000">
                  <c:v>40000</c:v>
                </c:pt>
              </c:numCache>
            </c:numRef>
          </c:xVal>
          <c:yVal>
            <c:numRef>
              <c:f>'drift-continent_island_f0=0'!$F$2:$F$4002</c:f>
              <c:numCache>
                <c:formatCode>General</c:formatCode>
                <c:ptCount val="4001"/>
                <c:pt idx="0">
                  <c:v>1.3689166402171724E-17</c:v>
                </c:pt>
                <c:pt idx="1">
                  <c:v>4.9988696516429403E-4</c:v>
                </c:pt>
                <c:pt idx="2">
                  <c:v>9.995230438024996E-4</c:v>
                </c:pt>
                <c:pt idx="3">
                  <c:v>1.4989083618313073E-3</c:v>
                </c:pt>
                <c:pt idx="4">
                  <c:v>1.9980430451040317E-3</c:v>
                </c:pt>
                <c:pt idx="5">
                  <c:v>2.4969272194107369E-3</c:v>
                </c:pt>
                <c:pt idx="6">
                  <c:v>2.9955610104788967E-3</c:v>
                </c:pt>
                <c:pt idx="7">
                  <c:v>3.4939445439721817E-3</c:v>
                </c:pt>
                <c:pt idx="8">
                  <c:v>3.9920779454915636E-3</c:v>
                </c:pt>
                <c:pt idx="9">
                  <c:v>4.48996134057476E-3</c:v>
                </c:pt>
                <c:pt idx="10">
                  <c:v>4.987594854696794E-3</c:v>
                </c:pt>
                <c:pt idx="11">
                  <c:v>5.4849786132695425E-3</c:v>
                </c:pt>
                <c:pt idx="12">
                  <c:v>5.9821127416418568E-3</c:v>
                </c:pt>
                <c:pt idx="13">
                  <c:v>6.4789973651002168E-3</c:v>
                </c:pt>
                <c:pt idx="14">
                  <c:v>6.975632608867079E-3</c:v>
                </c:pt>
                <c:pt idx="15">
                  <c:v>7.4720185981029747E-3</c:v>
                </c:pt>
                <c:pt idx="16">
                  <c:v>7.9681554579055149E-3</c:v>
                </c:pt>
                <c:pt idx="17">
                  <c:v>8.4640433133092805E-3</c:v>
                </c:pt>
                <c:pt idx="18">
                  <c:v>8.9596822892863727E-3</c:v>
                </c:pt>
                <c:pt idx="19">
                  <c:v>9.4550725107460862E-3</c:v>
                </c:pt>
                <c:pt idx="20">
                  <c:v>9.9502141025346828E-3</c:v>
                </c:pt>
                <c:pt idx="21">
                  <c:v>1.0445107189436059E-2</c:v>
                </c:pt>
                <c:pt idx="22">
                  <c:v>1.0939751896171744E-2</c:v>
                </c:pt>
                <c:pt idx="23">
                  <c:v>1.1434148347400233E-2</c:v>
                </c:pt>
                <c:pt idx="24">
                  <c:v>1.1928296667717549E-2</c:v>
                </c:pt>
                <c:pt idx="25">
                  <c:v>1.2422196981657233E-2</c:v>
                </c:pt>
                <c:pt idx="26">
                  <c:v>1.2915849413690681E-2</c:v>
                </c:pt>
                <c:pt idx="27">
                  <c:v>1.3409254088225929E-2</c:v>
                </c:pt>
                <c:pt idx="28">
                  <c:v>1.3902411129609637E-2</c:v>
                </c:pt>
                <c:pt idx="29">
                  <c:v>1.4395320662125215E-2</c:v>
                </c:pt>
                <c:pt idx="30">
                  <c:v>1.4887982809994153E-2</c:v>
                </c:pt>
                <c:pt idx="31">
                  <c:v>1.5380397697375457E-2</c:v>
                </c:pt>
                <c:pt idx="32">
                  <c:v>1.5872565448365874E-2</c:v>
                </c:pt>
                <c:pt idx="33">
                  <c:v>1.6364486186999684E-2</c:v>
                </c:pt>
                <c:pt idx="34">
                  <c:v>1.6856160037249233E-2</c:v>
                </c:pt>
                <c:pt idx="35">
                  <c:v>1.7347587123024283E-2</c:v>
                </c:pt>
                <c:pt idx="36">
                  <c:v>1.7838767568172778E-2</c:v>
                </c:pt>
                <c:pt idx="37">
                  <c:v>1.8329701496480187E-2</c:v>
                </c:pt>
                <c:pt idx="38">
                  <c:v>1.882038903167017E-2</c:v>
                </c:pt>
                <c:pt idx="39">
                  <c:v>1.9310830297403894E-2</c:v>
                </c:pt>
                <c:pt idx="40">
                  <c:v>1.9801025417280842E-2</c:v>
                </c:pt>
                <c:pt idx="41">
                  <c:v>2.0290974514838113E-2</c:v>
                </c:pt>
                <c:pt idx="42">
                  <c:v>2.0780677713551115E-2</c:v>
                </c:pt>
                <c:pt idx="43">
                  <c:v>2.127013513683321E-2</c:v>
                </c:pt>
                <c:pt idx="44">
                  <c:v>2.1759346908035732E-2</c:v>
                </c:pt>
                <c:pt idx="45">
                  <c:v>2.2248313150448087E-2</c:v>
                </c:pt>
                <c:pt idx="46">
                  <c:v>2.2737033987297869E-2</c:v>
                </c:pt>
                <c:pt idx="47">
                  <c:v>2.3225509541750969E-2</c:v>
                </c:pt>
                <c:pt idx="48">
                  <c:v>2.3713739936911012E-2</c:v>
                </c:pt>
                <c:pt idx="49">
                  <c:v>2.4201725295820486E-2</c:v>
                </c:pt>
                <c:pt idx="50">
                  <c:v>2.4689465741459502E-2</c:v>
                </c:pt>
                <c:pt idx="51">
                  <c:v>2.5176961396747029E-2</c:v>
                </c:pt>
                <c:pt idx="52">
                  <c:v>2.566421238453977E-2</c:v>
                </c:pt>
                <c:pt idx="53">
                  <c:v>2.615121882763306E-2</c:v>
                </c:pt>
                <c:pt idx="54">
                  <c:v>2.6637980848760755E-2</c:v>
                </c:pt>
                <c:pt idx="55">
                  <c:v>2.7124498570594888E-2</c:v>
                </c:pt>
                <c:pt idx="56">
                  <c:v>2.7610772115745801E-2</c:v>
                </c:pt>
                <c:pt idx="57">
                  <c:v>2.8096801606762676E-2</c:v>
                </c:pt>
                <c:pt idx="58">
                  <c:v>2.8582587166132989E-2</c:v>
                </c:pt>
                <c:pt idx="59">
                  <c:v>2.9068128916282635E-2</c:v>
                </c:pt>
                <c:pt idx="60">
                  <c:v>2.9553426979576233E-2</c:v>
                </c:pt>
                <c:pt idx="61">
                  <c:v>3.0038481478316933E-2</c:v>
                </c:pt>
                <c:pt idx="62">
                  <c:v>3.0523292534746393E-2</c:v>
                </c:pt>
                <c:pt idx="63">
                  <c:v>3.1007860271045237E-2</c:v>
                </c:pt>
                <c:pt idx="64">
                  <c:v>3.1492184809332378E-2</c:v>
                </c:pt>
                <c:pt idx="65">
                  <c:v>3.1976266271665582E-2</c:v>
                </c:pt>
                <c:pt idx="66">
                  <c:v>3.2460104780041805E-2</c:v>
                </c:pt>
                <c:pt idx="67">
                  <c:v>3.2943700456395733E-2</c:v>
                </c:pt>
                <c:pt idx="68">
                  <c:v>3.3427053422601896E-2</c:v>
                </c:pt>
                <c:pt idx="69">
                  <c:v>3.3910163800473132E-2</c:v>
                </c:pt>
                <c:pt idx="70">
                  <c:v>3.4393031711761238E-2</c:v>
                </c:pt>
                <c:pt idx="71">
                  <c:v>3.4875657278157071E-2</c:v>
                </c:pt>
                <c:pt idx="72">
                  <c:v>3.5358040621290117E-2</c:v>
                </c:pt>
                <c:pt idx="73">
                  <c:v>3.5840181862728943E-2</c:v>
                </c:pt>
                <c:pt idx="74">
                  <c:v>3.6322081123981172E-2</c:v>
                </c:pt>
                <c:pt idx="75">
                  <c:v>3.6803738526493407E-2</c:v>
                </c:pt>
                <c:pt idx="76">
                  <c:v>3.7285154191651085E-2</c:v>
                </c:pt>
                <c:pt idx="77">
                  <c:v>3.7766328240779481E-2</c:v>
                </c:pt>
                <c:pt idx="78">
                  <c:v>3.8247260795142082E-2</c:v>
                </c:pt>
                <c:pt idx="79">
                  <c:v>3.8727951975941526E-2</c:v>
                </c:pt>
                <c:pt idx="80">
                  <c:v>3.920840190432031E-2</c:v>
                </c:pt>
                <c:pt idx="81">
                  <c:v>3.9688610701359782E-2</c:v>
                </c:pt>
                <c:pt idx="82">
                  <c:v>4.0168578488080475E-2</c:v>
                </c:pt>
                <c:pt idx="83">
                  <c:v>4.0648305385442202E-2</c:v>
                </c:pt>
                <c:pt idx="84">
                  <c:v>4.1127791514343953E-2</c:v>
                </c:pt>
                <c:pt idx="85">
                  <c:v>4.1607036995624257E-2</c:v>
                </c:pt>
                <c:pt idx="86">
                  <c:v>4.2086041950061007E-2</c:v>
                </c:pt>
                <c:pt idx="87">
                  <c:v>4.256480649837132E-2</c:v>
                </c:pt>
                <c:pt idx="88">
                  <c:v>4.3043330761211786E-2</c:v>
                </c:pt>
                <c:pt idx="89">
                  <c:v>4.3521614859178312E-2</c:v>
                </c:pt>
                <c:pt idx="90">
                  <c:v>4.3999658912806751E-2</c:v>
                </c:pt>
                <c:pt idx="91">
                  <c:v>4.4477463042571802E-2</c:v>
                </c:pt>
                <c:pt idx="92">
                  <c:v>4.4955027368887908E-2</c:v>
                </c:pt>
                <c:pt idx="93">
                  <c:v>4.5432352012109684E-2</c:v>
                </c:pt>
                <c:pt idx="94">
                  <c:v>4.590943709253037E-2</c:v>
                </c:pt>
                <c:pt idx="95">
                  <c:v>4.6386282730383595E-2</c:v>
                </c:pt>
                <c:pt idx="96">
                  <c:v>4.6862889045842196E-2</c:v>
                </c:pt>
                <c:pt idx="97">
                  <c:v>4.7339256159018822E-2</c:v>
                </c:pt>
                <c:pt idx="98">
                  <c:v>4.7815384189966108E-2</c:v>
                </c:pt>
                <c:pt idx="99">
                  <c:v>4.8291273258675951E-2</c:v>
                </c:pt>
                <c:pt idx="100">
                  <c:v>4.8766923485080334E-2</c:v>
                </c:pt>
                <c:pt idx="101">
                  <c:v>4.9242334989050965E-2</c:v>
                </c:pt>
                <c:pt idx="102">
                  <c:v>4.9717507890399623E-2</c:v>
                </c:pt>
                <c:pt idx="103">
                  <c:v>5.0192442308877705E-2</c:v>
                </c:pt>
                <c:pt idx="104">
                  <c:v>5.066713836417646E-2</c:v>
                </c:pt>
                <c:pt idx="105">
                  <c:v>5.1141596175926861E-2</c:v>
                </c:pt>
                <c:pt idx="106">
                  <c:v>5.1615815863700509E-2</c:v>
                </c:pt>
                <c:pt idx="107">
                  <c:v>5.2089797547008508E-2</c:v>
                </c:pt>
                <c:pt idx="108">
                  <c:v>5.2563541345302035E-2</c:v>
                </c:pt>
                <c:pt idx="109">
                  <c:v>5.3037047377972553E-2</c:v>
                </c:pt>
                <c:pt idx="110">
                  <c:v>5.3510315764351141E-2</c:v>
                </c:pt>
                <c:pt idx="111">
                  <c:v>5.3983346623709627E-2</c:v>
                </c:pt>
                <c:pt idx="112">
                  <c:v>5.4456140075259209E-2</c:v>
                </c:pt>
                <c:pt idx="113">
                  <c:v>5.4928696238152067E-2</c:v>
                </c:pt>
                <c:pt idx="114">
                  <c:v>5.5401015231479764E-2</c:v>
                </c:pt>
                <c:pt idx="115">
                  <c:v>5.5873097174274938E-2</c:v>
                </c:pt>
                <c:pt idx="116">
                  <c:v>5.6344942185509721E-2</c:v>
                </c:pt>
                <c:pt idx="117">
                  <c:v>5.6816550384096873E-2</c:v>
                </c:pt>
                <c:pt idx="118">
                  <c:v>5.7287921888889669E-2</c:v>
                </c:pt>
                <c:pt idx="119">
                  <c:v>5.7759056818681549E-2</c:v>
                </c:pt>
                <c:pt idx="120">
                  <c:v>5.8229955292206141E-2</c:v>
                </c:pt>
                <c:pt idx="121">
                  <c:v>5.8700617428137793E-2</c:v>
                </c:pt>
                <c:pt idx="122">
                  <c:v>5.9171043345090921E-2</c:v>
                </c:pt>
                <c:pt idx="123">
                  <c:v>5.9641233161620996E-2</c:v>
                </c:pt>
                <c:pt idx="124">
                  <c:v>6.0111186996223344E-2</c:v>
                </c:pt>
                <c:pt idx="125">
                  <c:v>6.0580904967334342E-2</c:v>
                </c:pt>
                <c:pt idx="126">
                  <c:v>6.1050387193330342E-2</c:v>
                </c:pt>
                <c:pt idx="127">
                  <c:v>6.1519633792528949E-2</c:v>
                </c:pt>
                <c:pt idx="128">
                  <c:v>6.1988644883188296E-2</c:v>
                </c:pt>
                <c:pt idx="129">
                  <c:v>6.2457420583506347E-2</c:v>
                </c:pt>
                <c:pt idx="130">
                  <c:v>6.2925961011622816E-2</c:v>
                </c:pt>
                <c:pt idx="131">
                  <c:v>6.3394266285617104E-2</c:v>
                </c:pt>
                <c:pt idx="132">
                  <c:v>6.3862336523510504E-2</c:v>
                </c:pt>
                <c:pt idx="133">
                  <c:v>6.4330171843264228E-2</c:v>
                </c:pt>
                <c:pt idx="134">
                  <c:v>6.4797772362780323E-2</c:v>
                </c:pt>
                <c:pt idx="135">
                  <c:v>6.5265138199902484E-2</c:v>
                </c:pt>
                <c:pt idx="136">
                  <c:v>6.5732269472413868E-2</c:v>
                </c:pt>
                <c:pt idx="137">
                  <c:v>6.6199166298039527E-2</c:v>
                </c:pt>
                <c:pt idx="138">
                  <c:v>6.666582879444552E-2</c:v>
                </c:pt>
                <c:pt idx="139">
                  <c:v>6.7132257079238228E-2</c:v>
                </c:pt>
                <c:pt idx="140">
                  <c:v>6.7598451269965304E-2</c:v>
                </c:pt>
                <c:pt idx="141">
                  <c:v>6.8064411484115669E-2</c:v>
                </c:pt>
                <c:pt idx="142">
                  <c:v>6.8530137839118654E-2</c:v>
                </c:pt>
                <c:pt idx="143">
                  <c:v>6.8995630452345108E-2</c:v>
                </c:pt>
                <c:pt idx="144">
                  <c:v>6.946088944110701E-2</c:v>
                </c:pt>
                <c:pt idx="145">
                  <c:v>6.9925914922657234E-2</c:v>
                </c:pt>
                <c:pt idx="146">
                  <c:v>7.0390707014189771E-2</c:v>
                </c:pt>
                <c:pt idx="147">
                  <c:v>7.085526583284027E-2</c:v>
                </c:pt>
                <c:pt idx="148">
                  <c:v>7.1319591495685064E-2</c:v>
                </c:pt>
                <c:pt idx="149">
                  <c:v>7.1783684119741717E-2</c:v>
                </c:pt>
                <c:pt idx="150">
                  <c:v>7.2247543821969462E-2</c:v>
                </c:pt>
                <c:pt idx="151">
                  <c:v>7.2711170719268831E-2</c:v>
                </c:pt>
                <c:pt idx="152">
                  <c:v>7.3174564928480873E-2</c:v>
                </c:pt>
                <c:pt idx="153">
                  <c:v>7.3637726566389033E-2</c:v>
                </c:pt>
                <c:pt idx="154">
                  <c:v>7.4100655749717914E-2</c:v>
                </c:pt>
                <c:pt idx="155">
                  <c:v>7.4563352595132942E-2</c:v>
                </c:pt>
                <c:pt idx="156">
                  <c:v>7.5025817219241286E-2</c:v>
                </c:pt>
                <c:pt idx="157">
                  <c:v>7.5488049738592078E-2</c:v>
                </c:pt>
                <c:pt idx="158">
                  <c:v>7.5950050269675259E-2</c:v>
                </c:pt>
                <c:pt idx="159">
                  <c:v>7.6411818928922945E-2</c:v>
                </c:pt>
                <c:pt idx="160">
                  <c:v>7.687335583270799E-2</c:v>
                </c:pt>
                <c:pt idx="161">
                  <c:v>7.7334661097345853E-2</c:v>
                </c:pt>
                <c:pt idx="162">
                  <c:v>7.7795734839092828E-2</c:v>
                </c:pt>
                <c:pt idx="163">
                  <c:v>7.8256577174147038E-2</c:v>
                </c:pt>
                <c:pt idx="164">
                  <c:v>7.8717188218648704E-2</c:v>
                </c:pt>
                <c:pt idx="165">
                  <c:v>7.917756808867904E-2</c:v>
                </c:pt>
                <c:pt idx="166">
                  <c:v>7.9637716900261807E-2</c:v>
                </c:pt>
                <c:pt idx="167">
                  <c:v>8.0097634769361811E-2</c:v>
                </c:pt>
                <c:pt idx="168">
                  <c:v>8.0557321811886143E-2</c:v>
                </c:pt>
                <c:pt idx="169">
                  <c:v>8.1016778143683396E-2</c:v>
                </c:pt>
                <c:pt idx="170">
                  <c:v>8.147600388054442E-2</c:v>
                </c:pt>
                <c:pt idx="171">
                  <c:v>8.1934999138201264E-2</c:v>
                </c:pt>
                <c:pt idx="172">
                  <c:v>8.2393764032328787E-2</c:v>
                </c:pt>
                <c:pt idx="173">
                  <c:v>8.2852298678543268E-2</c:v>
                </c:pt>
                <c:pt idx="174">
                  <c:v>8.3310603192402674E-2</c:v>
                </c:pt>
                <c:pt idx="175">
                  <c:v>8.3768677689407933E-2</c:v>
                </c:pt>
                <c:pt idx="176">
                  <c:v>8.4226522285000702E-2</c:v>
                </c:pt>
                <c:pt idx="177">
                  <c:v>8.4684137094565903E-2</c:v>
                </c:pt>
                <c:pt idx="178">
                  <c:v>8.5141522233429759E-2</c:v>
                </c:pt>
                <c:pt idx="179">
                  <c:v>8.5598677816861188E-2</c:v>
                </c:pt>
                <c:pt idx="180">
                  <c:v>8.6055603960070851E-2</c:v>
                </c:pt>
                <c:pt idx="181">
                  <c:v>8.6512300778211329E-2</c:v>
                </c:pt>
                <c:pt idx="182">
                  <c:v>8.6968768386378292E-2</c:v>
                </c:pt>
                <c:pt idx="183">
                  <c:v>8.7425006899609206E-2</c:v>
                </c:pt>
                <c:pt idx="184">
                  <c:v>8.7881016432882958E-2</c:v>
                </c:pt>
                <c:pt idx="185">
                  <c:v>8.8336797101122369E-2</c:v>
                </c:pt>
                <c:pt idx="186">
                  <c:v>8.8792349019191183E-2</c:v>
                </c:pt>
                <c:pt idx="187">
                  <c:v>8.9247672301896341E-2</c:v>
                </c:pt>
                <c:pt idx="188">
                  <c:v>8.9702767063986596E-2</c:v>
                </c:pt>
                <c:pt idx="189">
                  <c:v>9.0157633420153538E-2</c:v>
                </c:pt>
                <c:pt idx="190">
                  <c:v>9.0612271485030926E-2</c:v>
                </c:pt>
                <c:pt idx="191">
                  <c:v>9.1066681373195138E-2</c:v>
                </c:pt>
                <c:pt idx="192">
                  <c:v>9.1520863199164901E-2</c:v>
                </c:pt>
                <c:pt idx="193">
                  <c:v>9.197481707740171E-2</c:v>
                </c:pt>
                <c:pt idx="194">
                  <c:v>9.2428543122309317E-2</c:v>
                </c:pt>
                <c:pt idx="195">
                  <c:v>9.2882041448234059E-2</c:v>
                </c:pt>
                <c:pt idx="196">
                  <c:v>9.3335312169465265E-2</c:v>
                </c:pt>
                <c:pt idx="197">
                  <c:v>9.3788355400234821E-2</c:v>
                </c:pt>
                <c:pt idx="198">
                  <c:v>9.4241171254716594E-2</c:v>
                </c:pt>
                <c:pt idx="199">
                  <c:v>9.4693759847028477E-2</c:v>
                </c:pt>
                <c:pt idx="200">
                  <c:v>9.5146121291229444E-2</c:v>
                </c:pt>
                <c:pt idx="201">
                  <c:v>9.5598255701322479E-2</c:v>
                </c:pt>
                <c:pt idx="202">
                  <c:v>9.6050163191253021E-2</c:v>
                </c:pt>
                <c:pt idx="203">
                  <c:v>9.6501843874908816E-2</c:v>
                </c:pt>
                <c:pt idx="204">
                  <c:v>9.6953297866121044E-2</c:v>
                </c:pt>
                <c:pt idx="205">
                  <c:v>9.7404525278664153E-2</c:v>
                </c:pt>
                <c:pt idx="206">
                  <c:v>9.7855526226254291E-2</c:v>
                </c:pt>
                <c:pt idx="207">
                  <c:v>9.8306300822551124E-2</c:v>
                </c:pt>
                <c:pt idx="208">
                  <c:v>9.8756849181157805E-2</c:v>
                </c:pt>
                <c:pt idx="209">
                  <c:v>9.9207171415619549E-2</c:v>
                </c:pt>
                <c:pt idx="210">
                  <c:v>9.9657267639425146E-2</c:v>
                </c:pt>
                <c:pt idx="211">
                  <c:v>0.10010713796600637</c:v>
                </c:pt>
                <c:pt idx="212">
                  <c:v>0.10055678250873801</c:v>
                </c:pt>
                <c:pt idx="213">
                  <c:v>0.10100620138093772</c:v>
                </c:pt>
                <c:pt idx="214">
                  <c:v>0.1014553946958667</c:v>
                </c:pt>
                <c:pt idx="215">
                  <c:v>0.10190436256672905</c:v>
                </c:pt>
                <c:pt idx="216">
                  <c:v>0.1023531051066721</c:v>
                </c:pt>
                <c:pt idx="217">
                  <c:v>0.10280162242878636</c:v>
                </c:pt>
                <c:pt idx="218">
                  <c:v>0.10324991464610582</c:v>
                </c:pt>
                <c:pt idx="219">
                  <c:v>0.1036979818716072</c:v>
                </c:pt>
                <c:pt idx="220">
                  <c:v>0.10414582421821103</c:v>
                </c:pt>
                <c:pt idx="221">
                  <c:v>0.10459344179878113</c:v>
                </c:pt>
                <c:pt idx="222">
                  <c:v>0.10504083472612426</c:v>
                </c:pt>
                <c:pt idx="223">
                  <c:v>0.10548800311299121</c:v>
                </c:pt>
                <c:pt idx="224">
                  <c:v>0.1059349470720755</c:v>
                </c:pt>
                <c:pt idx="225">
                  <c:v>0.10638166671601439</c:v>
                </c:pt>
                <c:pt idx="226">
                  <c:v>0.10682816215738901</c:v>
                </c:pt>
                <c:pt idx="227">
                  <c:v>0.10727443350872316</c:v>
                </c:pt>
                <c:pt idx="228">
                  <c:v>0.1077204808824848</c:v>
                </c:pt>
                <c:pt idx="229">
                  <c:v>0.1081663043910851</c:v>
                </c:pt>
                <c:pt idx="230">
                  <c:v>0.10861190414687945</c:v>
                </c:pt>
                <c:pt idx="231">
                  <c:v>0.10905728026216592</c:v>
                </c:pt>
                <c:pt idx="232">
                  <c:v>0.10950243284918655</c:v>
                </c:pt>
                <c:pt idx="233">
                  <c:v>0.10994736202012763</c:v>
                </c:pt>
                <c:pt idx="234">
                  <c:v>0.11039206788711826</c:v>
                </c:pt>
                <c:pt idx="235">
                  <c:v>0.11083655056223196</c:v>
                </c:pt>
                <c:pt idx="236">
                  <c:v>0.1112808101574856</c:v>
                </c:pt>
                <c:pt idx="237">
                  <c:v>0.11172484678483999</c:v>
                </c:pt>
                <c:pt idx="238">
                  <c:v>0.11216866055619956</c:v>
                </c:pt>
                <c:pt idx="239">
                  <c:v>0.11261225158341301</c:v>
                </c:pt>
                <c:pt idx="240">
                  <c:v>0.11305561997827239</c:v>
                </c:pt>
                <c:pt idx="241">
                  <c:v>0.11349876585251395</c:v>
                </c:pt>
                <c:pt idx="242">
                  <c:v>0.11394168931781783</c:v>
                </c:pt>
                <c:pt idx="243">
                  <c:v>0.11438439048580794</c:v>
                </c:pt>
                <c:pt idx="244">
                  <c:v>0.11482686946805251</c:v>
                </c:pt>
                <c:pt idx="245">
                  <c:v>0.11526912637606331</c:v>
                </c:pt>
                <c:pt idx="246">
                  <c:v>0.11571116132129679</c:v>
                </c:pt>
                <c:pt idx="247">
                  <c:v>0.11615297441515292</c:v>
                </c:pt>
                <c:pt idx="248">
                  <c:v>0.11659456576897546</c:v>
                </c:pt>
                <c:pt idx="249">
                  <c:v>0.11703593549405347</c:v>
                </c:pt>
                <c:pt idx="250">
                  <c:v>0.11747708370161883</c:v>
                </c:pt>
                <c:pt idx="251">
                  <c:v>0.11791801050284866</c:v>
                </c:pt>
                <c:pt idx="252">
                  <c:v>0.11835871600886337</c:v>
                </c:pt>
                <c:pt idx="253">
                  <c:v>0.11879920033072842</c:v>
                </c:pt>
                <c:pt idx="254">
                  <c:v>0.11923946357945275</c:v>
                </c:pt>
                <c:pt idx="255">
                  <c:v>0.11967950586599047</c:v>
                </c:pt>
                <c:pt idx="256">
                  <c:v>0.12011932730123924</c:v>
                </c:pt>
                <c:pt idx="257">
                  <c:v>0.1205589279960413</c:v>
                </c:pt>
                <c:pt idx="258">
                  <c:v>0.1209983080611834</c:v>
                </c:pt>
                <c:pt idx="259">
                  <c:v>0.12143746760739663</c:v>
                </c:pt>
                <c:pt idx="260">
                  <c:v>0.12187640674535651</c:v>
                </c:pt>
                <c:pt idx="261">
                  <c:v>0.12231512558568264</c:v>
                </c:pt>
                <c:pt idx="262">
                  <c:v>0.12275362423893967</c:v>
                </c:pt>
                <c:pt idx="263">
                  <c:v>0.1231919028156368</c:v>
                </c:pt>
                <c:pt idx="264">
                  <c:v>0.12362996142622701</c:v>
                </c:pt>
                <c:pt idx="265">
                  <c:v>0.12406780018110861</c:v>
                </c:pt>
                <c:pt idx="266">
                  <c:v>0.12450541919062405</c:v>
                </c:pt>
                <c:pt idx="267">
                  <c:v>0.12494281856506056</c:v>
                </c:pt>
                <c:pt idx="268">
                  <c:v>0.12537999841465014</c:v>
                </c:pt>
                <c:pt idx="269">
                  <c:v>0.12581695884956962</c:v>
                </c:pt>
                <c:pt idx="270">
                  <c:v>0.12625369997993977</c:v>
                </c:pt>
                <c:pt idx="271">
                  <c:v>0.12669022191582682</c:v>
                </c:pt>
                <c:pt idx="272">
                  <c:v>0.12712652476724118</c:v>
                </c:pt>
                <c:pt idx="273">
                  <c:v>0.12756260864413899</c:v>
                </c:pt>
                <c:pt idx="274">
                  <c:v>0.12799847365642014</c:v>
                </c:pt>
                <c:pt idx="275">
                  <c:v>0.12843411991393033</c:v>
                </c:pt>
                <c:pt idx="276">
                  <c:v>0.12886954752645899</c:v>
                </c:pt>
                <c:pt idx="277">
                  <c:v>0.1293047566037413</c:v>
                </c:pt>
                <c:pt idx="278">
                  <c:v>0.12973974725545737</c:v>
                </c:pt>
                <c:pt idx="279">
                  <c:v>0.130174519591232</c:v>
                </c:pt>
                <c:pt idx="280">
                  <c:v>0.13060907372063485</c:v>
                </c:pt>
                <c:pt idx="281">
                  <c:v>0.13104340975318091</c:v>
                </c:pt>
                <c:pt idx="282">
                  <c:v>0.13147752779832989</c:v>
                </c:pt>
                <c:pt idx="283">
                  <c:v>0.13191142796548691</c:v>
                </c:pt>
                <c:pt idx="284">
                  <c:v>0.13234511036400198</c:v>
                </c:pt>
                <c:pt idx="285">
                  <c:v>0.13277857510316993</c:v>
                </c:pt>
                <c:pt idx="286">
                  <c:v>0.13321182229223133</c:v>
                </c:pt>
                <c:pt idx="287">
                  <c:v>0.13364485204037185</c:v>
                </c:pt>
                <c:pt idx="288">
                  <c:v>0.13407766445672173</c:v>
                </c:pt>
                <c:pt idx="289">
                  <c:v>0.13451025965035696</c:v>
                </c:pt>
                <c:pt idx="290">
                  <c:v>0.13494263773029888</c:v>
                </c:pt>
                <c:pt idx="291">
                  <c:v>0.13537479880551373</c:v>
                </c:pt>
                <c:pt idx="292">
                  <c:v>0.13580674298491341</c:v>
                </c:pt>
                <c:pt idx="293">
                  <c:v>0.13623847037735484</c:v>
                </c:pt>
                <c:pt idx="294">
                  <c:v>0.1366699810916408</c:v>
                </c:pt>
                <c:pt idx="295">
                  <c:v>0.13710127523651891</c:v>
                </c:pt>
                <c:pt idx="296">
                  <c:v>0.13753235292068228</c:v>
                </c:pt>
                <c:pt idx="297">
                  <c:v>0.13796321425276986</c:v>
                </c:pt>
                <c:pt idx="298">
                  <c:v>0.13839385934136575</c:v>
                </c:pt>
                <c:pt idx="299">
                  <c:v>0.13882428829499957</c:v>
                </c:pt>
                <c:pt idx="300">
                  <c:v>0.13925450122214658</c:v>
                </c:pt>
                <c:pt idx="301">
                  <c:v>0.13968449823122772</c:v>
                </c:pt>
                <c:pt idx="302">
                  <c:v>0.14011427943060925</c:v>
                </c:pt>
                <c:pt idx="303">
                  <c:v>0.14054384492860322</c:v>
                </c:pt>
                <c:pt idx="304">
                  <c:v>0.14097319483346687</c:v>
                </c:pt>
                <c:pt idx="305">
                  <c:v>0.14140232925340385</c:v>
                </c:pt>
                <c:pt idx="306">
                  <c:v>0.14183124829656296</c:v>
                </c:pt>
                <c:pt idx="307">
                  <c:v>0.14225995207103936</c:v>
                </c:pt>
                <c:pt idx="308">
                  <c:v>0.1426884406848728</c:v>
                </c:pt>
                <c:pt idx="309">
                  <c:v>0.14311671424604996</c:v>
                </c:pt>
                <c:pt idx="310">
                  <c:v>0.1435447728625027</c:v>
                </c:pt>
                <c:pt idx="311">
                  <c:v>0.14397261664210909</c:v>
                </c:pt>
                <c:pt idx="312">
                  <c:v>0.14440024569269261</c:v>
                </c:pt>
                <c:pt idx="313">
                  <c:v>0.14482766012202275</c:v>
                </c:pt>
                <c:pt idx="314">
                  <c:v>0.14525486003781551</c:v>
                </c:pt>
                <c:pt idx="315">
                  <c:v>0.14568184554773178</c:v>
                </c:pt>
                <c:pt idx="316">
                  <c:v>0.14610861675937931</c:v>
                </c:pt>
                <c:pt idx="317">
                  <c:v>0.14653517378031161</c:v>
                </c:pt>
                <c:pt idx="318">
                  <c:v>0.14696151671802785</c:v>
                </c:pt>
                <c:pt idx="319">
                  <c:v>0.14738764567997348</c:v>
                </c:pt>
                <c:pt idx="320">
                  <c:v>0.14781356077354033</c:v>
                </c:pt>
                <c:pt idx="321">
                  <c:v>0.14823926210606572</c:v>
                </c:pt>
                <c:pt idx="322">
                  <c:v>0.14866474978483382</c:v>
                </c:pt>
                <c:pt idx="323">
                  <c:v>0.14909002391707407</c:v>
                </c:pt>
                <c:pt idx="324">
                  <c:v>0.14951508460996313</c:v>
                </c:pt>
                <c:pt idx="325">
                  <c:v>0.14993993197062297</c:v>
                </c:pt>
                <c:pt idx="326">
                  <c:v>0.15036456610612245</c:v>
                </c:pt>
                <c:pt idx="327">
                  <c:v>0.15078898712347616</c:v>
                </c:pt>
                <c:pt idx="328">
                  <c:v>0.15121319512964512</c:v>
                </c:pt>
                <c:pt idx="329">
                  <c:v>0.1516371902315371</c:v>
                </c:pt>
                <c:pt idx="330">
                  <c:v>0.1520609725360057</c:v>
                </c:pt>
                <c:pt idx="331">
                  <c:v>0.15248454214985113</c:v>
                </c:pt>
                <c:pt idx="332">
                  <c:v>0.15290789917981973</c:v>
                </c:pt>
                <c:pt idx="333">
                  <c:v>0.15333104373260495</c:v>
                </c:pt>
                <c:pt idx="334">
                  <c:v>0.15375397591484571</c:v>
                </c:pt>
                <c:pt idx="335">
                  <c:v>0.15417669583312832</c:v>
                </c:pt>
                <c:pt idx="336">
                  <c:v>0.15459920359398488</c:v>
                </c:pt>
                <c:pt idx="337">
                  <c:v>0.15502149930389456</c:v>
                </c:pt>
                <c:pt idx="338">
                  <c:v>0.15544358306928274</c:v>
                </c:pt>
                <c:pt idx="339">
                  <c:v>0.15586545499652174</c:v>
                </c:pt>
                <c:pt idx="340">
                  <c:v>0.15628711519192995</c:v>
                </c:pt>
                <c:pt idx="341">
                  <c:v>0.15670856376177283</c:v>
                </c:pt>
                <c:pt idx="342">
                  <c:v>0.15712980081226255</c:v>
                </c:pt>
                <c:pt idx="343">
                  <c:v>0.1575508264495577</c:v>
                </c:pt>
                <c:pt idx="344">
                  <c:v>0.15797164077976372</c:v>
                </c:pt>
                <c:pt idx="345">
                  <c:v>0.1583922439089327</c:v>
                </c:pt>
                <c:pt idx="346">
                  <c:v>0.15881263594306397</c:v>
                </c:pt>
                <c:pt idx="347">
                  <c:v>0.15923281698810288</c:v>
                </c:pt>
                <c:pt idx="348">
                  <c:v>0.15965278714994199</c:v>
                </c:pt>
                <c:pt idx="349">
                  <c:v>0.16007254653442105</c:v>
                </c:pt>
                <c:pt idx="350">
                  <c:v>0.16049209524732605</c:v>
                </c:pt>
                <c:pt idx="351">
                  <c:v>0.16091143339439057</c:v>
                </c:pt>
                <c:pt idx="352">
                  <c:v>0.16133056108129443</c:v>
                </c:pt>
                <c:pt idx="353">
                  <c:v>0.16174947841366491</c:v>
                </c:pt>
                <c:pt idx="354">
                  <c:v>0.1621681854970759</c:v>
                </c:pt>
                <c:pt idx="355">
                  <c:v>0.16258668243704882</c:v>
                </c:pt>
                <c:pt idx="356">
                  <c:v>0.1630049693390517</c:v>
                </c:pt>
                <c:pt idx="357">
                  <c:v>0.16342304630849955</c:v>
                </c:pt>
                <c:pt idx="358">
                  <c:v>0.16384091345075533</c:v>
                </c:pt>
                <c:pt idx="359">
                  <c:v>0.16425857087112791</c:v>
                </c:pt>
                <c:pt idx="360">
                  <c:v>0.16467601867487389</c:v>
                </c:pt>
                <c:pt idx="361">
                  <c:v>0.16509325696719704</c:v>
                </c:pt>
                <c:pt idx="362">
                  <c:v>0.16551028585324873</c:v>
                </c:pt>
                <c:pt idx="363">
                  <c:v>0.16592710543812667</c:v>
                </c:pt>
                <c:pt idx="364">
                  <c:v>0.16634371582687638</c:v>
                </c:pt>
                <c:pt idx="365">
                  <c:v>0.1667601171244909</c:v>
                </c:pt>
                <c:pt idx="366">
                  <c:v>0.16717630943590991</c:v>
                </c:pt>
                <c:pt idx="367">
                  <c:v>0.16759229286602084</c:v>
                </c:pt>
                <c:pt idx="368">
                  <c:v>0.16800806751965841</c:v>
                </c:pt>
                <c:pt idx="369">
                  <c:v>0.16842363350160466</c:v>
                </c:pt>
                <c:pt idx="370">
                  <c:v>0.16883899091658944</c:v>
                </c:pt>
                <c:pt idx="371">
                  <c:v>0.16925413986928936</c:v>
                </c:pt>
                <c:pt idx="372">
                  <c:v>0.16966908046432871</c:v>
                </c:pt>
                <c:pt idx="373">
                  <c:v>0.17008381280627952</c:v>
                </c:pt>
                <c:pt idx="374">
                  <c:v>0.1704983369996616</c:v>
                </c:pt>
                <c:pt idx="375">
                  <c:v>0.17091265314894147</c:v>
                </c:pt>
                <c:pt idx="376">
                  <c:v>0.17132676135853364</c:v>
                </c:pt>
                <c:pt idx="377">
                  <c:v>0.17174066173280042</c:v>
                </c:pt>
                <c:pt idx="378">
                  <c:v>0.17215435437605134</c:v>
                </c:pt>
                <c:pt idx="379">
                  <c:v>0.17256783939254439</c:v>
                </c:pt>
                <c:pt idx="380">
                  <c:v>0.1729811168864839</c:v>
                </c:pt>
                <c:pt idx="381">
                  <c:v>0.17339418696202291</c:v>
                </c:pt>
                <c:pt idx="382">
                  <c:v>0.17380704972326197</c:v>
                </c:pt>
                <c:pt idx="383">
                  <c:v>0.17421970527424946</c:v>
                </c:pt>
                <c:pt idx="384">
                  <c:v>0.17463215371898111</c:v>
                </c:pt>
                <c:pt idx="385">
                  <c:v>0.17504439516140091</c:v>
                </c:pt>
                <c:pt idx="386">
                  <c:v>0.17545642970540046</c:v>
                </c:pt>
                <c:pt idx="387">
                  <c:v>0.17586825745481952</c:v>
                </c:pt>
                <c:pt idx="388">
                  <c:v>0.17627987851344534</c:v>
                </c:pt>
                <c:pt idx="389">
                  <c:v>0.17669129298501299</c:v>
                </c:pt>
                <c:pt idx="390">
                  <c:v>0.17710250097320626</c:v>
                </c:pt>
                <c:pt idx="391">
                  <c:v>0.17751350258165599</c:v>
                </c:pt>
                <c:pt idx="392">
                  <c:v>0.17792429791394135</c:v>
                </c:pt>
                <c:pt idx="393">
                  <c:v>0.1783348870735898</c:v>
                </c:pt>
                <c:pt idx="394">
                  <c:v>0.17874527016407643</c:v>
                </c:pt>
                <c:pt idx="395">
                  <c:v>0.17915544728882485</c:v>
                </c:pt>
                <c:pt idx="396">
                  <c:v>0.17956541855120606</c:v>
                </c:pt>
                <c:pt idx="397">
                  <c:v>0.17997518405453999</c:v>
                </c:pt>
                <c:pt idx="398">
                  <c:v>0.18038474390209436</c:v>
                </c:pt>
                <c:pt idx="399">
                  <c:v>0.18079409819708442</c:v>
                </c:pt>
                <c:pt idx="400">
                  <c:v>0.18120324704267479</c:v>
                </c:pt>
                <c:pt idx="401">
                  <c:v>0.18161219054197769</c:v>
                </c:pt>
                <c:pt idx="402">
                  <c:v>0.18202092879805332</c:v>
                </c:pt>
                <c:pt idx="403">
                  <c:v>0.18242946191391107</c:v>
                </c:pt>
                <c:pt idx="404">
                  <c:v>0.18283778999250769</c:v>
                </c:pt>
                <c:pt idx="405">
                  <c:v>0.18324591313674843</c:v>
                </c:pt>
                <c:pt idx="406">
                  <c:v>0.18365383144948769</c:v>
                </c:pt>
                <c:pt idx="407">
                  <c:v>0.18406154503352698</c:v>
                </c:pt>
                <c:pt idx="408">
                  <c:v>0.1844690539916172</c:v>
                </c:pt>
                <c:pt idx="409">
                  <c:v>0.1848763584264573</c:v>
                </c:pt>
                <c:pt idx="410">
                  <c:v>0.18528345844069469</c:v>
                </c:pt>
                <c:pt idx="411">
                  <c:v>0.18569035413692542</c:v>
                </c:pt>
                <c:pt idx="412">
                  <c:v>0.18609704561769375</c:v>
                </c:pt>
                <c:pt idx="413">
                  <c:v>0.18650353298549294</c:v>
                </c:pt>
                <c:pt idx="414">
                  <c:v>0.18690981634276432</c:v>
                </c:pt>
                <c:pt idx="415">
                  <c:v>0.18731589579189814</c:v>
                </c:pt>
                <c:pt idx="416">
                  <c:v>0.18772177143523311</c:v>
                </c:pt>
                <c:pt idx="417">
                  <c:v>0.18812744337505644</c:v>
                </c:pt>
                <c:pt idx="418">
                  <c:v>0.18853291171360459</c:v>
                </c:pt>
                <c:pt idx="419">
                  <c:v>0.18893817655306192</c:v>
                </c:pt>
                <c:pt idx="420">
                  <c:v>0.18934323799556191</c:v>
                </c:pt>
                <c:pt idx="421">
                  <c:v>0.18974809614318691</c:v>
                </c:pt>
                <c:pt idx="422">
                  <c:v>0.19015275109796784</c:v>
                </c:pt>
                <c:pt idx="423">
                  <c:v>0.19055720296188444</c:v>
                </c:pt>
                <c:pt idx="424">
                  <c:v>0.19096145183686528</c:v>
                </c:pt>
                <c:pt idx="425">
                  <c:v>0.19136549782478762</c:v>
                </c:pt>
                <c:pt idx="426">
                  <c:v>0.19176934102747795</c:v>
                </c:pt>
                <c:pt idx="427">
                  <c:v>0.19217298154671134</c:v>
                </c:pt>
                <c:pt idx="428">
                  <c:v>0.19257641948421184</c:v>
                </c:pt>
                <c:pt idx="429">
                  <c:v>0.19297965494165265</c:v>
                </c:pt>
                <c:pt idx="430">
                  <c:v>0.1933826880206555</c:v>
                </c:pt>
                <c:pt idx="431">
                  <c:v>0.19378551882279182</c:v>
                </c:pt>
                <c:pt idx="432">
                  <c:v>0.1941881474495811</c:v>
                </c:pt>
                <c:pt idx="433">
                  <c:v>0.19459057400249291</c:v>
                </c:pt>
                <c:pt idx="434">
                  <c:v>0.19499279858294524</c:v>
                </c:pt>
                <c:pt idx="435">
                  <c:v>0.19539482129230537</c:v>
                </c:pt>
                <c:pt idx="436">
                  <c:v>0.19579664223188942</c:v>
                </c:pt>
                <c:pt idx="437">
                  <c:v>0.19619826150296316</c:v>
                </c:pt>
                <c:pt idx="438">
                  <c:v>0.19659967920674135</c:v>
                </c:pt>
                <c:pt idx="439">
                  <c:v>0.19700089544438787</c:v>
                </c:pt>
                <c:pt idx="440">
                  <c:v>0.19740191031701554</c:v>
                </c:pt>
                <c:pt idx="441">
                  <c:v>0.1978027239256871</c:v>
                </c:pt>
                <c:pt idx="442">
                  <c:v>0.19820333637141402</c:v>
                </c:pt>
                <c:pt idx="443">
                  <c:v>0.19860374775515763</c:v>
                </c:pt>
                <c:pt idx="444">
                  <c:v>0.19900395817782773</c:v>
                </c:pt>
                <c:pt idx="445">
                  <c:v>0.19940396774028443</c:v>
                </c:pt>
                <c:pt idx="446">
                  <c:v>0.19980377654333625</c:v>
                </c:pt>
                <c:pt idx="447">
                  <c:v>0.2002033846877421</c:v>
                </c:pt>
                <c:pt idx="448">
                  <c:v>0.20060279227420955</c:v>
                </c:pt>
                <c:pt idx="449">
                  <c:v>0.20100199940339605</c:v>
                </c:pt>
                <c:pt idx="450">
                  <c:v>0.20140100617590845</c:v>
                </c:pt>
                <c:pt idx="451">
                  <c:v>0.20179981269230282</c:v>
                </c:pt>
                <c:pt idx="452">
                  <c:v>0.20219841905308536</c:v>
                </c:pt>
                <c:pt idx="453">
                  <c:v>0.20259682535871121</c:v>
                </c:pt>
                <c:pt idx="454">
                  <c:v>0.20299503170958558</c:v>
                </c:pt>
                <c:pt idx="455">
                  <c:v>0.20339303820606291</c:v>
                </c:pt>
                <c:pt idx="456">
                  <c:v>0.2037908449484474</c:v>
                </c:pt>
                <c:pt idx="457">
                  <c:v>0.20418845203699293</c:v>
                </c:pt>
                <c:pt idx="458">
                  <c:v>0.20458585957190312</c:v>
                </c:pt>
                <c:pt idx="459">
                  <c:v>0.20498306765333116</c:v>
                </c:pt>
                <c:pt idx="460">
                  <c:v>0.20538007638138031</c:v>
                </c:pt>
                <c:pt idx="461">
                  <c:v>0.20577688585610321</c:v>
                </c:pt>
                <c:pt idx="462">
                  <c:v>0.20617349617750244</c:v>
                </c:pt>
                <c:pt idx="463">
                  <c:v>0.20656990744553005</c:v>
                </c:pt>
                <c:pt idx="464">
                  <c:v>0.20696611976008869</c:v>
                </c:pt>
                <c:pt idx="465">
                  <c:v>0.2073621332210302</c:v>
                </c:pt>
                <c:pt idx="466">
                  <c:v>0.20775794792815647</c:v>
                </c:pt>
                <c:pt idx="467">
                  <c:v>0.20815356398121959</c:v>
                </c:pt>
                <c:pt idx="468">
                  <c:v>0.20854898147992121</c:v>
                </c:pt>
                <c:pt idx="469">
                  <c:v>0.20894420052391299</c:v>
                </c:pt>
                <c:pt idx="470">
                  <c:v>0.2093392212127968</c:v>
                </c:pt>
                <c:pt idx="471">
                  <c:v>0.2097340436461245</c:v>
                </c:pt>
                <c:pt idx="472">
                  <c:v>0.21012866792339771</c:v>
                </c:pt>
                <c:pt idx="473">
                  <c:v>0.21052309414406817</c:v>
                </c:pt>
                <c:pt idx="474">
                  <c:v>0.21091732240753819</c:v>
                </c:pt>
                <c:pt idx="475">
                  <c:v>0.21131135281315946</c:v>
                </c:pt>
                <c:pt idx="476">
                  <c:v>0.21170518546023423</c:v>
                </c:pt>
                <c:pt idx="477">
                  <c:v>0.21209882044801529</c:v>
                </c:pt>
                <c:pt idx="478">
                  <c:v>0.21249225787570442</c:v>
                </c:pt>
                <c:pt idx="479">
                  <c:v>0.21288549784245514</c:v>
                </c:pt>
                <c:pt idx="480">
                  <c:v>0.21327854044736966</c:v>
                </c:pt>
                <c:pt idx="481">
                  <c:v>0.21367138578950171</c:v>
                </c:pt>
                <c:pt idx="482">
                  <c:v>0.21406403396785495</c:v>
                </c:pt>
                <c:pt idx="483">
                  <c:v>0.21445648508138263</c:v>
                </c:pt>
                <c:pt idx="484">
                  <c:v>0.21484873922898964</c:v>
                </c:pt>
                <c:pt idx="485">
                  <c:v>0.21524079650952985</c:v>
                </c:pt>
                <c:pt idx="486">
                  <c:v>0.21563265702180878</c:v>
                </c:pt>
                <c:pt idx="487">
                  <c:v>0.2160243208645814</c:v>
                </c:pt>
                <c:pt idx="488">
                  <c:v>0.21641578813655338</c:v>
                </c:pt>
                <c:pt idx="489">
                  <c:v>0.21680705893638152</c:v>
                </c:pt>
                <c:pt idx="490">
                  <c:v>0.21719813336267196</c:v>
                </c:pt>
                <c:pt idx="491">
                  <c:v>0.21758901151398219</c:v>
                </c:pt>
                <c:pt idx="492">
                  <c:v>0.21797969348881993</c:v>
                </c:pt>
                <c:pt idx="493">
                  <c:v>0.21837017938564349</c:v>
                </c:pt>
                <c:pt idx="494">
                  <c:v>0.21876046930286169</c:v>
                </c:pt>
                <c:pt idx="495">
                  <c:v>0.21915056333883429</c:v>
                </c:pt>
                <c:pt idx="496">
                  <c:v>0.21954046159187121</c:v>
                </c:pt>
                <c:pt idx="497">
                  <c:v>0.21993016416023337</c:v>
                </c:pt>
                <c:pt idx="498">
                  <c:v>0.22031967114213233</c:v>
                </c:pt>
                <c:pt idx="499">
                  <c:v>0.22070898263573016</c:v>
                </c:pt>
                <c:pt idx="500">
                  <c:v>0.22109809873913988</c:v>
                </c:pt>
                <c:pt idx="501">
                  <c:v>0.22148701955042513</c:v>
                </c:pt>
                <c:pt idx="502">
                  <c:v>0.2218757451676005</c:v>
                </c:pt>
                <c:pt idx="503">
                  <c:v>0.22226427568863139</c:v>
                </c:pt>
                <c:pt idx="504">
                  <c:v>0.22265261121143357</c:v>
                </c:pt>
                <c:pt idx="505">
                  <c:v>0.22304075183387426</c:v>
                </c:pt>
                <c:pt idx="506">
                  <c:v>0.22342869765377105</c:v>
                </c:pt>
                <c:pt idx="507">
                  <c:v>0.22381644876889331</c:v>
                </c:pt>
                <c:pt idx="508">
                  <c:v>0.22420400527696024</c:v>
                </c:pt>
                <c:pt idx="509">
                  <c:v>0.22459136727564258</c:v>
                </c:pt>
                <c:pt idx="510">
                  <c:v>0.22497853486256197</c:v>
                </c:pt>
                <c:pt idx="511">
                  <c:v>0.22536550813529108</c:v>
                </c:pt>
                <c:pt idx="512">
                  <c:v>0.2257522871913536</c:v>
                </c:pt>
                <c:pt idx="513">
                  <c:v>0.22613887212822428</c:v>
                </c:pt>
                <c:pt idx="514">
                  <c:v>0.22652526304332887</c:v>
                </c:pt>
                <c:pt idx="515">
                  <c:v>0.22691146003404444</c:v>
                </c:pt>
                <c:pt idx="516">
                  <c:v>0.22729746319769867</c:v>
                </c:pt>
                <c:pt idx="517">
                  <c:v>0.22768327263157107</c:v>
                </c:pt>
                <c:pt idx="518">
                  <c:v>0.22806888843289186</c:v>
                </c:pt>
                <c:pt idx="519">
                  <c:v>0.2284543106988427</c:v>
                </c:pt>
                <c:pt idx="520">
                  <c:v>0.22883953952655631</c:v>
                </c:pt>
                <c:pt idx="521">
                  <c:v>0.22922457501311658</c:v>
                </c:pt>
                <c:pt idx="522">
                  <c:v>0.22960941725555922</c:v>
                </c:pt>
                <c:pt idx="523">
                  <c:v>0.2299940663508705</c:v>
                </c:pt>
                <c:pt idx="524">
                  <c:v>0.23037852239598841</c:v>
                </c:pt>
                <c:pt idx="525">
                  <c:v>0.23076278548780271</c:v>
                </c:pt>
                <c:pt idx="526">
                  <c:v>0.23114685572315338</c:v>
                </c:pt>
                <c:pt idx="527">
                  <c:v>0.23153073319883255</c:v>
                </c:pt>
                <c:pt idx="528">
                  <c:v>0.23191441801158411</c:v>
                </c:pt>
                <c:pt idx="529">
                  <c:v>0.23229791025810279</c:v>
                </c:pt>
                <c:pt idx="530">
                  <c:v>0.23268121003503503</c:v>
                </c:pt>
                <c:pt idx="531">
                  <c:v>0.23306431743897854</c:v>
                </c:pt>
                <c:pt idx="532">
                  <c:v>0.23344723256648287</c:v>
                </c:pt>
                <c:pt idx="533">
                  <c:v>0.23382995551404895</c:v>
                </c:pt>
                <c:pt idx="534">
                  <c:v>0.2342124863781293</c:v>
                </c:pt>
                <c:pt idx="535">
                  <c:v>0.23459482525512823</c:v>
                </c:pt>
                <c:pt idx="536">
                  <c:v>0.2349769722414011</c:v>
                </c:pt>
                <c:pt idx="537">
                  <c:v>0.2353589274332554</c:v>
                </c:pt>
                <c:pt idx="538">
                  <c:v>0.23574069092695044</c:v>
                </c:pt>
                <c:pt idx="539">
                  <c:v>0.23612226281869661</c:v>
                </c:pt>
                <c:pt idx="540">
                  <c:v>0.23650364320465642</c:v>
                </c:pt>
                <c:pt idx="541">
                  <c:v>0.23688483218094403</c:v>
                </c:pt>
                <c:pt idx="542">
                  <c:v>0.23726582984362535</c:v>
                </c:pt>
                <c:pt idx="543">
                  <c:v>0.23764663628871821</c:v>
                </c:pt>
                <c:pt idx="544">
                  <c:v>0.23802725161219238</c:v>
                </c:pt>
                <c:pt idx="545">
                  <c:v>0.23840767590996845</c:v>
                </c:pt>
                <c:pt idx="546">
                  <c:v>0.23878790927792065</c:v>
                </c:pt>
                <c:pt idx="547">
                  <c:v>0.23916795181187328</c:v>
                </c:pt>
                <c:pt idx="548">
                  <c:v>0.23954780360760344</c:v>
                </c:pt>
                <c:pt idx="549">
                  <c:v>0.23992746476084048</c:v>
                </c:pt>
                <c:pt idx="550">
                  <c:v>0.24030693536726505</c:v>
                </c:pt>
                <c:pt idx="551">
                  <c:v>0.24068621552251018</c:v>
                </c:pt>
                <c:pt idx="552">
                  <c:v>0.24106530532216044</c:v>
                </c:pt>
                <c:pt idx="553">
                  <c:v>0.24144420486175289</c:v>
                </c:pt>
                <c:pt idx="554">
                  <c:v>0.24182291423677654</c:v>
                </c:pt>
                <c:pt idx="555">
                  <c:v>0.24220143354267254</c:v>
                </c:pt>
                <c:pt idx="556">
                  <c:v>0.24257976287483379</c:v>
                </c:pt>
                <c:pt idx="557">
                  <c:v>0.24295790232860562</c:v>
                </c:pt>
                <c:pt idx="558">
                  <c:v>0.24333585199928545</c:v>
                </c:pt>
                <c:pt idx="559">
                  <c:v>0.24371361198212285</c:v>
                </c:pt>
                <c:pt idx="560">
                  <c:v>0.24409118237231953</c:v>
                </c:pt>
                <c:pt idx="561">
                  <c:v>0.24446856326502966</c:v>
                </c:pt>
                <c:pt idx="562">
                  <c:v>0.24484575475535922</c:v>
                </c:pt>
                <c:pt idx="563">
                  <c:v>0.24522275693836701</c:v>
                </c:pt>
                <c:pt idx="564">
                  <c:v>0.24559956990906354</c:v>
                </c:pt>
                <c:pt idx="565">
                  <c:v>0.24597619376241209</c:v>
                </c:pt>
                <c:pt idx="566">
                  <c:v>0.24635262859332793</c:v>
                </c:pt>
                <c:pt idx="567">
                  <c:v>0.24672887449667924</c:v>
                </c:pt>
                <c:pt idx="568">
                  <c:v>0.24710493156728575</c:v>
                </c:pt>
                <c:pt idx="569">
                  <c:v>0.24748079989992022</c:v>
                </c:pt>
                <c:pt idx="570">
                  <c:v>0.2478564795893079</c:v>
                </c:pt>
                <c:pt idx="571">
                  <c:v>0.24823197073012607</c:v>
                </c:pt>
                <c:pt idx="572">
                  <c:v>0.24860727341700486</c:v>
                </c:pt>
                <c:pt idx="573">
                  <c:v>0.24898238774452669</c:v>
                </c:pt>
                <c:pt idx="574">
                  <c:v>0.24935731380722653</c:v>
                </c:pt>
                <c:pt idx="575">
                  <c:v>0.24973205169959212</c:v>
                </c:pt>
                <c:pt idx="576">
                  <c:v>0.2501066015160634</c:v>
                </c:pt>
                <c:pt idx="577">
                  <c:v>0.25048096335103326</c:v>
                </c:pt>
                <c:pt idx="578">
                  <c:v>0.25085513729884712</c:v>
                </c:pt>
                <c:pt idx="579">
                  <c:v>0.25122912345380261</c:v>
                </c:pt>
                <c:pt idx="580">
                  <c:v>0.25160292191015105</c:v>
                </c:pt>
                <c:pt idx="581">
                  <c:v>0.25197653276209542</c:v>
                </c:pt>
                <c:pt idx="582">
                  <c:v>0.25234995610379196</c:v>
                </c:pt>
                <c:pt idx="583">
                  <c:v>0.25272319202934984</c:v>
                </c:pt>
                <c:pt idx="584">
                  <c:v>0.25309624063282998</c:v>
                </c:pt>
                <c:pt idx="585">
                  <c:v>0.25346910200824746</c:v>
                </c:pt>
                <c:pt idx="586">
                  <c:v>0.25384177624956911</c:v>
                </c:pt>
                <c:pt idx="587">
                  <c:v>0.25421426345071535</c:v>
                </c:pt>
                <c:pt idx="588">
                  <c:v>0.25458656370555877</c:v>
                </c:pt>
                <c:pt idx="589">
                  <c:v>0.25495867710792558</c:v>
                </c:pt>
                <c:pt idx="590">
                  <c:v>0.25533060375159433</c:v>
                </c:pt>
                <c:pt idx="591">
                  <c:v>0.25570234373029649</c:v>
                </c:pt>
                <c:pt idx="592">
                  <c:v>0.256073897137717</c:v>
                </c:pt>
                <c:pt idx="593">
                  <c:v>0.25644526406749335</c:v>
                </c:pt>
                <c:pt idx="594">
                  <c:v>0.2568164446132159</c:v>
                </c:pt>
                <c:pt idx="595">
                  <c:v>0.25718743886842882</c:v>
                </c:pt>
                <c:pt idx="596">
                  <c:v>0.25755824692662854</c:v>
                </c:pt>
                <c:pt idx="597">
                  <c:v>0.25792886888126459</c:v>
                </c:pt>
                <c:pt idx="598">
                  <c:v>0.25829930482574026</c:v>
                </c:pt>
                <c:pt idx="599">
                  <c:v>0.25866955485341142</c:v>
                </c:pt>
                <c:pt idx="600">
                  <c:v>0.25903961905758693</c:v>
                </c:pt>
                <c:pt idx="601">
                  <c:v>0.25940949753152931</c:v>
                </c:pt>
                <c:pt idx="602">
                  <c:v>0.25977919036845415</c:v>
                </c:pt>
                <c:pt idx="603">
                  <c:v>0.26014869766153004</c:v>
                </c:pt>
                <c:pt idx="604">
                  <c:v>0.26051801950387887</c:v>
                </c:pt>
                <c:pt idx="605">
                  <c:v>0.2608871559885762</c:v>
                </c:pt>
                <c:pt idx="606">
                  <c:v>0.26125610720865006</c:v>
                </c:pt>
                <c:pt idx="607">
                  <c:v>0.26162487325708267</c:v>
                </c:pt>
                <c:pt idx="608">
                  <c:v>0.26199345422680892</c:v>
                </c:pt>
                <c:pt idx="609">
                  <c:v>0.26236185021071717</c:v>
                </c:pt>
                <c:pt idx="610">
                  <c:v>0.26273006130164983</c:v>
                </c:pt>
                <c:pt idx="611">
                  <c:v>0.26309808759240177</c:v>
                </c:pt>
                <c:pt idx="612">
                  <c:v>0.26346592917572165</c:v>
                </c:pt>
                <c:pt idx="613">
                  <c:v>0.26383358614431196</c:v>
                </c:pt>
                <c:pt idx="614">
                  <c:v>0.26420105859082832</c:v>
                </c:pt>
                <c:pt idx="615">
                  <c:v>0.26456834660787987</c:v>
                </c:pt>
                <c:pt idx="616">
                  <c:v>0.26493545028802884</c:v>
                </c:pt>
                <c:pt idx="617">
                  <c:v>0.2653023697237919</c:v>
                </c:pt>
                <c:pt idx="618">
                  <c:v>0.26566910500763863</c:v>
                </c:pt>
                <c:pt idx="619">
                  <c:v>0.26603565623199255</c:v>
                </c:pt>
                <c:pt idx="620">
                  <c:v>0.26640202348923042</c:v>
                </c:pt>
                <c:pt idx="621">
                  <c:v>0.26676820687168301</c:v>
                </c:pt>
                <c:pt idx="622">
                  <c:v>0.26713420647163444</c:v>
                </c:pt>
                <c:pt idx="623">
                  <c:v>0.26750002238132287</c:v>
                </c:pt>
                <c:pt idx="624">
                  <c:v>0.26786565469293983</c:v>
                </c:pt>
                <c:pt idx="625">
                  <c:v>0.26823110349863072</c:v>
                </c:pt>
                <c:pt idx="626">
                  <c:v>0.26859636889049482</c:v>
                </c:pt>
                <c:pt idx="627">
                  <c:v>0.26896145096058488</c:v>
                </c:pt>
                <c:pt idx="628">
                  <c:v>0.2693263498009078</c:v>
                </c:pt>
                <c:pt idx="629">
                  <c:v>0.26969106550342392</c:v>
                </c:pt>
                <c:pt idx="630">
                  <c:v>0.27005559816004765</c:v>
                </c:pt>
                <c:pt idx="631">
                  <c:v>0.27041994786264761</c:v>
                </c:pt>
                <c:pt idx="632">
                  <c:v>0.27078411470304559</c:v>
                </c:pt>
                <c:pt idx="633">
                  <c:v>0.27114809877301788</c:v>
                </c:pt>
                <c:pt idx="634">
                  <c:v>0.27151190016429411</c:v>
                </c:pt>
                <c:pt idx="635">
                  <c:v>0.27187551896855899</c:v>
                </c:pt>
                <c:pt idx="636">
                  <c:v>0.27223895527744968</c:v>
                </c:pt>
                <c:pt idx="637">
                  <c:v>0.27260220918255862</c:v>
                </c:pt>
                <c:pt idx="638">
                  <c:v>0.27296528077543153</c:v>
                </c:pt>
                <c:pt idx="639">
                  <c:v>0.27332817014756866</c:v>
                </c:pt>
                <c:pt idx="640">
                  <c:v>0.27369087739042408</c:v>
                </c:pt>
                <c:pt idx="641">
                  <c:v>0.274053402595406</c:v>
                </c:pt>
                <c:pt idx="642">
                  <c:v>0.27441574585387701</c:v>
                </c:pt>
                <c:pt idx="643">
                  <c:v>0.27477790725715301</c:v>
                </c:pt>
                <c:pt idx="644">
                  <c:v>0.27513988689650531</c:v>
                </c:pt>
                <c:pt idx="645">
                  <c:v>0.2755016848631584</c:v>
                </c:pt>
                <c:pt idx="646">
                  <c:v>0.27586330124829161</c:v>
                </c:pt>
                <c:pt idx="647">
                  <c:v>0.27622473614303822</c:v>
                </c:pt>
                <c:pt idx="648">
                  <c:v>0.27658598963848557</c:v>
                </c:pt>
                <c:pt idx="649">
                  <c:v>0.27694706182567552</c:v>
                </c:pt>
                <c:pt idx="650">
                  <c:v>0.27730795279560461</c:v>
                </c:pt>
                <c:pt idx="651">
                  <c:v>0.27766866263922296</c:v>
                </c:pt>
                <c:pt idx="652">
                  <c:v>0.27802919144743554</c:v>
                </c:pt>
                <c:pt idx="653">
                  <c:v>0.27838953931110189</c:v>
                </c:pt>
                <c:pt idx="654">
                  <c:v>0.27874970632103524</c:v>
                </c:pt>
                <c:pt idx="655">
                  <c:v>0.27910969256800361</c:v>
                </c:pt>
                <c:pt idx="656">
                  <c:v>0.27946949814272976</c:v>
                </c:pt>
                <c:pt idx="657">
                  <c:v>0.27982912313589042</c:v>
                </c:pt>
                <c:pt idx="658">
                  <c:v>0.28018856763811723</c:v>
                </c:pt>
                <c:pt idx="659">
                  <c:v>0.28054783173999615</c:v>
                </c:pt>
                <c:pt idx="660">
                  <c:v>0.2809069155320677</c:v>
                </c:pt>
                <c:pt idx="661">
                  <c:v>0.28126581910482668</c:v>
                </c:pt>
                <c:pt idx="662">
                  <c:v>0.28162454254872282</c:v>
                </c:pt>
                <c:pt idx="663">
                  <c:v>0.28198308595416072</c:v>
                </c:pt>
                <c:pt idx="664">
                  <c:v>0.28234144941149891</c:v>
                </c:pt>
                <c:pt idx="665">
                  <c:v>0.28269963301105067</c:v>
                </c:pt>
                <c:pt idx="666">
                  <c:v>0.28305763684308505</c:v>
                </c:pt>
                <c:pt idx="667">
                  <c:v>0.28341546099782422</c:v>
                </c:pt>
                <c:pt idx="668">
                  <c:v>0.28377310556544594</c:v>
                </c:pt>
                <c:pt idx="669">
                  <c:v>0.2841305706360826</c:v>
                </c:pt>
                <c:pt idx="670">
                  <c:v>0.28448785629982126</c:v>
                </c:pt>
                <c:pt idx="671">
                  <c:v>0.28484496264670395</c:v>
                </c:pt>
                <c:pt idx="672">
                  <c:v>0.28520188976672733</c:v>
                </c:pt>
                <c:pt idx="673">
                  <c:v>0.2855586377498428</c:v>
                </c:pt>
                <c:pt idx="674">
                  <c:v>0.2859152066859571</c:v>
                </c:pt>
                <c:pt idx="675">
                  <c:v>0.28627159666493113</c:v>
                </c:pt>
                <c:pt idx="676">
                  <c:v>0.28662780777658131</c:v>
                </c:pt>
                <c:pt idx="677">
                  <c:v>0.28698384011067851</c:v>
                </c:pt>
                <c:pt idx="678">
                  <c:v>0.28733969375694918</c:v>
                </c:pt>
                <c:pt idx="679">
                  <c:v>0.2876953688050739</c:v>
                </c:pt>
                <c:pt idx="680">
                  <c:v>0.28805086534468882</c:v>
                </c:pt>
                <c:pt idx="681">
                  <c:v>0.28840618346538499</c:v>
                </c:pt>
                <c:pt idx="682">
                  <c:v>0.28876132325670856</c:v>
                </c:pt>
                <c:pt idx="683">
                  <c:v>0.28911628480816037</c:v>
                </c:pt>
                <c:pt idx="684">
                  <c:v>0.28947106820919677</c:v>
                </c:pt>
                <c:pt idx="685">
                  <c:v>0.28982567354922917</c:v>
                </c:pt>
                <c:pt idx="686">
                  <c:v>0.29018010091762375</c:v>
                </c:pt>
                <c:pt idx="687">
                  <c:v>0.29053435040370229</c:v>
                </c:pt>
                <c:pt idx="688">
                  <c:v>0.29088842209674121</c:v>
                </c:pt>
                <c:pt idx="689">
                  <c:v>0.29124231608597279</c:v>
                </c:pt>
                <c:pt idx="690">
                  <c:v>0.29159603246058413</c:v>
                </c:pt>
                <c:pt idx="691">
                  <c:v>0.29194957130971738</c:v>
                </c:pt>
                <c:pt idx="692">
                  <c:v>0.29230293272247021</c:v>
                </c:pt>
                <c:pt idx="693">
                  <c:v>0.29265611678789577</c:v>
                </c:pt>
                <c:pt idx="694">
                  <c:v>0.29300912359500214</c:v>
                </c:pt>
                <c:pt idx="695">
                  <c:v>0.2933619532327531</c:v>
                </c:pt>
                <c:pt idx="696">
                  <c:v>0.29371460579006708</c:v>
                </c:pt>
                <c:pt idx="697">
                  <c:v>0.29406708135581888</c:v>
                </c:pt>
                <c:pt idx="698">
                  <c:v>0.29441938001883772</c:v>
                </c:pt>
                <c:pt idx="699">
                  <c:v>0.29477150186790929</c:v>
                </c:pt>
                <c:pt idx="700">
                  <c:v>0.29512344699177345</c:v>
                </c:pt>
                <c:pt idx="701">
                  <c:v>0.29547521547912664</c:v>
                </c:pt>
                <c:pt idx="702">
                  <c:v>0.29582680741862011</c:v>
                </c:pt>
                <c:pt idx="703">
                  <c:v>0.29617822289886098</c:v>
                </c:pt>
                <c:pt idx="704">
                  <c:v>0.2965294620084119</c:v>
                </c:pt>
                <c:pt idx="705">
                  <c:v>0.29688052483579069</c:v>
                </c:pt>
                <c:pt idx="706">
                  <c:v>0.29723141146947107</c:v>
                </c:pt>
                <c:pt idx="707">
                  <c:v>0.29758212199788214</c:v>
                </c:pt>
                <c:pt idx="708">
                  <c:v>0.29793265650940887</c:v>
                </c:pt>
                <c:pt idx="709">
                  <c:v>0.29828301509239213</c:v>
                </c:pt>
                <c:pt idx="710">
                  <c:v>0.29863319783512748</c:v>
                </c:pt>
                <c:pt idx="711">
                  <c:v>0.2989832048258676</c:v>
                </c:pt>
                <c:pt idx="712">
                  <c:v>0.29933303615281892</c:v>
                </c:pt>
                <c:pt idx="713">
                  <c:v>0.29968269190414548</c:v>
                </c:pt>
                <c:pt idx="714">
                  <c:v>0.30003217216796624</c:v>
                </c:pt>
                <c:pt idx="715">
                  <c:v>0.30038147703235579</c:v>
                </c:pt>
                <c:pt idx="716">
                  <c:v>0.30073060658534467</c:v>
                </c:pt>
                <c:pt idx="717">
                  <c:v>0.30107956091491994</c:v>
                </c:pt>
                <c:pt idx="718">
                  <c:v>0.3014283401090232</c:v>
                </c:pt>
                <c:pt idx="719">
                  <c:v>0.3017769442555529</c:v>
                </c:pt>
                <c:pt idx="720">
                  <c:v>0.3021253734423629</c:v>
                </c:pt>
                <c:pt idx="721">
                  <c:v>0.30247362775726316</c:v>
                </c:pt>
                <c:pt idx="722">
                  <c:v>0.30282170728801966</c:v>
                </c:pt>
                <c:pt idx="723">
                  <c:v>0.30316961212235399</c:v>
                </c:pt>
                <c:pt idx="724">
                  <c:v>0.30351734234794425</c:v>
                </c:pt>
                <c:pt idx="725">
                  <c:v>0.30386489805242378</c:v>
                </c:pt>
                <c:pt idx="726">
                  <c:v>0.30421227932338263</c:v>
                </c:pt>
                <c:pt idx="727">
                  <c:v>0.30455948624836665</c:v>
                </c:pt>
                <c:pt idx="728">
                  <c:v>0.30490651891487791</c:v>
                </c:pt>
                <c:pt idx="729">
                  <c:v>0.30525337741037389</c:v>
                </c:pt>
                <c:pt idx="730">
                  <c:v>0.30560006182226901</c:v>
                </c:pt>
                <c:pt idx="731">
                  <c:v>0.30594657223793348</c:v>
                </c:pt>
                <c:pt idx="732">
                  <c:v>0.30629290874469356</c:v>
                </c:pt>
                <c:pt idx="733">
                  <c:v>0.30663907142983188</c:v>
                </c:pt>
                <c:pt idx="734">
                  <c:v>0.30698506038058698</c:v>
                </c:pt>
                <c:pt idx="735">
                  <c:v>0.30733087568415396</c:v>
                </c:pt>
                <c:pt idx="736">
                  <c:v>0.30767651742768415</c:v>
                </c:pt>
                <c:pt idx="737">
                  <c:v>0.30802198569828454</c:v>
                </c:pt>
                <c:pt idx="738">
                  <c:v>0.30836728058301932</c:v>
                </c:pt>
                <c:pt idx="739">
                  <c:v>0.30871240216890838</c:v>
                </c:pt>
                <c:pt idx="740">
                  <c:v>0.30905735054292788</c:v>
                </c:pt>
                <c:pt idx="741">
                  <c:v>0.30940212579201065</c:v>
                </c:pt>
                <c:pt idx="742">
                  <c:v>0.30974672800304592</c:v>
                </c:pt>
                <c:pt idx="743">
                  <c:v>0.31009115726287895</c:v>
                </c:pt>
                <c:pt idx="744">
                  <c:v>0.31043541365831151</c:v>
                </c:pt>
                <c:pt idx="745">
                  <c:v>0.31077949727610232</c:v>
                </c:pt>
                <c:pt idx="746">
                  <c:v>0.31112340820296575</c:v>
                </c:pt>
                <c:pt idx="747">
                  <c:v>0.31146714652557339</c:v>
                </c:pt>
                <c:pt idx="748">
                  <c:v>0.31181071233055252</c:v>
                </c:pt>
                <c:pt idx="749">
                  <c:v>0.31215410570448804</c:v>
                </c:pt>
                <c:pt idx="750">
                  <c:v>0.31249732673392028</c:v>
                </c:pt>
                <c:pt idx="751">
                  <c:v>0.31284037550534671</c:v>
                </c:pt>
                <c:pt idx="752">
                  <c:v>0.31318325210522124</c:v>
                </c:pt>
                <c:pt idx="753">
                  <c:v>0.31352595661995475</c:v>
                </c:pt>
                <c:pt idx="754">
                  <c:v>0.31386848913591425</c:v>
                </c:pt>
                <c:pt idx="755">
                  <c:v>0.31421084973942354</c:v>
                </c:pt>
                <c:pt idx="756">
                  <c:v>0.31455303851676314</c:v>
                </c:pt>
                <c:pt idx="757">
                  <c:v>0.31489505555417041</c:v>
                </c:pt>
                <c:pt idx="758">
                  <c:v>0.31523690093783935</c:v>
                </c:pt>
                <c:pt idx="759">
                  <c:v>0.31557857475392076</c:v>
                </c:pt>
                <c:pt idx="760">
                  <c:v>0.3159200770885216</c:v>
                </c:pt>
                <c:pt idx="761">
                  <c:v>0.31626140802770669</c:v>
                </c:pt>
                <c:pt idx="762">
                  <c:v>0.31660256765749661</c:v>
                </c:pt>
                <c:pt idx="763">
                  <c:v>0.31694355606386959</c:v>
                </c:pt>
                <c:pt idx="764">
                  <c:v>0.31728437333276044</c:v>
                </c:pt>
                <c:pt idx="765">
                  <c:v>0.31762501955006001</c:v>
                </c:pt>
                <c:pt idx="766">
                  <c:v>0.31796549480161751</c:v>
                </c:pt>
                <c:pt idx="767">
                  <c:v>0.3183057991732382</c:v>
                </c:pt>
                <c:pt idx="768">
                  <c:v>0.31864593275068442</c:v>
                </c:pt>
                <c:pt idx="769">
                  <c:v>0.31898589561967527</c:v>
                </c:pt>
                <c:pt idx="770">
                  <c:v>0.31932568786588711</c:v>
                </c:pt>
                <c:pt idx="771">
                  <c:v>0.31966530957495343</c:v>
                </c:pt>
                <c:pt idx="772">
                  <c:v>0.32000476083246415</c:v>
                </c:pt>
                <c:pt idx="773">
                  <c:v>0.32034404172396674</c:v>
                </c:pt>
                <c:pt idx="774">
                  <c:v>0.32068315233496569</c:v>
                </c:pt>
                <c:pt idx="775">
                  <c:v>0.32102209275092269</c:v>
                </c:pt>
                <c:pt idx="776">
                  <c:v>0.32136086305725586</c:v>
                </c:pt>
                <c:pt idx="777">
                  <c:v>0.32169946333934119</c:v>
                </c:pt>
                <c:pt idx="778">
                  <c:v>0.32203789368251162</c:v>
                </c:pt>
                <c:pt idx="779">
                  <c:v>0.32237615417205706</c:v>
                </c:pt>
                <c:pt idx="780">
                  <c:v>0.32271424489322481</c:v>
                </c:pt>
                <c:pt idx="781">
                  <c:v>0.3230521659312196</c:v>
                </c:pt>
                <c:pt idx="782">
                  <c:v>0.32338991737120254</c:v>
                </c:pt>
                <c:pt idx="783">
                  <c:v>0.32372749929829292</c:v>
                </c:pt>
                <c:pt idx="784">
                  <c:v>0.3240649117975668</c:v>
                </c:pt>
                <c:pt idx="785">
                  <c:v>0.32440215495405816</c:v>
                </c:pt>
                <c:pt idx="786">
                  <c:v>0.32473922885275747</c:v>
                </c:pt>
                <c:pt idx="787">
                  <c:v>0.32507613357861304</c:v>
                </c:pt>
                <c:pt idx="788">
                  <c:v>0.3254128692165304</c:v>
                </c:pt>
                <c:pt idx="789">
                  <c:v>0.32574943585137239</c:v>
                </c:pt>
                <c:pt idx="790">
                  <c:v>0.32608583356795973</c:v>
                </c:pt>
                <c:pt idx="791">
                  <c:v>0.32642206245106986</c:v>
                </c:pt>
                <c:pt idx="792">
                  <c:v>0.32675812258543835</c:v>
                </c:pt>
                <c:pt idx="793">
                  <c:v>0.32709401405575766</c:v>
                </c:pt>
                <c:pt idx="794">
                  <c:v>0.3274297369466781</c:v>
                </c:pt>
                <c:pt idx="795">
                  <c:v>0.32776529134280735</c:v>
                </c:pt>
                <c:pt idx="796">
                  <c:v>0.32810067732871073</c:v>
                </c:pt>
                <c:pt idx="797">
                  <c:v>0.3284358949889109</c:v>
                </c:pt>
                <c:pt idx="798">
                  <c:v>0.32877094440788845</c:v>
                </c:pt>
                <c:pt idx="799">
                  <c:v>0.3291058256700814</c:v>
                </c:pt>
                <c:pt idx="800">
                  <c:v>0.32944053885988506</c:v>
                </c:pt>
                <c:pt idx="801">
                  <c:v>0.32977508406165301</c:v>
                </c:pt>
                <c:pt idx="802">
                  <c:v>0.33010946135969621</c:v>
                </c:pt>
                <c:pt idx="803">
                  <c:v>0.33044367083828302</c:v>
                </c:pt>
                <c:pt idx="804">
                  <c:v>0.33077771258164002</c:v>
                </c:pt>
                <c:pt idx="805">
                  <c:v>0.33111158667395096</c:v>
                </c:pt>
                <c:pt idx="806">
                  <c:v>0.33144529319935812</c:v>
                </c:pt>
                <c:pt idx="807">
                  <c:v>0.33177883224196064</c:v>
                </c:pt>
                <c:pt idx="808">
                  <c:v>0.33211220388581608</c:v>
                </c:pt>
                <c:pt idx="809">
                  <c:v>0.33244540821493929</c:v>
                </c:pt>
                <c:pt idx="810">
                  <c:v>0.33277844531330375</c:v>
                </c:pt>
                <c:pt idx="811">
                  <c:v>0.33311131526484011</c:v>
                </c:pt>
                <c:pt idx="812">
                  <c:v>0.33344401815343694</c:v>
                </c:pt>
                <c:pt idx="813">
                  <c:v>0.33377655406294121</c:v>
                </c:pt>
                <c:pt idx="814">
                  <c:v>0.33410892307715717</c:v>
                </c:pt>
                <c:pt idx="815">
                  <c:v>0.33444112527984748</c:v>
                </c:pt>
                <c:pt idx="816">
                  <c:v>0.33477316075473268</c:v>
                </c:pt>
                <c:pt idx="817">
                  <c:v>0.33510502958549104</c:v>
                </c:pt>
                <c:pt idx="818">
                  <c:v>0.33543673185575895</c:v>
                </c:pt>
                <c:pt idx="819">
                  <c:v>0.33576826764913104</c:v>
                </c:pt>
                <c:pt idx="820">
                  <c:v>0.33609963704915979</c:v>
                </c:pt>
                <c:pt idx="821">
                  <c:v>0.33643084013935565</c:v>
                </c:pt>
                <c:pt idx="822">
                  <c:v>0.33676187700318744</c:v>
                </c:pt>
                <c:pt idx="823">
                  <c:v>0.33709274772408193</c:v>
                </c:pt>
                <c:pt idx="824">
                  <c:v>0.33742345238542387</c:v>
                </c:pt>
                <c:pt idx="825">
                  <c:v>0.33775399107055626</c:v>
                </c:pt>
                <c:pt idx="826">
                  <c:v>0.33808436386278073</c:v>
                </c:pt>
                <c:pt idx="827">
                  <c:v>0.33841457084535626</c:v>
                </c:pt>
                <c:pt idx="828">
                  <c:v>0.33874461210150053</c:v>
                </c:pt>
                <c:pt idx="829">
                  <c:v>0.33907448771438964</c:v>
                </c:pt>
                <c:pt idx="830">
                  <c:v>0.33940419776715752</c:v>
                </c:pt>
                <c:pt idx="831">
                  <c:v>0.33973374234289661</c:v>
                </c:pt>
                <c:pt idx="832">
                  <c:v>0.34006312152465767</c:v>
                </c:pt>
                <c:pt idx="833">
                  <c:v>0.34039233539544939</c:v>
                </c:pt>
                <c:pt idx="834">
                  <c:v>0.34072138403823959</c:v>
                </c:pt>
                <c:pt idx="835">
                  <c:v>0.34105026753595358</c:v>
                </c:pt>
                <c:pt idx="836">
                  <c:v>0.34137898597147576</c:v>
                </c:pt>
                <c:pt idx="837">
                  <c:v>0.34170753942764831</c:v>
                </c:pt>
                <c:pt idx="838">
                  <c:v>0.3420359279872725</c:v>
                </c:pt>
                <c:pt idx="839">
                  <c:v>0.34236415173310736</c:v>
                </c:pt>
                <c:pt idx="840">
                  <c:v>0.34269221074787093</c:v>
                </c:pt>
                <c:pt idx="841">
                  <c:v>0.3430201051142393</c:v>
                </c:pt>
                <c:pt idx="842">
                  <c:v>0.34334783491484749</c:v>
                </c:pt>
                <c:pt idx="843">
                  <c:v>0.34367540023228876</c:v>
                </c:pt>
                <c:pt idx="844">
                  <c:v>0.34400280114911475</c:v>
                </c:pt>
                <c:pt idx="845">
                  <c:v>0.34433003774783633</c:v>
                </c:pt>
                <c:pt idx="846">
                  <c:v>0.34465711011092243</c:v>
                </c:pt>
                <c:pt idx="847">
                  <c:v>0.34498401832080039</c:v>
                </c:pt>
                <c:pt idx="848">
                  <c:v>0.34531076245985687</c:v>
                </c:pt>
                <c:pt idx="849">
                  <c:v>0.34563734261043649</c:v>
                </c:pt>
                <c:pt idx="850">
                  <c:v>0.34596375885484326</c:v>
                </c:pt>
                <c:pt idx="851">
                  <c:v>0.34629001127533909</c:v>
                </c:pt>
                <c:pt idx="852">
                  <c:v>0.34661609995414511</c:v>
                </c:pt>
                <c:pt idx="853">
                  <c:v>0.34694202497344112</c:v>
                </c:pt>
                <c:pt idx="854">
                  <c:v>0.34726778641536554</c:v>
                </c:pt>
                <c:pt idx="855">
                  <c:v>0.34759338436201587</c:v>
                </c:pt>
                <c:pt idx="856">
                  <c:v>0.34791881889544779</c:v>
                </c:pt>
                <c:pt idx="857">
                  <c:v>0.34824409009767648</c:v>
                </c:pt>
                <c:pt idx="858">
                  <c:v>0.34856919805067577</c:v>
                </c:pt>
                <c:pt idx="859">
                  <c:v>0.34889414283637787</c:v>
                </c:pt>
                <c:pt idx="860">
                  <c:v>0.34921892453667464</c:v>
                </c:pt>
                <c:pt idx="861">
                  <c:v>0.34954354323341608</c:v>
                </c:pt>
                <c:pt idx="862">
                  <c:v>0.3498679990084117</c:v>
                </c:pt>
                <c:pt idx="863">
                  <c:v>0.35019229194342982</c:v>
                </c:pt>
                <c:pt idx="864">
                  <c:v>0.35051642212019724</c:v>
                </c:pt>
                <c:pt idx="865">
                  <c:v>0.35084038962040043</c:v>
                </c:pt>
                <c:pt idx="866">
                  <c:v>0.35116419452568465</c:v>
                </c:pt>
                <c:pt idx="867">
                  <c:v>0.35148783691765378</c:v>
                </c:pt>
                <c:pt idx="868">
                  <c:v>0.35181131687787143</c:v>
                </c:pt>
                <c:pt idx="869">
                  <c:v>0.35213463448785948</c:v>
                </c:pt>
                <c:pt idx="870">
                  <c:v>0.35245778982909975</c:v>
                </c:pt>
                <c:pt idx="871">
                  <c:v>0.35278078298303267</c:v>
                </c:pt>
                <c:pt idx="872">
                  <c:v>0.3531036140310575</c:v>
                </c:pt>
                <c:pt idx="873">
                  <c:v>0.35342628305453327</c:v>
                </c:pt>
                <c:pt idx="874">
                  <c:v>0.35374879013477795</c:v>
                </c:pt>
                <c:pt idx="875">
                  <c:v>0.35407113535306867</c:v>
                </c:pt>
                <c:pt idx="876">
                  <c:v>0.3543933187906414</c:v>
                </c:pt>
                <c:pt idx="877">
                  <c:v>0.35471534052869225</c:v>
                </c:pt>
                <c:pt idx="878">
                  <c:v>0.35503720064837574</c:v>
                </c:pt>
                <c:pt idx="879">
                  <c:v>0.35535889923080594</c:v>
                </c:pt>
                <c:pt idx="880">
                  <c:v>0.35568043635705632</c:v>
                </c:pt>
                <c:pt idx="881">
                  <c:v>0.35600181210815945</c:v>
                </c:pt>
                <c:pt idx="882">
                  <c:v>0.35632302656510745</c:v>
                </c:pt>
                <c:pt idx="883">
                  <c:v>0.3566440798088516</c:v>
                </c:pt>
                <c:pt idx="884">
                  <c:v>0.35696497192030269</c:v>
                </c:pt>
                <c:pt idx="885">
                  <c:v>0.35728570298033063</c:v>
                </c:pt>
                <c:pt idx="886">
                  <c:v>0.35760627306976533</c:v>
                </c:pt>
                <c:pt idx="887">
                  <c:v>0.35792668226939556</c:v>
                </c:pt>
                <c:pt idx="888">
                  <c:v>0.3582469306599696</c:v>
                </c:pt>
                <c:pt idx="889">
                  <c:v>0.35856701832219567</c:v>
                </c:pt>
                <c:pt idx="890">
                  <c:v>0.3588869453367407</c:v>
                </c:pt>
                <c:pt idx="891">
                  <c:v>0.35920671178423225</c:v>
                </c:pt>
                <c:pt idx="892">
                  <c:v>0.35952631774525623</c:v>
                </c:pt>
                <c:pt idx="893">
                  <c:v>0.35984576330035878</c:v>
                </c:pt>
                <c:pt idx="894">
                  <c:v>0.36016504853004555</c:v>
                </c:pt>
                <c:pt idx="895">
                  <c:v>0.36048417351478174</c:v>
                </c:pt>
                <c:pt idx="896">
                  <c:v>0.36080313833499178</c:v>
                </c:pt>
                <c:pt idx="897">
                  <c:v>0.36112194307106033</c:v>
                </c:pt>
                <c:pt idx="898">
                  <c:v>0.36144058780333171</c:v>
                </c:pt>
                <c:pt idx="899">
                  <c:v>0.36175907261210921</c:v>
                </c:pt>
                <c:pt idx="900">
                  <c:v>0.36207739757765661</c:v>
                </c:pt>
                <c:pt idx="901">
                  <c:v>0.36239556278019686</c:v>
                </c:pt>
                <c:pt idx="902">
                  <c:v>0.36271356829991286</c:v>
                </c:pt>
                <c:pt idx="903">
                  <c:v>0.36303141421694762</c:v>
                </c:pt>
                <c:pt idx="904">
                  <c:v>0.36334910061140308</c:v>
                </c:pt>
                <c:pt idx="905">
                  <c:v>0.36366662756334167</c:v>
                </c:pt>
                <c:pt idx="906">
                  <c:v>0.36398399515278551</c:v>
                </c:pt>
                <c:pt idx="907">
                  <c:v>0.36430120345971656</c:v>
                </c:pt>
                <c:pt idx="908">
                  <c:v>0.36461825256407626</c:v>
                </c:pt>
                <c:pt idx="909">
                  <c:v>0.36493514254576676</c:v>
                </c:pt>
                <c:pt idx="910">
                  <c:v>0.36525187348464899</c:v>
                </c:pt>
                <c:pt idx="911">
                  <c:v>0.36556844546054457</c:v>
                </c:pt>
                <c:pt idx="912">
                  <c:v>0.3658848585532351</c:v>
                </c:pt>
                <c:pt idx="913">
                  <c:v>0.3662011128424616</c:v>
                </c:pt>
                <c:pt idx="914">
                  <c:v>0.36651720840792568</c:v>
                </c:pt>
                <c:pt idx="915">
                  <c:v>0.36683314532928868</c:v>
                </c:pt>
                <c:pt idx="916">
                  <c:v>0.36714892368617164</c:v>
                </c:pt>
                <c:pt idx="917">
                  <c:v>0.36746454355815594</c:v>
                </c:pt>
                <c:pt idx="918">
                  <c:v>0.36778000502478325</c:v>
                </c:pt>
                <c:pt idx="919">
                  <c:v>0.36809530816555502</c:v>
                </c:pt>
                <c:pt idx="920">
                  <c:v>0.36841045305993297</c:v>
                </c:pt>
                <c:pt idx="921">
                  <c:v>0.3687254397873384</c:v>
                </c:pt>
                <c:pt idx="922">
                  <c:v>0.36904026842715371</c:v>
                </c:pt>
                <c:pt idx="923">
                  <c:v>0.36935493905872052</c:v>
                </c:pt>
                <c:pt idx="924">
                  <c:v>0.36966945176134131</c:v>
                </c:pt>
                <c:pt idx="925">
                  <c:v>0.36998380661427838</c:v>
                </c:pt>
                <c:pt idx="926">
                  <c:v>0.37029800369675442</c:v>
                </c:pt>
                <c:pt idx="927">
                  <c:v>0.37061204308795209</c:v>
                </c:pt>
                <c:pt idx="928">
                  <c:v>0.37092592486701476</c:v>
                </c:pt>
                <c:pt idx="929">
                  <c:v>0.37123964911304574</c:v>
                </c:pt>
                <c:pt idx="930">
                  <c:v>0.37155321590510881</c:v>
                </c:pt>
                <c:pt idx="931">
                  <c:v>0.37186662532222775</c:v>
                </c:pt>
                <c:pt idx="932">
                  <c:v>0.37217987744338721</c:v>
                </c:pt>
                <c:pt idx="933">
                  <c:v>0.37249297234753159</c:v>
                </c:pt>
                <c:pt idx="934">
                  <c:v>0.3728059101135664</c:v>
                </c:pt>
                <c:pt idx="935">
                  <c:v>0.37311869082035692</c:v>
                </c:pt>
                <c:pt idx="936">
                  <c:v>0.37343131454672901</c:v>
                </c:pt>
                <c:pt idx="937">
                  <c:v>0.37374378137146913</c:v>
                </c:pt>
                <c:pt idx="938">
                  <c:v>0.37405609137332391</c:v>
                </c:pt>
                <c:pt idx="939">
                  <c:v>0.37436824463100088</c:v>
                </c:pt>
                <c:pt idx="940">
                  <c:v>0.37468024122316773</c:v>
                </c:pt>
                <c:pt idx="941">
                  <c:v>0.37499208122845279</c:v>
                </c:pt>
                <c:pt idx="942">
                  <c:v>0.37530376472544485</c:v>
                </c:pt>
                <c:pt idx="943">
                  <c:v>0.37561529179269343</c:v>
                </c:pt>
                <c:pt idx="944">
                  <c:v>0.37592666250870832</c:v>
                </c:pt>
                <c:pt idx="945">
                  <c:v>0.37623787695196026</c:v>
                </c:pt>
                <c:pt idx="946">
                  <c:v>0.37654893520088029</c:v>
                </c:pt>
                <c:pt idx="947">
                  <c:v>0.37685983733386036</c:v>
                </c:pt>
                <c:pt idx="948">
                  <c:v>0.37717058342925297</c:v>
                </c:pt>
                <c:pt idx="949">
                  <c:v>0.37748117356537125</c:v>
                </c:pt>
                <c:pt idx="950">
                  <c:v>0.37779160782048898</c:v>
                </c:pt>
                <c:pt idx="951">
                  <c:v>0.37810188627284097</c:v>
                </c:pt>
                <c:pt idx="952">
                  <c:v>0.37841200900062211</c:v>
                </c:pt>
                <c:pt idx="953">
                  <c:v>0.37872197608198882</c:v>
                </c:pt>
                <c:pt idx="954">
                  <c:v>0.37903178759505773</c:v>
                </c:pt>
                <c:pt idx="955">
                  <c:v>0.37934144361790673</c:v>
                </c:pt>
                <c:pt idx="956">
                  <c:v>0.37965094422857387</c:v>
                </c:pt>
                <c:pt idx="957">
                  <c:v>0.37996028950505883</c:v>
                </c:pt>
                <c:pt idx="958">
                  <c:v>0.38026947952532147</c:v>
                </c:pt>
                <c:pt idx="959">
                  <c:v>0.38057851436728285</c:v>
                </c:pt>
                <c:pt idx="960">
                  <c:v>0.38088739410882505</c:v>
                </c:pt>
                <c:pt idx="961">
                  <c:v>0.38119611882779059</c:v>
                </c:pt>
                <c:pt idx="962">
                  <c:v>0.38150468860198344</c:v>
                </c:pt>
                <c:pt idx="963">
                  <c:v>0.38181310350916808</c:v>
                </c:pt>
                <c:pt idx="964">
                  <c:v>0.38212136362707044</c:v>
                </c:pt>
                <c:pt idx="965">
                  <c:v>0.38242946903337688</c:v>
                </c:pt>
                <c:pt idx="966">
                  <c:v>0.38273741980573528</c:v>
                </c:pt>
                <c:pt idx="967">
                  <c:v>0.38304521602175451</c:v>
                </c:pt>
                <c:pt idx="968">
                  <c:v>0.38335285775900385</c:v>
                </c:pt>
                <c:pt idx="969">
                  <c:v>0.38366034509501434</c:v>
                </c:pt>
                <c:pt idx="970">
                  <c:v>0.38396767810727778</c:v>
                </c:pt>
                <c:pt idx="971">
                  <c:v>0.38427485687324725</c:v>
                </c:pt>
                <c:pt idx="972">
                  <c:v>0.38458188147033701</c:v>
                </c:pt>
                <c:pt idx="973">
                  <c:v>0.38488875197592232</c:v>
                </c:pt>
                <c:pt idx="974">
                  <c:v>0.38519546846733943</c:v>
                </c:pt>
                <c:pt idx="975">
                  <c:v>0.38550203102188596</c:v>
                </c:pt>
                <c:pt idx="976">
                  <c:v>0.38580843971682099</c:v>
                </c:pt>
                <c:pt idx="977">
                  <c:v>0.38611469462936449</c:v>
                </c:pt>
                <c:pt idx="978">
                  <c:v>0.38642079583669769</c:v>
                </c:pt>
                <c:pt idx="979">
                  <c:v>0.38672674341596336</c:v>
                </c:pt>
                <c:pt idx="980">
                  <c:v>0.38703253744426513</c:v>
                </c:pt>
                <c:pt idx="981">
                  <c:v>0.38733817799866815</c:v>
                </c:pt>
                <c:pt idx="982">
                  <c:v>0.38764366515619897</c:v>
                </c:pt>
                <c:pt idx="983">
                  <c:v>0.38794899899384555</c:v>
                </c:pt>
                <c:pt idx="984">
                  <c:v>0.38825417958855701</c:v>
                </c:pt>
                <c:pt idx="985">
                  <c:v>0.38855920701724361</c:v>
                </c:pt>
                <c:pt idx="986">
                  <c:v>0.38886408135677786</c:v>
                </c:pt>
                <c:pt idx="987">
                  <c:v>0.38916880268399262</c:v>
                </c:pt>
                <c:pt idx="988">
                  <c:v>0.38947337107568308</c:v>
                </c:pt>
                <c:pt idx="989">
                  <c:v>0.38977778660860529</c:v>
                </c:pt>
                <c:pt idx="990">
                  <c:v>0.39008204935947705</c:v>
                </c:pt>
                <c:pt idx="991">
                  <c:v>0.39038615940497773</c:v>
                </c:pt>
                <c:pt idx="992">
                  <c:v>0.39069011682174792</c:v>
                </c:pt>
                <c:pt idx="993">
                  <c:v>0.39099392168638986</c:v>
                </c:pt>
                <c:pt idx="994">
                  <c:v>0.39129757407546795</c:v>
                </c:pt>
                <c:pt idx="995">
                  <c:v>0.39160107406550682</c:v>
                </c:pt>
                <c:pt idx="996">
                  <c:v>0.39190442173299411</c:v>
                </c:pt>
                <c:pt idx="997">
                  <c:v>0.39220761715437807</c:v>
                </c:pt>
                <c:pt idx="998">
                  <c:v>0.39251066040606947</c:v>
                </c:pt>
                <c:pt idx="999">
                  <c:v>0.3928135515644397</c:v>
                </c:pt>
                <c:pt idx="1000">
                  <c:v>0.39311629070582238</c:v>
                </c:pt>
                <c:pt idx="1001">
                  <c:v>0.39341887790651331</c:v>
                </c:pt>
                <c:pt idx="1002">
                  <c:v>0.39372131324276888</c:v>
                </c:pt>
                <c:pt idx="1003">
                  <c:v>0.39402359679080801</c:v>
                </c:pt>
                <c:pt idx="1004">
                  <c:v>0.3943257286268112</c:v>
                </c:pt>
                <c:pt idx="1005">
                  <c:v>0.39462770882692066</c:v>
                </c:pt>
                <c:pt idx="1006">
                  <c:v>0.39492953746724041</c:v>
                </c:pt>
                <c:pt idx="1007">
                  <c:v>0.3952312146238362</c:v>
                </c:pt>
                <c:pt idx="1008">
                  <c:v>0.39553274037273584</c:v>
                </c:pt>
                <c:pt idx="1009">
                  <c:v>0.39583411478992853</c:v>
                </c:pt>
                <c:pt idx="1010">
                  <c:v>0.39613533795136574</c:v>
                </c:pt>
                <c:pt idx="1011">
                  <c:v>0.39643640993296092</c:v>
                </c:pt>
                <c:pt idx="1012">
                  <c:v>0.39673733081058893</c:v>
                </c:pt>
                <c:pt idx="1013">
                  <c:v>0.39703810066008677</c:v>
                </c:pt>
                <c:pt idx="1014">
                  <c:v>0.39733871955725364</c:v>
                </c:pt>
                <c:pt idx="1015">
                  <c:v>0.39763918757785038</c:v>
                </c:pt>
                <c:pt idx="1016">
                  <c:v>0.39793950479759976</c:v>
                </c:pt>
                <c:pt idx="1017">
                  <c:v>0.39823967129218701</c:v>
                </c:pt>
                <c:pt idx="1018">
                  <c:v>0.39853968713725885</c:v>
                </c:pt>
                <c:pt idx="1019">
                  <c:v>0.39883955240842422</c:v>
                </c:pt>
                <c:pt idx="1020">
                  <c:v>0.3991392671812542</c:v>
                </c:pt>
                <c:pt idx="1021">
                  <c:v>0.39943883153128179</c:v>
                </c:pt>
                <c:pt idx="1022">
                  <c:v>0.39973824553400217</c:v>
                </c:pt>
                <c:pt idx="1023">
                  <c:v>0.4000375092648728</c:v>
                </c:pt>
                <c:pt idx="1024">
                  <c:v>0.40033662279931304</c:v>
                </c:pt>
                <c:pt idx="1025">
                  <c:v>0.40063558621270423</c:v>
                </c:pt>
                <c:pt idx="1026">
                  <c:v>0.4009343995803904</c:v>
                </c:pt>
                <c:pt idx="1027">
                  <c:v>0.40123306297767714</c:v>
                </c:pt>
                <c:pt idx="1028">
                  <c:v>0.40153157647983295</c:v>
                </c:pt>
                <c:pt idx="1029">
                  <c:v>0.40182994016208784</c:v>
                </c:pt>
                <c:pt idx="1030">
                  <c:v>0.40212815409963459</c:v>
                </c:pt>
                <c:pt idx="1031">
                  <c:v>0.40242621836762815</c:v>
                </c:pt>
                <c:pt idx="1032">
                  <c:v>0.40272413304118532</c:v>
                </c:pt>
                <c:pt idx="1033">
                  <c:v>0.4030218981953857</c:v>
                </c:pt>
                <c:pt idx="1034">
                  <c:v>0.4033195139052711</c:v>
                </c:pt>
                <c:pt idx="1035">
                  <c:v>0.40361698024584569</c:v>
                </c:pt>
                <c:pt idx="1036">
                  <c:v>0.40391429729207556</c:v>
                </c:pt>
                <c:pt idx="1037">
                  <c:v>0.40421146511888978</c:v>
                </c:pt>
                <c:pt idx="1038">
                  <c:v>0.40450848380117987</c:v>
                </c:pt>
                <c:pt idx="1039">
                  <c:v>0.40480535341379881</c:v>
                </c:pt>
                <c:pt idx="1040">
                  <c:v>0.40510207403156301</c:v>
                </c:pt>
                <c:pt idx="1041">
                  <c:v>0.40539864572925077</c:v>
                </c:pt>
                <c:pt idx="1042">
                  <c:v>0.40569506858160342</c:v>
                </c:pt>
                <c:pt idx="1043">
                  <c:v>0.40599134266332415</c:v>
                </c:pt>
                <c:pt idx="1044">
                  <c:v>0.406287468049079</c:v>
                </c:pt>
                <c:pt idx="1045">
                  <c:v>0.40658344481349651</c:v>
                </c:pt>
                <c:pt idx="1046">
                  <c:v>0.40687927303116767</c:v>
                </c:pt>
                <c:pt idx="1047">
                  <c:v>0.40717495277664628</c:v>
                </c:pt>
                <c:pt idx="1048">
                  <c:v>0.4074704841244482</c:v>
                </c:pt>
                <c:pt idx="1049">
                  <c:v>0.40776586714905244</c:v>
                </c:pt>
                <c:pt idx="1050">
                  <c:v>0.40806110192490042</c:v>
                </c:pt>
                <c:pt idx="1051">
                  <c:v>0.4083561885263961</c:v>
                </c:pt>
                <c:pt idx="1052">
                  <c:v>0.40865112702790618</c:v>
                </c:pt>
                <c:pt idx="1053">
                  <c:v>0.40894591750376019</c:v>
                </c:pt>
                <c:pt idx="1054">
                  <c:v>0.40924056002824999</c:v>
                </c:pt>
                <c:pt idx="1055">
                  <c:v>0.40953505467563062</c:v>
                </c:pt>
                <c:pt idx="1056">
                  <c:v>0.40982940152011932</c:v>
                </c:pt>
                <c:pt idx="1057">
                  <c:v>0.4101236006358967</c:v>
                </c:pt>
                <c:pt idx="1058">
                  <c:v>0.41041765209710568</c:v>
                </c:pt>
                <c:pt idx="1059">
                  <c:v>0.41071155597785181</c:v>
                </c:pt>
                <c:pt idx="1060">
                  <c:v>0.41100531235220394</c:v>
                </c:pt>
                <c:pt idx="1061">
                  <c:v>0.41129892129419388</c:v>
                </c:pt>
                <c:pt idx="1062">
                  <c:v>0.41159238287781558</c:v>
                </c:pt>
                <c:pt idx="1063">
                  <c:v>0.41188569717702617</c:v>
                </c:pt>
                <c:pt idx="1064">
                  <c:v>0.4121788642657459</c:v>
                </c:pt>
                <c:pt idx="1065">
                  <c:v>0.41247188421785769</c:v>
                </c:pt>
                <c:pt idx="1066">
                  <c:v>0.41276475710720717</c:v>
                </c:pt>
                <c:pt idx="1067">
                  <c:v>0.41305748300760359</c:v>
                </c:pt>
                <c:pt idx="1068">
                  <c:v>0.41335006199281832</c:v>
                </c:pt>
                <c:pt idx="1069">
                  <c:v>0.41364249413658649</c:v>
                </c:pt>
                <c:pt idx="1070">
                  <c:v>0.4139347795126056</c:v>
                </c:pt>
                <c:pt idx="1071">
                  <c:v>0.41422691819453639</c:v>
                </c:pt>
                <c:pt idx="1072">
                  <c:v>0.41451891025600268</c:v>
                </c:pt>
                <c:pt idx="1073">
                  <c:v>0.41481075577059123</c:v>
                </c:pt>
                <c:pt idx="1074">
                  <c:v>0.4151024548118521</c:v>
                </c:pt>
                <c:pt idx="1075">
                  <c:v>0.41539400745329841</c:v>
                </c:pt>
                <c:pt idx="1076">
                  <c:v>0.41568541376840595</c:v>
                </c:pt>
                <c:pt idx="1077">
                  <c:v>0.41597667383061393</c:v>
                </c:pt>
                <c:pt idx="1078">
                  <c:v>0.41626778771332501</c:v>
                </c:pt>
                <c:pt idx="1079">
                  <c:v>0.4165587554899044</c:v>
                </c:pt>
                <c:pt idx="1080">
                  <c:v>0.41684957723368071</c:v>
                </c:pt>
                <c:pt idx="1081">
                  <c:v>0.41714025301794638</c:v>
                </c:pt>
                <c:pt idx="1082">
                  <c:v>0.41743078291595587</c:v>
                </c:pt>
                <c:pt idx="1083">
                  <c:v>0.41772116700092798</c:v>
                </c:pt>
                <c:pt idx="1084">
                  <c:v>0.41801140534604425</c:v>
                </c:pt>
                <c:pt idx="1085">
                  <c:v>0.41830149802444933</c:v>
                </c:pt>
                <c:pt idx="1086">
                  <c:v>0.41859144510925156</c:v>
                </c:pt>
                <c:pt idx="1087">
                  <c:v>0.41888124667352222</c:v>
                </c:pt>
                <c:pt idx="1088">
                  <c:v>0.41917090279029634</c:v>
                </c:pt>
                <c:pt idx="1089">
                  <c:v>0.41946041353257196</c:v>
                </c:pt>
                <c:pt idx="1090">
                  <c:v>0.41974977897331062</c:v>
                </c:pt>
                <c:pt idx="1091">
                  <c:v>0.42003899918543697</c:v>
                </c:pt>
                <c:pt idx="1092">
                  <c:v>0.42032807424183966</c:v>
                </c:pt>
                <c:pt idx="1093">
                  <c:v>0.42061700421537007</c:v>
                </c:pt>
                <c:pt idx="1094">
                  <c:v>0.42090578917884369</c:v>
                </c:pt>
                <c:pt idx="1095">
                  <c:v>0.42119442920503858</c:v>
                </c:pt>
                <c:pt idx="1096">
                  <c:v>0.42148292436669732</c:v>
                </c:pt>
                <c:pt idx="1097">
                  <c:v>0.42177127473652526</c:v>
                </c:pt>
                <c:pt idx="1098">
                  <c:v>0.42205948038719143</c:v>
                </c:pt>
                <c:pt idx="1099">
                  <c:v>0.42234754139132852</c:v>
                </c:pt>
                <c:pt idx="1100">
                  <c:v>0.42263545782153245</c:v>
                </c:pt>
                <c:pt idx="1101">
                  <c:v>0.42292322975036317</c:v>
                </c:pt>
                <c:pt idx="1102">
                  <c:v>0.42321085725034396</c:v>
                </c:pt>
                <c:pt idx="1103">
                  <c:v>0.42349834039396161</c:v>
                </c:pt>
                <c:pt idx="1104">
                  <c:v>0.42378567925366667</c:v>
                </c:pt>
                <c:pt idx="1105">
                  <c:v>0.42407287390187337</c:v>
                </c:pt>
                <c:pt idx="1106">
                  <c:v>0.42435992441095927</c:v>
                </c:pt>
                <c:pt idx="1107">
                  <c:v>0.42464683085326627</c:v>
                </c:pt>
                <c:pt idx="1108">
                  <c:v>0.42493359330109898</c:v>
                </c:pt>
                <c:pt idx="1109">
                  <c:v>0.42522021182672687</c:v>
                </c:pt>
                <c:pt idx="1110">
                  <c:v>0.42550668650238205</c:v>
                </c:pt>
                <c:pt idx="1111">
                  <c:v>0.42579301740026138</c:v>
                </c:pt>
                <c:pt idx="1112">
                  <c:v>0.42607920459252441</c:v>
                </c:pt>
                <c:pt idx="1113">
                  <c:v>0.42636524815129545</c:v>
                </c:pt>
                <c:pt idx="1114">
                  <c:v>0.42665114814866234</c:v>
                </c:pt>
                <c:pt idx="1115">
                  <c:v>0.42693690465667622</c:v>
                </c:pt>
                <c:pt idx="1116">
                  <c:v>0.42722251774735259</c:v>
                </c:pt>
                <c:pt idx="1117">
                  <c:v>0.42750798749267083</c:v>
                </c:pt>
                <c:pt idx="1118">
                  <c:v>0.42779331396457387</c:v>
                </c:pt>
                <c:pt idx="1119">
                  <c:v>0.42807849723496882</c:v>
                </c:pt>
                <c:pt idx="1120">
                  <c:v>0.42836353737572636</c:v>
                </c:pt>
                <c:pt idx="1121">
                  <c:v>0.42864843445868156</c:v>
                </c:pt>
                <c:pt idx="1122">
                  <c:v>0.42893318855563328</c:v>
                </c:pt>
                <c:pt idx="1123">
                  <c:v>0.42921779973834406</c:v>
                </c:pt>
                <c:pt idx="1124">
                  <c:v>0.42950226807854064</c:v>
                </c:pt>
                <c:pt idx="1125">
                  <c:v>0.42978659364791372</c:v>
                </c:pt>
                <c:pt idx="1126">
                  <c:v>0.43007077651811826</c:v>
                </c:pt>
                <c:pt idx="1127">
                  <c:v>0.43035481676077308</c:v>
                </c:pt>
                <c:pt idx="1128">
                  <c:v>0.43063871444746071</c:v>
                </c:pt>
                <c:pt idx="1129">
                  <c:v>0.43092246964972819</c:v>
                </c:pt>
                <c:pt idx="1130">
                  <c:v>0.43120608243908654</c:v>
                </c:pt>
                <c:pt idx="1131">
                  <c:v>0.43148955288701113</c:v>
                </c:pt>
                <c:pt idx="1132">
                  <c:v>0.43177288106494061</c:v>
                </c:pt>
                <c:pt idx="1133">
                  <c:v>0.43205606704427907</c:v>
                </c:pt>
                <c:pt idx="1134">
                  <c:v>0.4323391108963936</c:v>
                </c:pt>
                <c:pt idx="1135">
                  <c:v>0.43262201269261602</c:v>
                </c:pt>
                <c:pt idx="1136">
                  <c:v>0.43290477250424253</c:v>
                </c:pt>
                <c:pt idx="1137">
                  <c:v>0.43318739040253285</c:v>
                </c:pt>
                <c:pt idx="1138">
                  <c:v>0.43346986645871172</c:v>
                </c:pt>
                <c:pt idx="1139">
                  <c:v>0.43375220074396775</c:v>
                </c:pt>
                <c:pt idx="1140">
                  <c:v>0.43403439332945348</c:v>
                </c:pt>
                <c:pt idx="1141">
                  <c:v>0.43431644428628657</c:v>
                </c:pt>
                <c:pt idx="1142">
                  <c:v>0.43459835368554833</c:v>
                </c:pt>
                <c:pt idx="1143">
                  <c:v>0.43488012159828471</c:v>
                </c:pt>
                <c:pt idx="1144">
                  <c:v>0.43516174809550567</c:v>
                </c:pt>
                <c:pt idx="1145">
                  <c:v>0.4354432332481859</c:v>
                </c:pt>
                <c:pt idx="1146">
                  <c:v>0.43572457712726431</c:v>
                </c:pt>
                <c:pt idx="1147">
                  <c:v>0.4360057798036443</c:v>
                </c:pt>
                <c:pt idx="1148">
                  <c:v>0.4362868413481934</c:v>
                </c:pt>
                <c:pt idx="1149">
                  <c:v>0.43656776183174389</c:v>
                </c:pt>
                <c:pt idx="1150">
                  <c:v>0.43684854132509238</c:v>
                </c:pt>
                <c:pt idx="1151">
                  <c:v>0.43712917989899985</c:v>
                </c:pt>
                <c:pt idx="1152">
                  <c:v>0.43740967762419219</c:v>
                </c:pt>
                <c:pt idx="1153">
                  <c:v>0.43769003457135913</c:v>
                </c:pt>
                <c:pt idx="1154">
                  <c:v>0.43797025081115543</c:v>
                </c:pt>
                <c:pt idx="1155">
                  <c:v>0.43825032641419998</c:v>
                </c:pt>
                <c:pt idx="1156">
                  <c:v>0.43853026145107671</c:v>
                </c:pt>
                <c:pt idx="1157">
                  <c:v>0.43881005599233391</c:v>
                </c:pt>
                <c:pt idx="1158">
                  <c:v>0.43908971010848424</c:v>
                </c:pt>
                <c:pt idx="1159">
                  <c:v>0.43936922387000532</c:v>
                </c:pt>
                <c:pt idx="1160">
                  <c:v>0.43964859734733935</c:v>
                </c:pt>
                <c:pt idx="1161">
                  <c:v>0.43992783061089258</c:v>
                </c:pt>
                <c:pt idx="1162">
                  <c:v>0.44020692373103698</c:v>
                </c:pt>
                <c:pt idx="1163">
                  <c:v>0.44048587677810846</c:v>
                </c:pt>
                <c:pt idx="1164">
                  <c:v>0.44076468982240768</c:v>
                </c:pt>
                <c:pt idx="1165">
                  <c:v>0.44104336293420038</c:v>
                </c:pt>
                <c:pt idx="1166">
                  <c:v>0.44132189618371653</c:v>
                </c:pt>
                <c:pt idx="1167">
                  <c:v>0.44160028964115111</c:v>
                </c:pt>
                <c:pt idx="1168">
                  <c:v>0.44187854337666427</c:v>
                </c:pt>
                <c:pt idx="1169">
                  <c:v>0.44215665746038013</c:v>
                </c:pt>
                <c:pt idx="1170">
                  <c:v>0.44243463196238814</c:v>
                </c:pt>
                <c:pt idx="1171">
                  <c:v>0.44271246695274269</c:v>
                </c:pt>
                <c:pt idx="1172">
                  <c:v>0.44299016250146261</c:v>
                </c:pt>
                <c:pt idx="1173">
                  <c:v>0.44326771867853176</c:v>
                </c:pt>
                <c:pt idx="1174">
                  <c:v>0.44354513555389896</c:v>
                </c:pt>
                <c:pt idx="1175">
                  <c:v>0.44382241319747795</c:v>
                </c:pt>
                <c:pt idx="1176">
                  <c:v>0.444099551679147</c:v>
                </c:pt>
                <c:pt idx="1177">
                  <c:v>0.44437655106874985</c:v>
                </c:pt>
                <c:pt idx="1178">
                  <c:v>0.44465341143609505</c:v>
                </c:pt>
                <c:pt idx="1179">
                  <c:v>0.44493013285095562</c:v>
                </c:pt>
                <c:pt idx="1180">
                  <c:v>0.44520671538307005</c:v>
                </c:pt>
                <c:pt idx="1181">
                  <c:v>0.44548315910214192</c:v>
                </c:pt>
                <c:pt idx="1182">
                  <c:v>0.4457594640778394</c:v>
                </c:pt>
                <c:pt idx="1183">
                  <c:v>0.44603563037979632</c:v>
                </c:pt>
                <c:pt idx="1184">
                  <c:v>0.44631165807761036</c:v>
                </c:pt>
                <c:pt idx="1185">
                  <c:v>0.44658754724084593</c:v>
                </c:pt>
                <c:pt idx="1186">
                  <c:v>0.44686329793903107</c:v>
                </c:pt>
                <c:pt idx="1187">
                  <c:v>0.44713891024165991</c:v>
                </c:pt>
                <c:pt idx="1188">
                  <c:v>0.44741438421819113</c:v>
                </c:pt>
                <c:pt idx="1189">
                  <c:v>0.44768971993804862</c:v>
                </c:pt>
                <c:pt idx="1190">
                  <c:v>0.44796491747062184</c:v>
                </c:pt>
                <c:pt idx="1191">
                  <c:v>0.44823997688526501</c:v>
                </c:pt>
                <c:pt idx="1192">
                  <c:v>0.44851489825129753</c:v>
                </c:pt>
                <c:pt idx="1193">
                  <c:v>0.44878968163800426</c:v>
                </c:pt>
                <c:pt idx="1194">
                  <c:v>0.44906432711463495</c:v>
                </c:pt>
                <c:pt idx="1195">
                  <c:v>0.44933883475040509</c:v>
                </c:pt>
                <c:pt idx="1196">
                  <c:v>0.44961320461449517</c:v>
                </c:pt>
                <c:pt idx="1197">
                  <c:v>0.44988743677605059</c:v>
                </c:pt>
                <c:pt idx="1198">
                  <c:v>0.45016153130418252</c:v>
                </c:pt>
                <c:pt idx="1199">
                  <c:v>0.45043548826796759</c:v>
                </c:pt>
                <c:pt idx="1200">
                  <c:v>0.45070930773644718</c:v>
                </c:pt>
                <c:pt idx="1201">
                  <c:v>0.45098298977862872</c:v>
                </c:pt>
                <c:pt idx="1202">
                  <c:v>0.45125653446348407</c:v>
                </c:pt>
                <c:pt idx="1203">
                  <c:v>0.45152994185995138</c:v>
                </c:pt>
                <c:pt idx="1204">
                  <c:v>0.4518032120369338</c:v>
                </c:pt>
                <c:pt idx="1205">
                  <c:v>0.45207634506329974</c:v>
                </c:pt>
                <c:pt idx="1206">
                  <c:v>0.45234934100788349</c:v>
                </c:pt>
                <c:pt idx="1207">
                  <c:v>0.45262219993948472</c:v>
                </c:pt>
                <c:pt idx="1208">
                  <c:v>0.45289492192686781</c:v>
                </c:pt>
                <c:pt idx="1209">
                  <c:v>0.45316750703876368</c:v>
                </c:pt>
                <c:pt idx="1210">
                  <c:v>0.45343995534386827</c:v>
                </c:pt>
                <c:pt idx="1211">
                  <c:v>0.45371226691084277</c:v>
                </c:pt>
                <c:pt idx="1212">
                  <c:v>0.45398444180831443</c:v>
                </c:pt>
                <c:pt idx="1213">
                  <c:v>0.45425648010487579</c:v>
                </c:pt>
                <c:pt idx="1214">
                  <c:v>0.45452838186908495</c:v>
                </c:pt>
                <c:pt idx="1215">
                  <c:v>0.45480014716946587</c:v>
                </c:pt>
                <c:pt idx="1216">
                  <c:v>0.45507177607450749</c:v>
                </c:pt>
                <c:pt idx="1217">
                  <c:v>0.45534326865266511</c:v>
                </c:pt>
                <c:pt idx="1218">
                  <c:v>0.45561462497235944</c:v>
                </c:pt>
                <c:pt idx="1219">
                  <c:v>0.45588584510197644</c:v>
                </c:pt>
                <c:pt idx="1220">
                  <c:v>0.45615692910986827</c:v>
                </c:pt>
                <c:pt idx="1221">
                  <c:v>0.45642787706435256</c:v>
                </c:pt>
                <c:pt idx="1222">
                  <c:v>0.45669868903371263</c:v>
                </c:pt>
                <c:pt idx="1223">
                  <c:v>0.45696936508619784</c:v>
                </c:pt>
                <c:pt idx="1224">
                  <c:v>0.45723990529002279</c:v>
                </c:pt>
                <c:pt idx="1225">
                  <c:v>0.45751030971336809</c:v>
                </c:pt>
                <c:pt idx="1226">
                  <c:v>0.45778057842438019</c:v>
                </c:pt>
                <c:pt idx="1227">
                  <c:v>0.45805071149117116</c:v>
                </c:pt>
                <c:pt idx="1228">
                  <c:v>0.45832070898181893</c:v>
                </c:pt>
                <c:pt idx="1229">
                  <c:v>0.45859057096436789</c:v>
                </c:pt>
                <c:pt idx="1230">
                  <c:v>0.45886029750682727</c:v>
                </c:pt>
                <c:pt idx="1231">
                  <c:v>0.45912988867717253</c:v>
                </c:pt>
                <c:pt idx="1232">
                  <c:v>0.45939934454334541</c:v>
                </c:pt>
                <c:pt idx="1233">
                  <c:v>0.459668665173253</c:v>
                </c:pt>
                <c:pt idx="1234">
                  <c:v>0.45993785063476889</c:v>
                </c:pt>
                <c:pt idx="1235">
                  <c:v>0.46020690099573197</c:v>
                </c:pt>
                <c:pt idx="1236">
                  <c:v>0.46047581632394757</c:v>
                </c:pt>
                <c:pt idx="1237">
                  <c:v>0.46074459668718643</c:v>
                </c:pt>
                <c:pt idx="1238">
                  <c:v>0.46101324215318623</c:v>
                </c:pt>
                <c:pt idx="1239">
                  <c:v>0.46128175278964945</c:v>
                </c:pt>
                <c:pt idx="1240">
                  <c:v>0.46155012866424583</c:v>
                </c:pt>
                <c:pt idx="1241">
                  <c:v>0.46181836984461011</c:v>
                </c:pt>
                <c:pt idx="1242">
                  <c:v>0.46208647639834377</c:v>
                </c:pt>
                <c:pt idx="1243">
                  <c:v>0.46235444839301393</c:v>
                </c:pt>
                <c:pt idx="1244">
                  <c:v>0.46262228589615384</c:v>
                </c:pt>
                <c:pt idx="1245">
                  <c:v>0.46288998897526346</c:v>
                </c:pt>
                <c:pt idx="1246">
                  <c:v>0.46315755769780781</c:v>
                </c:pt>
                <c:pt idx="1247">
                  <c:v>0.46342499213121913</c:v>
                </c:pt>
                <c:pt idx="1248">
                  <c:v>0.46369229234289505</c:v>
                </c:pt>
                <c:pt idx="1249">
                  <c:v>0.4639594584001997</c:v>
                </c:pt>
                <c:pt idx="1250">
                  <c:v>0.46422649037046337</c:v>
                </c:pt>
                <c:pt idx="1251">
                  <c:v>0.46449338832098269</c:v>
                </c:pt>
                <c:pt idx="1252">
                  <c:v>0.46476015231902001</c:v>
                </c:pt>
                <c:pt idx="1253">
                  <c:v>0.46502678243180445</c:v>
                </c:pt>
                <c:pt idx="1254">
                  <c:v>0.46529327872653137</c:v>
                </c:pt>
                <c:pt idx="1255">
                  <c:v>0.46555964127036215</c:v>
                </c:pt>
                <c:pt idx="1256">
                  <c:v>0.46582587013042426</c:v>
                </c:pt>
                <c:pt idx="1257">
                  <c:v>0.46609196537381237</c:v>
                </c:pt>
                <c:pt idx="1258">
                  <c:v>0.46635792706758639</c:v>
                </c:pt>
                <c:pt idx="1259">
                  <c:v>0.46662375527877337</c:v>
                </c:pt>
                <c:pt idx="1260">
                  <c:v>0.46688945007436611</c:v>
                </c:pt>
                <c:pt idx="1261">
                  <c:v>0.46715501152132455</c:v>
                </c:pt>
                <c:pt idx="1262">
                  <c:v>0.4674204396865741</c:v>
                </c:pt>
                <c:pt idx="1263">
                  <c:v>0.46768573463700719</c:v>
                </c:pt>
                <c:pt idx="1264">
                  <c:v>0.46795089643948279</c:v>
                </c:pt>
                <c:pt idx="1265">
                  <c:v>0.46821592516082589</c:v>
                </c:pt>
                <c:pt idx="1266">
                  <c:v>0.46848082086782783</c:v>
                </c:pt>
                <c:pt idx="1267">
                  <c:v>0.46874558362724716</c:v>
                </c:pt>
                <c:pt idx="1268">
                  <c:v>0.46901021350580846</c:v>
                </c:pt>
                <c:pt idx="1269">
                  <c:v>0.46927471057020237</c:v>
                </c:pt>
                <c:pt idx="1270">
                  <c:v>0.46953907488708713</c:v>
                </c:pt>
                <c:pt idx="1271">
                  <c:v>0.46980330652308649</c:v>
                </c:pt>
                <c:pt idx="1272">
                  <c:v>0.47006740554479143</c:v>
                </c:pt>
                <c:pt idx="1273">
                  <c:v>0.47033137201875919</c:v>
                </c:pt>
                <c:pt idx="1274">
                  <c:v>0.47059520601151356</c:v>
                </c:pt>
                <c:pt idx="1275">
                  <c:v>0.47085890758954546</c:v>
                </c:pt>
                <c:pt idx="1276">
                  <c:v>0.47112247681931174</c:v>
                </c:pt>
                <c:pt idx="1277">
                  <c:v>0.47138591376723615</c:v>
                </c:pt>
                <c:pt idx="1278">
                  <c:v>0.47164921849970926</c:v>
                </c:pt>
                <c:pt idx="1279">
                  <c:v>0.47191239108308836</c:v>
                </c:pt>
                <c:pt idx="1280">
                  <c:v>0.47217543158369712</c:v>
                </c:pt>
                <c:pt idx="1281">
                  <c:v>0.47243834006782615</c:v>
                </c:pt>
                <c:pt idx="1282">
                  <c:v>0.47270111660173275</c:v>
                </c:pt>
                <c:pt idx="1283">
                  <c:v>0.47296376125164097</c:v>
                </c:pt>
                <c:pt idx="1284">
                  <c:v>0.47322627408374168</c:v>
                </c:pt>
                <c:pt idx="1285">
                  <c:v>0.47348865516419231</c:v>
                </c:pt>
                <c:pt idx="1286">
                  <c:v>0.47375090455911734</c:v>
                </c:pt>
                <c:pt idx="1287">
                  <c:v>0.47401302233460796</c:v>
                </c:pt>
                <c:pt idx="1288">
                  <c:v>0.47427500855672211</c:v>
                </c:pt>
                <c:pt idx="1289">
                  <c:v>0.47453686329148481</c:v>
                </c:pt>
                <c:pt idx="1290">
                  <c:v>0.47479858660488755</c:v>
                </c:pt>
                <c:pt idx="1291">
                  <c:v>0.47506017856288912</c:v>
                </c:pt>
                <c:pt idx="1292">
                  <c:v>0.47532163923141479</c:v>
                </c:pt>
                <c:pt idx="1293">
                  <c:v>0.47558296867635758</c:v>
                </c:pt>
                <c:pt idx="1294">
                  <c:v>0.47584416696357612</c:v>
                </c:pt>
                <c:pt idx="1295">
                  <c:v>0.47610523415889711</c:v>
                </c:pt>
                <c:pt idx="1296">
                  <c:v>0.47636617032811363</c:v>
                </c:pt>
                <c:pt idx="1297">
                  <c:v>0.4766269755369858</c:v>
                </c:pt>
                <c:pt idx="1298">
                  <c:v>0.47688764985124132</c:v>
                </c:pt>
                <c:pt idx="1299">
                  <c:v>0.4771481933365741</c:v>
                </c:pt>
                <c:pt idx="1300">
                  <c:v>0.47740860605864543</c:v>
                </c:pt>
                <c:pt idx="1301">
                  <c:v>0.47766888808308366</c:v>
                </c:pt>
                <c:pt idx="1302">
                  <c:v>0.47792903947548404</c:v>
                </c:pt>
                <c:pt idx="1303">
                  <c:v>0.47818906030140934</c:v>
                </c:pt>
                <c:pt idx="1304">
                  <c:v>0.47844895062638876</c:v>
                </c:pt>
                <c:pt idx="1305">
                  <c:v>0.47870871051591929</c:v>
                </c:pt>
                <c:pt idx="1306">
                  <c:v>0.47896834003546446</c:v>
                </c:pt>
                <c:pt idx="1307">
                  <c:v>0.47922783925045526</c:v>
                </c:pt>
                <c:pt idx="1308">
                  <c:v>0.47948720822628987</c:v>
                </c:pt>
                <c:pt idx="1309">
                  <c:v>0.47974644702833369</c:v>
                </c:pt>
                <c:pt idx="1310">
                  <c:v>0.48000555572191883</c:v>
                </c:pt>
                <c:pt idx="1311">
                  <c:v>0.48026453437234534</c:v>
                </c:pt>
                <c:pt idx="1312">
                  <c:v>0.48052338304487985</c:v>
                </c:pt>
                <c:pt idx="1313">
                  <c:v>0.4807821018047565</c:v>
                </c:pt>
                <c:pt idx="1314">
                  <c:v>0.48104069071717714</c:v>
                </c:pt>
                <c:pt idx="1315">
                  <c:v>0.48129914984730993</c:v>
                </c:pt>
                <c:pt idx="1316">
                  <c:v>0.48155747926029097</c:v>
                </c:pt>
                <c:pt idx="1317">
                  <c:v>0.4818156790212238</c:v>
                </c:pt>
                <c:pt idx="1318">
                  <c:v>0.48207374919517898</c:v>
                </c:pt>
                <c:pt idx="1319">
                  <c:v>0.48233168984719438</c:v>
                </c:pt>
                <c:pt idx="1320">
                  <c:v>0.4825895010422751</c:v>
                </c:pt>
                <c:pt idx="1321">
                  <c:v>0.48284718284539407</c:v>
                </c:pt>
                <c:pt idx="1322">
                  <c:v>0.48310473532149129</c:v>
                </c:pt>
                <c:pt idx="1323">
                  <c:v>0.48336215853547426</c:v>
                </c:pt>
                <c:pt idx="1324">
                  <c:v>0.483619452552218</c:v>
                </c:pt>
                <c:pt idx="1325">
                  <c:v>0.48387661743656468</c:v>
                </c:pt>
                <c:pt idx="1326">
                  <c:v>0.48413365325332453</c:v>
                </c:pt>
                <c:pt idx="1327">
                  <c:v>0.48439056006727416</c:v>
                </c:pt>
                <c:pt idx="1328">
                  <c:v>0.48464733794315873</c:v>
                </c:pt>
                <c:pt idx="1329">
                  <c:v>0.48490398694569053</c:v>
                </c:pt>
                <c:pt idx="1330">
                  <c:v>0.48516050713954922</c:v>
                </c:pt>
                <c:pt idx="1331">
                  <c:v>0.48541689858938242</c:v>
                </c:pt>
                <c:pt idx="1332">
                  <c:v>0.48567316135980459</c:v>
                </c:pt>
                <c:pt idx="1333">
                  <c:v>0.48592929551539848</c:v>
                </c:pt>
                <c:pt idx="1334">
                  <c:v>0.48618530112071418</c:v>
                </c:pt>
                <c:pt idx="1335">
                  <c:v>0.48644117824026928</c:v>
                </c:pt>
                <c:pt idx="1336">
                  <c:v>0.48669692693854882</c:v>
                </c:pt>
                <c:pt idx="1337">
                  <c:v>0.48695254728000592</c:v>
                </c:pt>
                <c:pt idx="1338">
                  <c:v>0.48720803932906115</c:v>
                </c:pt>
                <c:pt idx="1339">
                  <c:v>0.48746340315010267</c:v>
                </c:pt>
                <c:pt idx="1340">
                  <c:v>0.48771863880748634</c:v>
                </c:pt>
                <c:pt idx="1341">
                  <c:v>0.48797374636553609</c:v>
                </c:pt>
                <c:pt idx="1342">
                  <c:v>0.48822872588854294</c:v>
                </c:pt>
                <c:pt idx="1343">
                  <c:v>0.48848357744076593</c:v>
                </c:pt>
                <c:pt idx="1344">
                  <c:v>0.48873830108643201</c:v>
                </c:pt>
                <c:pt idx="1345">
                  <c:v>0.48899289688973563</c:v>
                </c:pt>
                <c:pt idx="1346">
                  <c:v>0.48924736491483928</c:v>
                </c:pt>
                <c:pt idx="1347">
                  <c:v>0.48950170522587305</c:v>
                </c:pt>
                <c:pt idx="1348">
                  <c:v>0.4897559178869349</c:v>
                </c:pt>
                <c:pt idx="1349">
                  <c:v>0.49001000296209068</c:v>
                </c:pt>
                <c:pt idx="1350">
                  <c:v>0.49026396051537396</c:v>
                </c:pt>
                <c:pt idx="1351">
                  <c:v>0.49051779061078643</c:v>
                </c:pt>
                <c:pt idx="1352">
                  <c:v>0.49077149331229719</c:v>
                </c:pt>
                <c:pt idx="1353">
                  <c:v>0.49102506868384366</c:v>
                </c:pt>
                <c:pt idx="1354">
                  <c:v>0.49127851678933115</c:v>
                </c:pt>
                <c:pt idx="1355">
                  <c:v>0.49153183769263259</c:v>
                </c:pt>
                <c:pt idx="1356">
                  <c:v>0.49178503145758912</c:v>
                </c:pt>
                <c:pt idx="1357">
                  <c:v>0.49203809814800992</c:v>
                </c:pt>
                <c:pt idx="1358">
                  <c:v>0.49229103782767164</c:v>
                </c:pt>
                <c:pt idx="1359">
                  <c:v>0.49254385056031941</c:v>
                </c:pt>
                <c:pt idx="1360">
                  <c:v>0.49279653640966642</c:v>
                </c:pt>
                <c:pt idx="1361">
                  <c:v>0.49304909543939346</c:v>
                </c:pt>
                <c:pt idx="1362">
                  <c:v>0.49330152771314972</c:v>
                </c:pt>
                <c:pt idx="1363">
                  <c:v>0.49355383329455221</c:v>
                </c:pt>
                <c:pt idx="1364">
                  <c:v>0.49380601224718612</c:v>
                </c:pt>
                <c:pt idx="1365">
                  <c:v>0.49405806463460478</c:v>
                </c:pt>
                <c:pt idx="1366">
                  <c:v>0.49430999052032948</c:v>
                </c:pt>
                <c:pt idx="1367">
                  <c:v>0.49456178996785</c:v>
                </c:pt>
                <c:pt idx="1368">
                  <c:v>0.49481346304062362</c:v>
                </c:pt>
                <c:pt idx="1369">
                  <c:v>0.49506500980207613</c:v>
                </c:pt>
                <c:pt idx="1370">
                  <c:v>0.49531643031560174</c:v>
                </c:pt>
                <c:pt idx="1371">
                  <c:v>0.49556772464456239</c:v>
                </c:pt>
                <c:pt idx="1372">
                  <c:v>0.49581889285228842</c:v>
                </c:pt>
                <c:pt idx="1373">
                  <c:v>0.49606993500207847</c:v>
                </c:pt>
                <c:pt idx="1374">
                  <c:v>0.49632085115719937</c:v>
                </c:pt>
                <c:pt idx="1375">
                  <c:v>0.49657164138088583</c:v>
                </c:pt>
                <c:pt idx="1376">
                  <c:v>0.4968223057363414</c:v>
                </c:pt>
                <c:pt idx="1377">
                  <c:v>0.49707284428673759</c:v>
                </c:pt>
                <c:pt idx="1378">
                  <c:v>0.49732325709521447</c:v>
                </c:pt>
                <c:pt idx="1379">
                  <c:v>0.4975735442248797</c:v>
                </c:pt>
                <c:pt idx="1380">
                  <c:v>0.49782370573881024</c:v>
                </c:pt>
                <c:pt idx="1381">
                  <c:v>0.49807374170005075</c:v>
                </c:pt>
                <c:pt idx="1382">
                  <c:v>0.49832365217161462</c:v>
                </c:pt>
                <c:pt idx="1383">
                  <c:v>0.49857343721648312</c:v>
                </c:pt>
                <c:pt idx="1384">
                  <c:v>0.49882309689760651</c:v>
                </c:pt>
                <c:pt idx="1385">
                  <c:v>0.49907263127790286</c:v>
                </c:pt>
                <c:pt idx="1386">
                  <c:v>0.49932204042025918</c:v>
                </c:pt>
                <c:pt idx="1387">
                  <c:v>0.4995713243875306</c:v>
                </c:pt>
                <c:pt idx="1388">
                  <c:v>0.49982048324254102</c:v>
                </c:pt>
                <c:pt idx="1389">
                  <c:v>0.50006951704808233</c:v>
                </c:pt>
                <c:pt idx="1390">
                  <c:v>0.50031842586691522</c:v>
                </c:pt>
                <c:pt idx="1391">
                  <c:v>0.50056720976176905</c:v>
                </c:pt>
                <c:pt idx="1392">
                  <c:v>0.50081586879534112</c:v>
                </c:pt>
                <c:pt idx="1393">
                  <c:v>0.50106440303029787</c:v>
                </c:pt>
                <c:pt idx="1394">
                  <c:v>0.50131281252927407</c:v>
                </c:pt>
                <c:pt idx="1395">
                  <c:v>0.50156109735487309</c:v>
                </c:pt>
                <c:pt idx="1396">
                  <c:v>0.50180925756966632</c:v>
                </c:pt>
                <c:pt idx="1397">
                  <c:v>0.50205729323619497</c:v>
                </c:pt>
                <c:pt idx="1398">
                  <c:v>0.50230520441696747</c:v>
                </c:pt>
                <c:pt idx="1399">
                  <c:v>0.50255299117446206</c:v>
                </c:pt>
                <c:pt idx="1400">
                  <c:v>0.5028006535711248</c:v>
                </c:pt>
                <c:pt idx="1401">
                  <c:v>0.50304819166937076</c:v>
                </c:pt>
                <c:pt idx="1402">
                  <c:v>0.50329560553158359</c:v>
                </c:pt>
                <c:pt idx="1403">
                  <c:v>0.50354289522011608</c:v>
                </c:pt>
                <c:pt idx="1404">
                  <c:v>0.50379006079728883</c:v>
                </c:pt>
                <c:pt idx="1405">
                  <c:v>0.50403710232539167</c:v>
                </c:pt>
                <c:pt idx="1406">
                  <c:v>0.50428401986668348</c:v>
                </c:pt>
                <c:pt idx="1407">
                  <c:v>0.50453081348339157</c:v>
                </c:pt>
                <c:pt idx="1408">
                  <c:v>0.50477748323771165</c:v>
                </c:pt>
                <c:pt idx="1409">
                  <c:v>0.50502402919180878</c:v>
                </c:pt>
                <c:pt idx="1410">
                  <c:v>0.50527045140781679</c:v>
                </c:pt>
                <c:pt idx="1411">
                  <c:v>0.50551674994783791</c:v>
                </c:pt>
                <c:pt idx="1412">
                  <c:v>0.50576292487394359</c:v>
                </c:pt>
                <c:pt idx="1413">
                  <c:v>0.50600897624817365</c:v>
                </c:pt>
                <c:pt idx="1414">
                  <c:v>0.50625490413253782</c:v>
                </c:pt>
                <c:pt idx="1415">
                  <c:v>0.5065007085890133</c:v>
                </c:pt>
                <c:pt idx="1416">
                  <c:v>0.50674638967954733</c:v>
                </c:pt>
                <c:pt idx="1417">
                  <c:v>0.50699194746605536</c:v>
                </c:pt>
                <c:pt idx="1418">
                  <c:v>0.50723738201042201</c:v>
                </c:pt>
                <c:pt idx="1419">
                  <c:v>0.50748269337450114</c:v>
                </c:pt>
                <c:pt idx="1420">
                  <c:v>0.50772788162011484</c:v>
                </c:pt>
                <c:pt idx="1421">
                  <c:v>0.50797294680905503</c:v>
                </c:pt>
                <c:pt idx="1422">
                  <c:v>0.50821788900308207</c:v>
                </c:pt>
                <c:pt idx="1423">
                  <c:v>0.50846270826392514</c:v>
                </c:pt>
                <c:pt idx="1424">
                  <c:v>0.50870740465328312</c:v>
                </c:pt>
                <c:pt idx="1425">
                  <c:v>0.50895197823282323</c:v>
                </c:pt>
                <c:pt idx="1426">
                  <c:v>0.5091964290641825</c:v>
                </c:pt>
                <c:pt idx="1427">
                  <c:v>0.50944075720896631</c:v>
                </c:pt>
                <c:pt idx="1428">
                  <c:v>0.50968496272874941</c:v>
                </c:pt>
                <c:pt idx="1429">
                  <c:v>0.50992904568507569</c:v>
                </c:pt>
                <c:pt idx="1430">
                  <c:v>0.51017300613945793</c:v>
                </c:pt>
                <c:pt idx="1431">
                  <c:v>0.5104168441533784</c:v>
                </c:pt>
                <c:pt idx="1432">
                  <c:v>0.51066055978828828</c:v>
                </c:pt>
                <c:pt idx="1433">
                  <c:v>0.51090415310560788</c:v>
                </c:pt>
                <c:pt idx="1434">
                  <c:v>0.51114762416672688</c:v>
                </c:pt>
                <c:pt idx="1435">
                  <c:v>0.51139097303300363</c:v>
                </c:pt>
                <c:pt idx="1436">
                  <c:v>0.51163419976576663</c:v>
                </c:pt>
                <c:pt idx="1437">
                  <c:v>0.51187730442631274</c:v>
                </c:pt>
                <c:pt idx="1438">
                  <c:v>0.51212028707590829</c:v>
                </c:pt>
                <c:pt idx="1439">
                  <c:v>0.51236314777578928</c:v>
                </c:pt>
                <c:pt idx="1440">
                  <c:v>0.51260588658716011</c:v>
                </c:pt>
                <c:pt idx="1441">
                  <c:v>0.51284850357119527</c:v>
                </c:pt>
                <c:pt idx="1442">
                  <c:v>0.51309099878903841</c:v>
                </c:pt>
                <c:pt idx="1443">
                  <c:v>0.51333337230180187</c:v>
                </c:pt>
                <c:pt idx="1444">
                  <c:v>0.51357562417056846</c:v>
                </c:pt>
                <c:pt idx="1445">
                  <c:v>0.513817754456389</c:v>
                </c:pt>
                <c:pt idx="1446">
                  <c:v>0.51405976322028479</c:v>
                </c:pt>
                <c:pt idx="1447">
                  <c:v>0.51430165052324595</c:v>
                </c:pt>
                <c:pt idx="1448">
                  <c:v>0.5145434164262318</c:v>
                </c:pt>
                <c:pt idx="1449">
                  <c:v>0.51478506099017163</c:v>
                </c:pt>
                <c:pt idx="1450">
                  <c:v>0.51502658427596382</c:v>
                </c:pt>
                <c:pt idx="1451">
                  <c:v>0.51526798634447613</c:v>
                </c:pt>
                <c:pt idx="1452">
                  <c:v>0.51550926725654611</c:v>
                </c:pt>
                <c:pt idx="1453">
                  <c:v>0.51575042707298036</c:v>
                </c:pt>
                <c:pt idx="1454">
                  <c:v>0.51599146585455513</c:v>
                </c:pt>
                <c:pt idx="1455">
                  <c:v>0.51623238366201629</c:v>
                </c:pt>
                <c:pt idx="1456">
                  <c:v>0.51647318055607894</c:v>
                </c:pt>
                <c:pt idx="1457">
                  <c:v>0.51671385659742808</c:v>
                </c:pt>
                <c:pt idx="1458">
                  <c:v>0.51695441184671809</c:v>
                </c:pt>
                <c:pt idx="1459">
                  <c:v>0.5171948463645728</c:v>
                </c:pt>
                <c:pt idx="1460">
                  <c:v>0.51743516021158542</c:v>
                </c:pt>
                <c:pt idx="1461">
                  <c:v>0.5176753534483195</c:v>
                </c:pt>
                <c:pt idx="1462">
                  <c:v>0.51791542613530728</c:v>
                </c:pt>
                <c:pt idx="1463">
                  <c:v>0.51815537833305148</c:v>
                </c:pt>
                <c:pt idx="1464">
                  <c:v>0.51839521010202361</c:v>
                </c:pt>
                <c:pt idx="1465">
                  <c:v>0.51863492150266532</c:v>
                </c:pt>
                <c:pt idx="1466">
                  <c:v>0.51887451259538819</c:v>
                </c:pt>
                <c:pt idx="1467">
                  <c:v>0.51911398344057291</c:v>
                </c:pt>
                <c:pt idx="1468">
                  <c:v>0.51935333409856987</c:v>
                </c:pt>
                <c:pt idx="1469">
                  <c:v>0.51959256462969983</c:v>
                </c:pt>
                <c:pt idx="1470">
                  <c:v>0.51983167509425254</c:v>
                </c:pt>
                <c:pt idx="1471">
                  <c:v>0.52007066555248793</c:v>
                </c:pt>
                <c:pt idx="1472">
                  <c:v>0.52030953606463548</c:v>
                </c:pt>
                <c:pt idx="1473">
                  <c:v>0.52054828669089448</c:v>
                </c:pt>
                <c:pt idx="1474">
                  <c:v>0.52078691749143435</c:v>
                </c:pt>
                <c:pt idx="1475">
                  <c:v>0.52102542852639366</c:v>
                </c:pt>
                <c:pt idx="1476">
                  <c:v>0.52126381985588122</c:v>
                </c:pt>
                <c:pt idx="1477">
                  <c:v>0.52150209153997551</c:v>
                </c:pt>
                <c:pt idx="1478">
                  <c:v>0.52174024363872518</c:v>
                </c:pt>
                <c:pt idx="1479">
                  <c:v>0.52197827621214843</c:v>
                </c:pt>
                <c:pt idx="1480">
                  <c:v>0.52221618932023317</c:v>
                </c:pt>
                <c:pt idx="1481">
                  <c:v>0.52245398302293788</c:v>
                </c:pt>
                <c:pt idx="1482">
                  <c:v>0.52269165738018997</c:v>
                </c:pt>
                <c:pt idx="1483">
                  <c:v>0.52292921245188773</c:v>
                </c:pt>
                <c:pt idx="1484">
                  <c:v>0.52316664829789872</c:v>
                </c:pt>
                <c:pt idx="1485">
                  <c:v>0.52340396497806085</c:v>
                </c:pt>
                <c:pt idx="1486">
                  <c:v>0.52364116255218196</c:v>
                </c:pt>
                <c:pt idx="1487">
                  <c:v>0.52387824108003955</c:v>
                </c:pt>
                <c:pt idx="1488">
                  <c:v>0.52411520062138139</c:v>
                </c:pt>
                <c:pt idx="1489">
                  <c:v>0.52435204123592527</c:v>
                </c:pt>
                <c:pt idx="1490">
                  <c:v>0.52458876298335888</c:v>
                </c:pt>
                <c:pt idx="1491">
                  <c:v>0.52482536592334006</c:v>
                </c:pt>
                <c:pt idx="1492">
                  <c:v>0.52506185011549666</c:v>
                </c:pt>
                <c:pt idx="1493">
                  <c:v>0.52529821561942636</c:v>
                </c:pt>
                <c:pt idx="1494">
                  <c:v>0.52553446249469771</c:v>
                </c:pt>
                <c:pt idx="1495">
                  <c:v>0.52577059080084854</c:v>
                </c:pt>
                <c:pt idx="1496">
                  <c:v>0.52600660059738691</c:v>
                </c:pt>
                <c:pt idx="1497">
                  <c:v>0.52624249194379147</c:v>
                </c:pt>
                <c:pt idx="1498">
                  <c:v>0.52647826489951066</c:v>
                </c:pt>
                <c:pt idx="1499">
                  <c:v>0.52671391952396329</c:v>
                </c:pt>
                <c:pt idx="1500">
                  <c:v>0.52694945587653796</c:v>
                </c:pt>
                <c:pt idx="1501">
                  <c:v>0.52718487401659397</c:v>
                </c:pt>
                <c:pt idx="1502">
                  <c:v>0.52742017400346031</c:v>
                </c:pt>
                <c:pt idx="1503">
                  <c:v>0.52765535589643675</c:v>
                </c:pt>
                <c:pt idx="1504">
                  <c:v>0.52789041975479312</c:v>
                </c:pt>
                <c:pt idx="1505">
                  <c:v>0.52812536563776891</c:v>
                </c:pt>
                <c:pt idx="1506">
                  <c:v>0.52836019360457498</c:v>
                </c:pt>
                <c:pt idx="1507">
                  <c:v>0.52859490371439133</c:v>
                </c:pt>
                <c:pt idx="1508">
                  <c:v>0.52882949602636908</c:v>
                </c:pt>
                <c:pt idx="1509">
                  <c:v>0.52906397059962929</c:v>
                </c:pt>
                <c:pt idx="1510">
                  <c:v>0.52929832749326355</c:v>
                </c:pt>
                <c:pt idx="1511">
                  <c:v>0.52953256676633353</c:v>
                </c:pt>
                <c:pt idx="1512">
                  <c:v>0.52976668847787145</c:v>
                </c:pt>
                <c:pt idx="1513">
                  <c:v>0.53000069268687988</c:v>
                </c:pt>
                <c:pt idx="1514">
                  <c:v>0.53023457945233177</c:v>
                </c:pt>
                <c:pt idx="1515">
                  <c:v>0.5304683488331704</c:v>
                </c:pt>
                <c:pt idx="1516">
                  <c:v>0.53070200088830966</c:v>
                </c:pt>
                <c:pt idx="1517">
                  <c:v>0.53093553567663354</c:v>
                </c:pt>
                <c:pt idx="1518">
                  <c:v>0.53116895325699676</c:v>
                </c:pt>
                <c:pt idx="1519">
                  <c:v>0.53140225368822447</c:v>
                </c:pt>
                <c:pt idx="1520">
                  <c:v>0.5316354370291122</c:v>
                </c:pt>
                <c:pt idx="1521">
                  <c:v>0.53186850333842595</c:v>
                </c:pt>
                <c:pt idx="1522">
                  <c:v>0.53210145267490239</c:v>
                </c:pt>
                <c:pt idx="1523">
                  <c:v>0.53233428509724856</c:v>
                </c:pt>
                <c:pt idx="1524">
                  <c:v>0.5325670006641422</c:v>
                </c:pt>
                <c:pt idx="1525">
                  <c:v>0.53279959943423116</c:v>
                </c:pt>
                <c:pt idx="1526">
                  <c:v>0.53303208146613434</c:v>
                </c:pt>
                <c:pt idx="1527">
                  <c:v>0.53326444681844143</c:v>
                </c:pt>
                <c:pt idx="1528">
                  <c:v>0.53349669554971191</c:v>
                </c:pt>
                <c:pt idx="1529">
                  <c:v>0.5337288277184763</c:v>
                </c:pt>
                <c:pt idx="1530">
                  <c:v>0.53396084338323602</c:v>
                </c:pt>
                <c:pt idx="1531">
                  <c:v>0.53419274260246263</c:v>
                </c:pt>
                <c:pt idx="1532">
                  <c:v>0.53442452543459873</c:v>
                </c:pt>
                <c:pt idx="1533">
                  <c:v>0.53465619193805758</c:v>
                </c:pt>
                <c:pt idx="1534">
                  <c:v>0.53488774217122226</c:v>
                </c:pt>
                <c:pt idx="1535">
                  <c:v>0.53511917619244809</c:v>
                </c:pt>
                <c:pt idx="1536">
                  <c:v>0.53535049406005986</c:v>
                </c:pt>
                <c:pt idx="1537">
                  <c:v>0.5355816958323536</c:v>
                </c:pt>
                <c:pt idx="1538">
                  <c:v>0.53581278156759582</c:v>
                </c:pt>
                <c:pt idx="1539">
                  <c:v>0.53604375132402426</c:v>
                </c:pt>
                <c:pt idx="1540">
                  <c:v>0.53627460515984693</c:v>
                </c:pt>
                <c:pt idx="1541">
                  <c:v>0.53650534313324294</c:v>
                </c:pt>
                <c:pt idx="1542">
                  <c:v>0.53673596530236178</c:v>
                </c:pt>
                <c:pt idx="1543">
                  <c:v>0.53696647172532441</c:v>
                </c:pt>
                <c:pt idx="1544">
                  <c:v>0.53719686246022202</c:v>
                </c:pt>
                <c:pt idx="1545">
                  <c:v>0.53742713756511706</c:v>
                </c:pt>
                <c:pt idx="1546">
                  <c:v>0.53765729709804266</c:v>
                </c:pt>
                <c:pt idx="1547">
                  <c:v>0.53788734111700265</c:v>
                </c:pt>
                <c:pt idx="1548">
                  <c:v>0.53811726967997209</c:v>
                </c:pt>
                <c:pt idx="1549">
                  <c:v>0.53834708284489707</c:v>
                </c:pt>
                <c:pt idx="1550">
                  <c:v>0.53857678066969361</c:v>
                </c:pt>
                <c:pt idx="1551">
                  <c:v>0.53880636321224984</c:v>
                </c:pt>
                <c:pt idx="1552">
                  <c:v>0.53903583053042425</c:v>
                </c:pt>
                <c:pt idx="1553">
                  <c:v>0.53926518268204637</c:v>
                </c:pt>
                <c:pt idx="1554">
                  <c:v>0.53949441972491685</c:v>
                </c:pt>
                <c:pt idx="1555">
                  <c:v>0.53972354171680714</c:v>
                </c:pt>
                <c:pt idx="1556">
                  <c:v>0.53995254871545983</c:v>
                </c:pt>
                <c:pt idx="1557">
                  <c:v>0.54018144077858832</c:v>
                </c:pt>
                <c:pt idx="1558">
                  <c:v>0.54041021796387756</c:v>
                </c:pt>
                <c:pt idx="1559">
                  <c:v>0.54063888032898277</c:v>
                </c:pt>
                <c:pt idx="1560">
                  <c:v>0.54086742793153086</c:v>
                </c:pt>
                <c:pt idx="1561">
                  <c:v>0.54109586082911965</c:v>
                </c:pt>
                <c:pt idx="1562">
                  <c:v>0.54132417907931774</c:v>
                </c:pt>
                <c:pt idx="1563">
                  <c:v>0.54155238273966544</c:v>
                </c:pt>
                <c:pt idx="1564">
                  <c:v>0.54178047186767375</c:v>
                </c:pt>
                <c:pt idx="1565">
                  <c:v>0.54200844652082492</c:v>
                </c:pt>
                <c:pt idx="1566">
                  <c:v>0.54223630675657208</c:v>
                </c:pt>
                <c:pt idx="1567">
                  <c:v>0.54246405263234021</c:v>
                </c:pt>
                <c:pt idx="1568">
                  <c:v>0.54269168420552483</c:v>
                </c:pt>
                <c:pt idx="1569">
                  <c:v>0.5429192015334926</c:v>
                </c:pt>
                <c:pt idx="1570">
                  <c:v>0.54314660467358222</c:v>
                </c:pt>
                <c:pt idx="1571">
                  <c:v>0.54337389368310274</c:v>
                </c:pt>
                <c:pt idx="1572">
                  <c:v>0.54360106861933455</c:v>
                </c:pt>
                <c:pt idx="1573">
                  <c:v>0.54382812953952964</c:v>
                </c:pt>
                <c:pt idx="1574">
                  <c:v>0.54405507650091145</c:v>
                </c:pt>
                <c:pt idx="1575">
                  <c:v>0.5442819095606739</c:v>
                </c:pt>
                <c:pt idx="1576">
                  <c:v>0.54450862877598305</c:v>
                </c:pt>
                <c:pt idx="1577">
                  <c:v>0.54473523420397563</c:v>
                </c:pt>
                <c:pt idx="1578">
                  <c:v>0.54496172590176006</c:v>
                </c:pt>
                <c:pt idx="1579">
                  <c:v>0.54518810392641603</c:v>
                </c:pt>
                <c:pt idx="1580">
                  <c:v>0.54541436833499435</c:v>
                </c:pt>
                <c:pt idx="1581">
                  <c:v>0.54564051918451795</c:v>
                </c:pt>
                <c:pt idx="1582">
                  <c:v>0.54586655653197991</c:v>
                </c:pt>
                <c:pt idx="1583">
                  <c:v>0.54609248043434566</c:v>
                </c:pt>
                <c:pt idx="1584">
                  <c:v>0.54631829094855167</c:v>
                </c:pt>
                <c:pt idx="1585">
                  <c:v>0.54654398813150618</c:v>
                </c:pt>
                <c:pt idx="1586">
                  <c:v>0.54676957204008847</c:v>
                </c:pt>
                <c:pt idx="1587">
                  <c:v>0.54699504273114941</c:v>
                </c:pt>
                <c:pt idx="1588">
                  <c:v>0.54722040026151142</c:v>
                </c:pt>
                <c:pt idx="1589">
                  <c:v>0.54744564468796819</c:v>
                </c:pt>
                <c:pt idx="1590">
                  <c:v>0.54767077606728509</c:v>
                </c:pt>
                <c:pt idx="1591">
                  <c:v>0.54789579445619918</c:v>
                </c:pt>
                <c:pt idx="1592">
                  <c:v>0.54812069991141832</c:v>
                </c:pt>
                <c:pt idx="1593">
                  <c:v>0.54834549248962294</c:v>
                </c:pt>
                <c:pt idx="1594">
                  <c:v>0.54857017224746407</c:v>
                </c:pt>
                <c:pt idx="1595">
                  <c:v>0.54879473924156508</c:v>
                </c:pt>
                <c:pt idx="1596">
                  <c:v>0.54901919352852036</c:v>
                </c:pt>
                <c:pt idx="1597">
                  <c:v>0.54924353516489621</c:v>
                </c:pt>
                <c:pt idx="1598">
                  <c:v>0.54946776420723031</c:v>
                </c:pt>
                <c:pt idx="1599">
                  <c:v>0.54969188071203223</c:v>
                </c:pt>
                <c:pt idx="1600">
                  <c:v>0.5499158847357829</c:v>
                </c:pt>
                <c:pt idx="1601">
                  <c:v>0.55013977633493516</c:v>
                </c:pt>
                <c:pt idx="1602">
                  <c:v>0.55036355556591343</c:v>
                </c:pt>
                <c:pt idx="1603">
                  <c:v>0.55058722248511371</c:v>
                </c:pt>
                <c:pt idx="1604">
                  <c:v>0.55081077714890359</c:v>
                </c:pt>
                <c:pt idx="1605">
                  <c:v>0.55103421961362276</c:v>
                </c:pt>
                <c:pt idx="1606">
                  <c:v>0.5512575499355824</c:v>
                </c:pt>
                <c:pt idx="1607">
                  <c:v>0.55148076817106573</c:v>
                </c:pt>
                <c:pt idx="1608">
                  <c:v>0.55170387437632684</c:v>
                </c:pt>
                <c:pt idx="1609">
                  <c:v>0.55192686860759266</c:v>
                </c:pt>
                <c:pt idx="1610">
                  <c:v>0.552149750921061</c:v>
                </c:pt>
                <c:pt idx="1611">
                  <c:v>0.55237252137290238</c:v>
                </c:pt>
                <c:pt idx="1612">
                  <c:v>0.55259518001925811</c:v>
                </c:pt>
                <c:pt idx="1613">
                  <c:v>0.55281772691624254</c:v>
                </c:pt>
                <c:pt idx="1614">
                  <c:v>0.55304016211994067</c:v>
                </c:pt>
                <c:pt idx="1615">
                  <c:v>0.5532624856864099</c:v>
                </c:pt>
                <c:pt idx="1616">
                  <c:v>0.55348469767167963</c:v>
                </c:pt>
                <c:pt idx="1617">
                  <c:v>0.55370679813175072</c:v>
                </c:pt>
                <c:pt idx="1618">
                  <c:v>0.55392878712259641</c:v>
                </c:pt>
                <c:pt idx="1619">
                  <c:v>0.5541506647001615</c:v>
                </c:pt>
                <c:pt idx="1620">
                  <c:v>0.55437243092036259</c:v>
                </c:pt>
                <c:pt idx="1621">
                  <c:v>0.55459408583908887</c:v>
                </c:pt>
                <c:pt idx="1622">
                  <c:v>0.55481562951220065</c:v>
                </c:pt>
                <c:pt idx="1623">
                  <c:v>0.55503706199553104</c:v>
                </c:pt>
                <c:pt idx="1624">
                  <c:v>0.5552583833448842</c:v>
                </c:pt>
                <c:pt idx="1625">
                  <c:v>0.55547959361603705</c:v>
                </c:pt>
                <c:pt idx="1626">
                  <c:v>0.55570069286473844</c:v>
                </c:pt>
                <c:pt idx="1627">
                  <c:v>0.55592168114670859</c:v>
                </c:pt>
                <c:pt idx="1628">
                  <c:v>0.55614255851764027</c:v>
                </c:pt>
                <c:pt idx="1629">
                  <c:v>0.55636332503319863</c:v>
                </c:pt>
                <c:pt idx="1630">
                  <c:v>0.55658398074902027</c:v>
                </c:pt>
                <c:pt idx="1631">
                  <c:v>0.55680452572071382</c:v>
                </c:pt>
                <c:pt idx="1632">
                  <c:v>0.55702496000386081</c:v>
                </c:pt>
                <c:pt idx="1633">
                  <c:v>0.55724528365401371</c:v>
                </c:pt>
                <c:pt idx="1634">
                  <c:v>0.5574654967266981</c:v>
                </c:pt>
                <c:pt idx="1635">
                  <c:v>0.55768559927741124</c:v>
                </c:pt>
                <c:pt idx="1636">
                  <c:v>0.55790559136162277</c:v>
                </c:pt>
                <c:pt idx="1637">
                  <c:v>0.558125473034774</c:v>
                </c:pt>
                <c:pt idx="1638">
                  <c:v>0.55834524435227895</c:v>
                </c:pt>
                <c:pt idx="1639">
                  <c:v>0.55856490536952397</c:v>
                </c:pt>
                <c:pt idx="1640">
                  <c:v>0.55878445614186667</c:v>
                </c:pt>
                <c:pt idx="1641">
                  <c:v>0.55900389672463779</c:v>
                </c:pt>
                <c:pt idx="1642">
                  <c:v>0.55922322717313988</c:v>
                </c:pt>
                <c:pt idx="1643">
                  <c:v>0.55944244754264794</c:v>
                </c:pt>
                <c:pt idx="1644">
                  <c:v>0.5596615578884091</c:v>
                </c:pt>
                <c:pt idx="1645">
                  <c:v>0.55988055826564287</c:v>
                </c:pt>
                <c:pt idx="1646">
                  <c:v>0.56009944872954076</c:v>
                </c:pt>
                <c:pt idx="1647">
                  <c:v>0.56031822933526698</c:v>
                </c:pt>
                <c:pt idx="1648">
                  <c:v>0.56053690013795776</c:v>
                </c:pt>
                <c:pt idx="1649">
                  <c:v>0.56075546119272179</c:v>
                </c:pt>
                <c:pt idx="1650">
                  <c:v>0.56097391255464024</c:v>
                </c:pt>
                <c:pt idx="1651">
                  <c:v>0.56119225427876618</c:v>
                </c:pt>
                <c:pt idx="1652">
                  <c:v>0.56141048642012559</c:v>
                </c:pt>
                <c:pt idx="1653">
                  <c:v>0.56162860903371636</c:v>
                </c:pt>
                <c:pt idx="1654">
                  <c:v>0.5618466221745092</c:v>
                </c:pt>
                <c:pt idx="1655">
                  <c:v>0.56206452589744715</c:v>
                </c:pt>
                <c:pt idx="1656">
                  <c:v>0.56228232025744496</c:v>
                </c:pt>
                <c:pt idx="1657">
                  <c:v>0.56250000530939115</c:v>
                </c:pt>
                <c:pt idx="1658">
                  <c:v>0.56271758110814551</c:v>
                </c:pt>
                <c:pt idx="1659">
                  <c:v>0.56293504770854075</c:v>
                </c:pt>
                <c:pt idx="1660">
                  <c:v>0.56315240516538223</c:v>
                </c:pt>
                <c:pt idx="1661">
                  <c:v>0.56336965353344759</c:v>
                </c:pt>
                <c:pt idx="1662">
                  <c:v>0.56358679286748681</c:v>
                </c:pt>
                <c:pt idx="1663">
                  <c:v>0.56380382322222289</c:v>
                </c:pt>
                <c:pt idx="1664">
                  <c:v>0.56402074465235097</c:v>
                </c:pt>
                <c:pt idx="1665">
                  <c:v>0.56423755721253877</c:v>
                </c:pt>
                <c:pt idx="1666">
                  <c:v>0.56445426095742668</c:v>
                </c:pt>
                <c:pt idx="1667">
                  <c:v>0.56467085594162758</c:v>
                </c:pt>
                <c:pt idx="1668">
                  <c:v>0.56488734221972714</c:v>
                </c:pt>
                <c:pt idx="1669">
                  <c:v>0.56510371984628349</c:v>
                </c:pt>
                <c:pt idx="1670">
                  <c:v>0.56531998887582702</c:v>
                </c:pt>
                <c:pt idx="1671">
                  <c:v>0.56553614936286167</c:v>
                </c:pt>
                <c:pt idx="1672">
                  <c:v>0.56575220136186311</c:v>
                </c:pt>
                <c:pt idx="1673">
                  <c:v>0.56596814492727987</c:v>
                </c:pt>
                <c:pt idx="1674">
                  <c:v>0.56618398011353366</c:v>
                </c:pt>
                <c:pt idx="1675">
                  <c:v>0.5663997069750184</c:v>
                </c:pt>
                <c:pt idx="1676">
                  <c:v>0.56661532556610072</c:v>
                </c:pt>
                <c:pt idx="1677">
                  <c:v>0.56683083594112027</c:v>
                </c:pt>
                <c:pt idx="1678">
                  <c:v>0.56704623815438893</c:v>
                </c:pt>
                <c:pt idx="1679">
                  <c:v>0.56726153226019183</c:v>
                </c:pt>
                <c:pt idx="1680">
                  <c:v>0.56747671831278679</c:v>
                </c:pt>
                <c:pt idx="1681">
                  <c:v>0.5676917963664041</c:v>
                </c:pt>
                <c:pt idx="1682">
                  <c:v>0.56790676647524685</c:v>
                </c:pt>
                <c:pt idx="1683">
                  <c:v>0.56812162869349137</c:v>
                </c:pt>
                <c:pt idx="1684">
                  <c:v>0.56833638307528622</c:v>
                </c:pt>
                <c:pt idx="1685">
                  <c:v>0.56855102967475302</c:v>
                </c:pt>
                <c:pt idx="1686">
                  <c:v>0.56876556854598659</c:v>
                </c:pt>
                <c:pt idx="1687">
                  <c:v>0.56897999974305413</c:v>
                </c:pt>
                <c:pt idx="1688">
                  <c:v>0.56919432331999575</c:v>
                </c:pt>
                <c:pt idx="1689">
                  <c:v>0.56940853933082458</c:v>
                </c:pt>
                <c:pt idx="1690">
                  <c:v>0.56962264782952676</c:v>
                </c:pt>
                <c:pt idx="1691">
                  <c:v>0.56983664887006102</c:v>
                </c:pt>
                <c:pt idx="1692">
                  <c:v>0.57005054250635923</c:v>
                </c:pt>
                <c:pt idx="1693">
                  <c:v>0.57026432879232591</c:v>
                </c:pt>
                <c:pt idx="1694">
                  <c:v>0.5704780077818391</c:v>
                </c:pt>
                <c:pt idx="1695">
                  <c:v>0.57069157952874927</c:v>
                </c:pt>
                <c:pt idx="1696">
                  <c:v>0.57090504408687992</c:v>
                </c:pt>
                <c:pt idx="1697">
                  <c:v>0.57111840151002791</c:v>
                </c:pt>
                <c:pt idx="1698">
                  <c:v>0.57133165185196266</c:v>
                </c:pt>
                <c:pt idx="1699">
                  <c:v>0.57154479516642676</c:v>
                </c:pt>
                <c:pt idx="1700">
                  <c:v>0.57175783150713599</c:v>
                </c:pt>
                <c:pt idx="1701">
                  <c:v>0.57197076092777888</c:v>
                </c:pt>
                <c:pt idx="1702">
                  <c:v>0.57218358348201737</c:v>
                </c:pt>
                <c:pt idx="1703">
                  <c:v>0.57239629922348612</c:v>
                </c:pt>
                <c:pt idx="1704">
                  <c:v>0.57260890820579302</c:v>
                </c:pt>
                <c:pt idx="1705">
                  <c:v>0.57282141048251911</c:v>
                </c:pt>
                <c:pt idx="1706">
                  <c:v>0.57303380610721855</c:v>
                </c:pt>
                <c:pt idx="1707">
                  <c:v>0.57324609513341829</c:v>
                </c:pt>
                <c:pt idx="1708">
                  <c:v>0.57345827761461898</c:v>
                </c:pt>
                <c:pt idx="1709">
                  <c:v>0.57367035360429408</c:v>
                </c:pt>
                <c:pt idx="1710">
                  <c:v>0.57388232315588994</c:v>
                </c:pt>
                <c:pt idx="1711">
                  <c:v>0.57409418632282683</c:v>
                </c:pt>
                <c:pt idx="1712">
                  <c:v>0.57430594315849737</c:v>
                </c:pt>
                <c:pt idx="1713">
                  <c:v>0.57451759371626809</c:v>
                </c:pt>
                <c:pt idx="1714">
                  <c:v>0.57472913804947834</c:v>
                </c:pt>
                <c:pt idx="1715">
                  <c:v>0.57494057621144079</c:v>
                </c:pt>
                <c:pt idx="1716">
                  <c:v>0.57515190825544127</c:v>
                </c:pt>
                <c:pt idx="1717">
                  <c:v>0.57536313423473895</c:v>
                </c:pt>
                <c:pt idx="1718">
                  <c:v>0.57557425420256647</c:v>
                </c:pt>
                <c:pt idx="1719">
                  <c:v>0.57578526821212961</c:v>
                </c:pt>
                <c:pt idx="1720">
                  <c:v>0.57599617631660704</c:v>
                </c:pt>
                <c:pt idx="1721">
                  <c:v>0.57620697856915126</c:v>
                </c:pt>
                <c:pt idx="1722">
                  <c:v>0.57641767502288788</c:v>
                </c:pt>
                <c:pt idx="1723">
                  <c:v>0.5766282657309163</c:v>
                </c:pt>
                <c:pt idx="1724">
                  <c:v>0.57683875074630819</c:v>
                </c:pt>
                <c:pt idx="1725">
                  <c:v>0.57704913012210979</c:v>
                </c:pt>
                <c:pt idx="1726">
                  <c:v>0.57725940391134001</c:v>
                </c:pt>
                <c:pt idx="1727">
                  <c:v>0.57746957216699113</c:v>
                </c:pt>
                <c:pt idx="1728">
                  <c:v>0.57767963494202934</c:v>
                </c:pt>
                <c:pt idx="1729">
                  <c:v>0.57788959228939374</c:v>
                </c:pt>
                <c:pt idx="1730">
                  <c:v>0.57809944426199711</c:v>
                </c:pt>
                <c:pt idx="1731">
                  <c:v>0.57830919091272581</c:v>
                </c:pt>
                <c:pt idx="1732">
                  <c:v>0.57851883229443901</c:v>
                </c:pt>
                <c:pt idx="1733">
                  <c:v>0.57872836845997033</c:v>
                </c:pt>
                <c:pt idx="1734">
                  <c:v>0.57893779946212598</c:v>
                </c:pt>
                <c:pt idx="1735">
                  <c:v>0.57914712535368629</c:v>
                </c:pt>
                <c:pt idx="1736">
                  <c:v>0.57935634618740461</c:v>
                </c:pt>
                <c:pt idx="1737">
                  <c:v>0.57956546201600834</c:v>
                </c:pt>
                <c:pt idx="1738">
                  <c:v>0.57977447289219797</c:v>
                </c:pt>
                <c:pt idx="1739">
                  <c:v>0.57998337886864748</c:v>
                </c:pt>
                <c:pt idx="1740">
                  <c:v>0.58019217999800499</c:v>
                </c:pt>
                <c:pt idx="1741">
                  <c:v>0.58040087633289161</c:v>
                </c:pt>
                <c:pt idx="1742">
                  <c:v>0.58060946792590262</c:v>
                </c:pt>
                <c:pt idx="1743">
                  <c:v>0.58081795482960596</c:v>
                </c:pt>
                <c:pt idx="1744">
                  <c:v>0.5810263370965445</c:v>
                </c:pt>
                <c:pt idx="1745">
                  <c:v>0.58123461477923333</c:v>
                </c:pt>
                <c:pt idx="1746">
                  <c:v>0.58144278793016235</c:v>
                </c:pt>
                <c:pt idx="1747">
                  <c:v>0.5816508566017945</c:v>
                </c:pt>
                <c:pt idx="1748">
                  <c:v>0.58185882084656648</c:v>
                </c:pt>
                <c:pt idx="1749">
                  <c:v>0.58206668071688872</c:v>
                </c:pt>
                <c:pt idx="1750">
                  <c:v>0.58227443626514541</c:v>
                </c:pt>
                <c:pt idx="1751">
                  <c:v>0.58248208754369435</c:v>
                </c:pt>
                <c:pt idx="1752">
                  <c:v>0.58268963460486722</c:v>
                </c:pt>
                <c:pt idx="1753">
                  <c:v>0.58289707750096897</c:v>
                </c:pt>
                <c:pt idx="1754">
                  <c:v>0.58310441628427911</c:v>
                </c:pt>
                <c:pt idx="1755">
                  <c:v>0.58331165100705018</c:v>
                </c:pt>
                <c:pt idx="1756">
                  <c:v>0.58351878172150862</c:v>
                </c:pt>
                <c:pt idx="1757">
                  <c:v>0.58372580847985511</c:v>
                </c:pt>
                <c:pt idx="1758">
                  <c:v>0.58393273133426371</c:v>
                </c:pt>
                <c:pt idx="1759">
                  <c:v>0.58413955033688236</c:v>
                </c:pt>
                <c:pt idx="1760">
                  <c:v>0.58434626553983293</c:v>
                </c:pt>
                <c:pt idx="1761">
                  <c:v>0.58455287699521108</c:v>
                </c:pt>
                <c:pt idx="1762">
                  <c:v>0.58475938475508626</c:v>
                </c:pt>
                <c:pt idx="1763">
                  <c:v>0.58496578887150164</c:v>
                </c:pt>
                <c:pt idx="1764">
                  <c:v>0.58517208939647491</c:v>
                </c:pt>
                <c:pt idx="1765">
                  <c:v>0.58537828638199696</c:v>
                </c:pt>
                <c:pt idx="1766">
                  <c:v>0.58558437988003287</c:v>
                </c:pt>
                <c:pt idx="1767">
                  <c:v>0.58579036994252165</c:v>
                </c:pt>
                <c:pt idx="1768">
                  <c:v>0.58599625662137622</c:v>
                </c:pt>
                <c:pt idx="1769">
                  <c:v>0.5862020399684833</c:v>
                </c:pt>
                <c:pt idx="1770">
                  <c:v>0.58640772003570385</c:v>
                </c:pt>
                <c:pt idx="1771">
                  <c:v>0.58661329687487274</c:v>
                </c:pt>
                <c:pt idx="1772">
                  <c:v>0.5868187705377983</c:v>
                </c:pt>
                <c:pt idx="1773">
                  <c:v>0.58702414107626377</c:v>
                </c:pt>
                <c:pt idx="1774">
                  <c:v>0.58722940854202588</c:v>
                </c:pt>
                <c:pt idx="1775">
                  <c:v>0.58743457298681512</c:v>
                </c:pt>
                <c:pt idx="1776">
                  <c:v>0.58763963446233647</c:v>
                </c:pt>
                <c:pt idx="1777">
                  <c:v>0.58784459302026904</c:v>
                </c:pt>
                <c:pt idx="1778">
                  <c:v>0.58804944871226539</c:v>
                </c:pt>
                <c:pt idx="1779">
                  <c:v>0.5882542015899529</c:v>
                </c:pt>
                <c:pt idx="1780">
                  <c:v>0.58845885170493251</c:v>
                </c:pt>
                <c:pt idx="1781">
                  <c:v>0.58866339910877941</c:v>
                </c:pt>
                <c:pt idx="1782">
                  <c:v>0.58886784385304292</c:v>
                </c:pt>
                <c:pt idx="1783">
                  <c:v>0.58907218598924682</c:v>
                </c:pt>
                <c:pt idx="1784">
                  <c:v>0.58927642556888815</c:v>
                </c:pt>
                <c:pt idx="1785">
                  <c:v>0.58948056264343918</c:v>
                </c:pt>
                <c:pt idx="1786">
                  <c:v>0.58968459726434552</c:v>
                </c:pt>
                <c:pt idx="1787">
                  <c:v>0.5898885294830275</c:v>
                </c:pt>
                <c:pt idx="1788">
                  <c:v>0.59009235935087923</c:v>
                </c:pt>
                <c:pt idx="1789">
                  <c:v>0.59029608691926916</c:v>
                </c:pt>
                <c:pt idx="1790">
                  <c:v>0.59049971223954023</c:v>
                </c:pt>
                <c:pt idx="1791">
                  <c:v>0.59070323536300928</c:v>
                </c:pt>
                <c:pt idx="1792">
                  <c:v>0.59090665634096751</c:v>
                </c:pt>
                <c:pt idx="1793">
                  <c:v>0.59110997522468023</c:v>
                </c:pt>
                <c:pt idx="1794">
                  <c:v>0.59131319206538746</c:v>
                </c:pt>
                <c:pt idx="1795">
                  <c:v>0.59151630691430312</c:v>
                </c:pt>
                <c:pt idx="1796">
                  <c:v>0.59171931982261539</c:v>
                </c:pt>
                <c:pt idx="1797">
                  <c:v>0.59192223084148687</c:v>
                </c:pt>
                <c:pt idx="1798">
                  <c:v>0.59212504002205446</c:v>
                </c:pt>
                <c:pt idx="1799">
                  <c:v>0.59232774741542982</c:v>
                </c:pt>
                <c:pt idx="1800">
                  <c:v>0.59253035307269819</c:v>
                </c:pt>
                <c:pt idx="1801">
                  <c:v>0.59273285704491974</c:v>
                </c:pt>
                <c:pt idx="1802">
                  <c:v>0.59293525938312852</c:v>
                </c:pt>
                <c:pt idx="1803">
                  <c:v>0.59313756013833374</c:v>
                </c:pt>
                <c:pt idx="1804">
                  <c:v>0.59333975936151806</c:v>
                </c:pt>
                <c:pt idx="1805">
                  <c:v>0.59354185710363949</c:v>
                </c:pt>
                <c:pt idx="1806">
                  <c:v>0.59374385341562963</c:v>
                </c:pt>
                <c:pt idx="1807">
                  <c:v>0.59394574834839509</c:v>
                </c:pt>
                <c:pt idx="1808">
                  <c:v>0.59414754195281649</c:v>
                </c:pt>
                <c:pt idx="1809">
                  <c:v>0.59434923427974951</c:v>
                </c:pt>
                <c:pt idx="1810">
                  <c:v>0.59455082538002391</c:v>
                </c:pt>
                <c:pt idx="1811">
                  <c:v>0.59475231530444372</c:v>
                </c:pt>
                <c:pt idx="1812">
                  <c:v>0.59495370410378789</c:v>
                </c:pt>
                <c:pt idx="1813">
                  <c:v>0.59515499182880982</c:v>
                </c:pt>
                <c:pt idx="1814">
                  <c:v>0.59535617853023726</c:v>
                </c:pt>
                <c:pt idx="1815">
                  <c:v>0.59555726425877265</c:v>
                </c:pt>
                <c:pt idx="1816">
                  <c:v>0.59575824906509289</c:v>
                </c:pt>
                <c:pt idx="1817">
                  <c:v>0.59595913299984926</c:v>
                </c:pt>
                <c:pt idx="1818">
                  <c:v>0.59615991611366814</c:v>
                </c:pt>
                <c:pt idx="1819">
                  <c:v>0.59636059845714995</c:v>
                </c:pt>
                <c:pt idx="1820">
                  <c:v>0.59656118008087033</c:v>
                </c:pt>
                <c:pt idx="1821">
                  <c:v>0.59676166103537875</c:v>
                </c:pt>
                <c:pt idx="1822">
                  <c:v>0.59696204137120013</c:v>
                </c:pt>
                <c:pt idx="1823">
                  <c:v>0.59716232113883327</c:v>
                </c:pt>
                <c:pt idx="1824">
                  <c:v>0.59736250038875216</c:v>
                </c:pt>
                <c:pt idx="1825">
                  <c:v>0.59756257917140532</c:v>
                </c:pt>
                <c:pt idx="1826">
                  <c:v>0.59776255753721597</c:v>
                </c:pt>
                <c:pt idx="1827">
                  <c:v>0.59796243553658146</c:v>
                </c:pt>
                <c:pt idx="1828">
                  <c:v>0.59816221321987506</c:v>
                </c:pt>
                <c:pt idx="1829">
                  <c:v>0.59836189063744372</c:v>
                </c:pt>
                <c:pt idx="1830">
                  <c:v>0.59856146783960951</c:v>
                </c:pt>
                <c:pt idx="1831">
                  <c:v>0.5987609448766692</c:v>
                </c:pt>
                <c:pt idx="1832">
                  <c:v>0.59896032179889425</c:v>
                </c:pt>
                <c:pt idx="1833">
                  <c:v>0.59915959865653101</c:v>
                </c:pt>
                <c:pt idx="1834">
                  <c:v>0.59935877549980032</c:v>
                </c:pt>
                <c:pt idx="1835">
                  <c:v>0.59955785237889825</c:v>
                </c:pt>
                <c:pt idx="1836">
                  <c:v>0.59975682934399555</c:v>
                </c:pt>
                <c:pt idx="1837">
                  <c:v>0.59995570644523766</c:v>
                </c:pt>
                <c:pt idx="1838">
                  <c:v>0.60015448373274471</c:v>
                </c:pt>
                <c:pt idx="1839">
                  <c:v>0.60035316125661209</c:v>
                </c:pt>
                <c:pt idx="1840">
                  <c:v>0.60055173906690962</c:v>
                </c:pt>
                <c:pt idx="1841">
                  <c:v>0.60075021721368249</c:v>
                </c:pt>
                <c:pt idx="1842">
                  <c:v>0.60094859574695036</c:v>
                </c:pt>
                <c:pt idx="1843">
                  <c:v>0.60114687471670758</c:v>
                </c:pt>
                <c:pt idx="1844">
                  <c:v>0.60134505417292428</c:v>
                </c:pt>
                <c:pt idx="1845">
                  <c:v>0.6015431341655445</c:v>
                </c:pt>
                <c:pt idx="1846">
                  <c:v>0.60174111474448799</c:v>
                </c:pt>
                <c:pt idx="1847">
                  <c:v>0.60193899595964884</c:v>
                </c:pt>
                <c:pt idx="1848">
                  <c:v>0.6021367778608967</c:v>
                </c:pt>
                <c:pt idx="1849">
                  <c:v>0.60233446049807571</c:v>
                </c:pt>
                <c:pt idx="1850">
                  <c:v>0.60253204392100523</c:v>
                </c:pt>
                <c:pt idx="1851">
                  <c:v>0.60272952817947933</c:v>
                </c:pt>
                <c:pt idx="1852">
                  <c:v>0.60292691332326753</c:v>
                </c:pt>
                <c:pt idx="1853">
                  <c:v>0.60312419940211437</c:v>
                </c:pt>
                <c:pt idx="1854">
                  <c:v>0.60332138646573885</c:v>
                </c:pt>
                <c:pt idx="1855">
                  <c:v>0.60351847456383545</c:v>
                </c:pt>
                <c:pt idx="1856">
                  <c:v>0.60371546374607377</c:v>
                </c:pt>
                <c:pt idx="1857">
                  <c:v>0.60391235406209831</c:v>
                </c:pt>
                <c:pt idx="1858">
                  <c:v>0.6041091455615285</c:v>
                </c:pt>
                <c:pt idx="1859">
                  <c:v>0.60430583829395923</c:v>
                </c:pt>
                <c:pt idx="1860">
                  <c:v>0.60450243230896028</c:v>
                </c:pt>
                <c:pt idx="1861">
                  <c:v>0.60469892765607658</c:v>
                </c:pt>
                <c:pt idx="1862">
                  <c:v>0.60489532438482818</c:v>
                </c:pt>
                <c:pt idx="1863">
                  <c:v>0.60509162254471061</c:v>
                </c:pt>
                <c:pt idx="1864">
                  <c:v>0.60528782218519372</c:v>
                </c:pt>
                <c:pt idx="1865">
                  <c:v>0.60548392335572332</c:v>
                </c:pt>
                <c:pt idx="1866">
                  <c:v>0.60567992610572052</c:v>
                </c:pt>
                <c:pt idx="1867">
                  <c:v>0.60587583048458071</c:v>
                </c:pt>
                <c:pt idx="1868">
                  <c:v>0.60607163654167517</c:v>
                </c:pt>
                <c:pt idx="1869">
                  <c:v>0.60626734432635054</c:v>
                </c:pt>
                <c:pt idx="1870">
                  <c:v>0.60646295388792815</c:v>
                </c:pt>
                <c:pt idx="1871">
                  <c:v>0.60665846527570488</c:v>
                </c:pt>
                <c:pt idx="1872">
                  <c:v>0.6068538785389529</c:v>
                </c:pt>
                <c:pt idx="1873">
                  <c:v>0.60704919372691957</c:v>
                </c:pt>
                <c:pt idx="1874">
                  <c:v>0.60724441088882752</c:v>
                </c:pt>
                <c:pt idx="1875">
                  <c:v>0.60743953007387497</c:v>
                </c:pt>
                <c:pt idx="1876">
                  <c:v>0.60763455133123467</c:v>
                </c:pt>
                <c:pt idx="1877">
                  <c:v>0.60782947471005555</c:v>
                </c:pt>
                <c:pt idx="1878">
                  <c:v>0.60802430025946153</c:v>
                </c:pt>
                <c:pt idx="1879">
                  <c:v>0.60821902802855177</c:v>
                </c:pt>
                <c:pt idx="1880">
                  <c:v>0.60841365806640091</c:v>
                </c:pt>
                <c:pt idx="1881">
                  <c:v>0.60860819042205905</c:v>
                </c:pt>
                <c:pt idx="1882">
                  <c:v>0.60880262514455141</c:v>
                </c:pt>
                <c:pt idx="1883">
                  <c:v>0.60899696228287892</c:v>
                </c:pt>
                <c:pt idx="1884">
                  <c:v>0.6091912018860175</c:v>
                </c:pt>
                <c:pt idx="1885">
                  <c:v>0.6093853440029191</c:v>
                </c:pt>
                <c:pt idx="1886">
                  <c:v>0.60957938868251049</c:v>
                </c:pt>
                <c:pt idx="1887">
                  <c:v>0.60977333597369432</c:v>
                </c:pt>
                <c:pt idx="1888">
                  <c:v>0.60996718592534804</c:v>
                </c:pt>
                <c:pt idx="1889">
                  <c:v>0.6101609385863257</c:v>
                </c:pt>
                <c:pt idx="1890">
                  <c:v>0.61035459400545589</c:v>
                </c:pt>
                <c:pt idx="1891">
                  <c:v>0.61054815223154291</c:v>
                </c:pt>
                <c:pt idx="1892">
                  <c:v>0.61074161331336674</c:v>
                </c:pt>
                <c:pt idx="1893">
                  <c:v>0.6109349772996826</c:v>
                </c:pt>
                <c:pt idx="1894">
                  <c:v>0.61112824423922185</c:v>
                </c:pt>
                <c:pt idx="1895">
                  <c:v>0.61132141418069064</c:v>
                </c:pt>
                <c:pt idx="1896">
                  <c:v>0.6115144871727709</c:v>
                </c:pt>
                <c:pt idx="1897">
                  <c:v>0.6117074632641204</c:v>
                </c:pt>
                <c:pt idx="1898">
                  <c:v>0.61190034250337233</c:v>
                </c:pt>
                <c:pt idx="1899">
                  <c:v>0.61209312493913526</c:v>
                </c:pt>
                <c:pt idx="1900">
                  <c:v>0.61228581061999365</c:v>
                </c:pt>
                <c:pt idx="1901">
                  <c:v>0.61247839959450756</c:v>
                </c:pt>
                <c:pt idx="1902">
                  <c:v>0.61267089191121249</c:v>
                </c:pt>
                <c:pt idx="1903">
                  <c:v>0.61286328761861986</c:v>
                </c:pt>
                <c:pt idx="1904">
                  <c:v>0.61305558676521632</c:v>
                </c:pt>
                <c:pt idx="1905">
                  <c:v>0.61324778939946478</c:v>
                </c:pt>
                <c:pt idx="1906">
                  <c:v>0.61343989556980316</c:v>
                </c:pt>
                <c:pt idx="1907">
                  <c:v>0.61363190532464551</c:v>
                </c:pt>
                <c:pt idx="1908">
                  <c:v>0.61382381871238145</c:v>
                </c:pt>
                <c:pt idx="1909">
                  <c:v>0.61401563578137652</c:v>
                </c:pt>
                <c:pt idx="1910">
                  <c:v>0.6142073565799715</c:v>
                </c:pt>
                <c:pt idx="1911">
                  <c:v>0.61439898115648328</c:v>
                </c:pt>
                <c:pt idx="1912">
                  <c:v>0.61459050955920458</c:v>
                </c:pt>
                <c:pt idx="1913">
                  <c:v>0.61478194183640367</c:v>
                </c:pt>
                <c:pt idx="1914">
                  <c:v>0.6149732780363244</c:v>
                </c:pt>
                <c:pt idx="1915">
                  <c:v>0.61516451820718732</c:v>
                </c:pt>
                <c:pt idx="1916">
                  <c:v>0.61535566239718731</c:v>
                </c:pt>
                <c:pt idx="1917">
                  <c:v>0.6155467106544964</c:v>
                </c:pt>
                <c:pt idx="1918">
                  <c:v>0.61573766302726152</c:v>
                </c:pt>
                <c:pt idx="1919">
                  <c:v>0.61592851956360628</c:v>
                </c:pt>
                <c:pt idx="1920">
                  <c:v>0.61611928031162944</c:v>
                </c:pt>
                <c:pt idx="1921">
                  <c:v>0.61630994531940586</c:v>
                </c:pt>
                <c:pt idx="1922">
                  <c:v>0.61650051463498634</c:v>
                </c:pt>
                <c:pt idx="1923">
                  <c:v>0.61669098830639768</c:v>
                </c:pt>
                <c:pt idx="1924">
                  <c:v>0.61688136638164182</c:v>
                </c:pt>
                <c:pt idx="1925">
                  <c:v>0.61707164890869759</c:v>
                </c:pt>
                <c:pt idx="1926">
                  <c:v>0.61726183593551953</c:v>
                </c:pt>
                <c:pt idx="1927">
                  <c:v>0.61745192751003775</c:v>
                </c:pt>
                <c:pt idx="1928">
                  <c:v>0.61764192368015824</c:v>
                </c:pt>
                <c:pt idx="1929">
                  <c:v>0.61783182449376339</c:v>
                </c:pt>
                <c:pt idx="1930">
                  <c:v>0.61802162999871124</c:v>
                </c:pt>
                <c:pt idx="1931">
                  <c:v>0.61821134024283619</c:v>
                </c:pt>
                <c:pt idx="1932">
                  <c:v>0.61840095527394801</c:v>
                </c:pt>
                <c:pt idx="1933">
                  <c:v>0.61859047513983312</c:v>
                </c:pt>
                <c:pt idx="1934">
                  <c:v>0.61877989988825366</c:v>
                </c:pt>
                <c:pt idx="1935">
                  <c:v>0.61896922956694733</c:v>
                </c:pt>
                <c:pt idx="1936">
                  <c:v>0.61915846422362897</c:v>
                </c:pt>
                <c:pt idx="1937">
                  <c:v>0.61934760390598842</c:v>
                </c:pt>
                <c:pt idx="1938">
                  <c:v>0.61953664866169211</c:v>
                </c:pt>
                <c:pt idx="1939">
                  <c:v>0.61972559853838272</c:v>
                </c:pt>
                <c:pt idx="1940">
                  <c:v>0.61991445358367836</c:v>
                </c:pt>
                <c:pt idx="1941">
                  <c:v>0.62010321384517386</c:v>
                </c:pt>
                <c:pt idx="1942">
                  <c:v>0.62029187937043972</c:v>
                </c:pt>
                <c:pt idx="1943">
                  <c:v>0.62048045020702314</c:v>
                </c:pt>
                <c:pt idx="1944">
                  <c:v>0.62066892640244675</c:v>
                </c:pt>
                <c:pt idx="1945">
                  <c:v>0.6208573080042098</c:v>
                </c:pt>
                <c:pt idx="1946">
                  <c:v>0.62104559505978763</c:v>
                </c:pt>
                <c:pt idx="1947">
                  <c:v>0.62123378761663151</c:v>
                </c:pt>
                <c:pt idx="1948">
                  <c:v>0.62142188572216916</c:v>
                </c:pt>
                <c:pt idx="1949">
                  <c:v>0.62160988942380468</c:v>
                </c:pt>
                <c:pt idx="1950">
                  <c:v>0.62179779876891772</c:v>
                </c:pt>
                <c:pt idx="1951">
                  <c:v>0.62198561380486483</c:v>
                </c:pt>
                <c:pt idx="1952">
                  <c:v>0.62217333457897839</c:v>
                </c:pt>
                <c:pt idx="1953">
                  <c:v>0.62236096113856698</c:v>
                </c:pt>
                <c:pt idx="1954">
                  <c:v>0.62254849353091601</c:v>
                </c:pt>
                <c:pt idx="1955">
                  <c:v>0.62273593180328635</c:v>
                </c:pt>
                <c:pt idx="1956">
                  <c:v>0.62292327600291586</c:v>
                </c:pt>
                <c:pt idx="1957">
                  <c:v>0.62311052617701801</c:v>
                </c:pt>
                <c:pt idx="1958">
                  <c:v>0.62329768237278327</c:v>
                </c:pt>
                <c:pt idx="1959">
                  <c:v>0.62348474463737813</c:v>
                </c:pt>
                <c:pt idx="1960">
                  <c:v>0.623671713017945</c:v>
                </c:pt>
                <c:pt idx="1961">
                  <c:v>0.62385858756160339</c:v>
                </c:pt>
                <c:pt idx="1962">
                  <c:v>0.62404536831544843</c:v>
                </c:pt>
                <c:pt idx="1963">
                  <c:v>0.62423205532655257</c:v>
                </c:pt>
                <c:pt idx="1964">
                  <c:v>0.62441864864196317</c:v>
                </c:pt>
                <c:pt idx="1965">
                  <c:v>0.6246051483087055</c:v>
                </c:pt>
                <c:pt idx="1966">
                  <c:v>0.62479155437378042</c:v>
                </c:pt>
                <c:pt idx="1967">
                  <c:v>0.62497786688416523</c:v>
                </c:pt>
                <c:pt idx="1968">
                  <c:v>0.62516408588681371</c:v>
                </c:pt>
                <c:pt idx="1969">
                  <c:v>0.62535021142865643</c:v>
                </c:pt>
                <c:pt idx="1970">
                  <c:v>0.62553624355659976</c:v>
                </c:pt>
                <c:pt idx="1971">
                  <c:v>0.62572218231752708</c:v>
                </c:pt>
                <c:pt idx="1972">
                  <c:v>0.62590802775829801</c:v>
                </c:pt>
                <c:pt idx="1973">
                  <c:v>0.62609377992574866</c:v>
                </c:pt>
                <c:pt idx="1974">
                  <c:v>0.62627943886669146</c:v>
                </c:pt>
                <c:pt idx="1975">
                  <c:v>0.62646500462791599</c:v>
                </c:pt>
                <c:pt idx="1976">
                  <c:v>0.6266504772561875</c:v>
                </c:pt>
                <c:pt idx="1977">
                  <c:v>0.62683585679824816</c:v>
                </c:pt>
                <c:pt idx="1978">
                  <c:v>0.62702114330081693</c:v>
                </c:pt>
                <c:pt idx="1979">
                  <c:v>0.62720633681058902</c:v>
                </c:pt>
                <c:pt idx="1980">
                  <c:v>0.62739143737423619</c:v>
                </c:pt>
                <c:pt idx="1981">
                  <c:v>0.62757644503840693</c:v>
                </c:pt>
                <c:pt idx="1982">
                  <c:v>0.62776135984972603</c:v>
                </c:pt>
                <c:pt idx="1983">
                  <c:v>0.62794618185479523</c:v>
                </c:pt>
                <c:pt idx="1984">
                  <c:v>0.6281309111001927</c:v>
                </c:pt>
                <c:pt idx="1985">
                  <c:v>0.62831554763247333</c:v>
                </c:pt>
                <c:pt idx="1986">
                  <c:v>0.62850009149816866</c:v>
                </c:pt>
                <c:pt idx="1987">
                  <c:v>0.62868454274378638</c:v>
                </c:pt>
                <c:pt idx="1988">
                  <c:v>0.62886890141581187</c:v>
                </c:pt>
                <c:pt idx="1989">
                  <c:v>0.62905316756070606</c:v>
                </c:pt>
                <c:pt idx="1990">
                  <c:v>0.62923734122490727</c:v>
                </c:pt>
                <c:pt idx="1991">
                  <c:v>0.62942142245483057</c:v>
                </c:pt>
                <c:pt idx="1992">
                  <c:v>0.62960541129686687</c:v>
                </c:pt>
                <c:pt idx="1993">
                  <c:v>0.62978930779738496</c:v>
                </c:pt>
                <c:pt idx="1994">
                  <c:v>0.62997311200272932</c:v>
                </c:pt>
                <c:pt idx="1995">
                  <c:v>0.63015682395922235</c:v>
                </c:pt>
                <c:pt idx="1996">
                  <c:v>0.63034044371316156</c:v>
                </c:pt>
                <c:pt idx="1997">
                  <c:v>0.63052397131082316</c:v>
                </c:pt>
                <c:pt idx="1998">
                  <c:v>0.6307074067984586</c:v>
                </c:pt>
                <c:pt idx="1999">
                  <c:v>0.63089075022229657</c:v>
                </c:pt>
                <c:pt idx="2000">
                  <c:v>0.63107400162854277</c:v>
                </c:pt>
                <c:pt idx="2001">
                  <c:v>0.63125716106337981</c:v>
                </c:pt>
                <c:pt idx="2002">
                  <c:v>0.63144022857296656</c:v>
                </c:pt>
                <c:pt idx="2003">
                  <c:v>0.63162320420343931</c:v>
                </c:pt>
                <c:pt idx="2004">
                  <c:v>0.63180608800091087</c:v>
                </c:pt>
                <c:pt idx="2005">
                  <c:v>0.63198888001147091</c:v>
                </c:pt>
                <c:pt idx="2006">
                  <c:v>0.63217158028118614</c:v>
                </c:pt>
                <c:pt idx="2007">
                  <c:v>0.63235418885610006</c:v>
                </c:pt>
                <c:pt idx="2008">
                  <c:v>0.63253670578223287</c:v>
                </c:pt>
                <c:pt idx="2009">
                  <c:v>0.63271913110558209</c:v>
                </c:pt>
                <c:pt idx="2010">
                  <c:v>0.63290146487212195</c:v>
                </c:pt>
                <c:pt idx="2011">
                  <c:v>0.63308370712780326</c:v>
                </c:pt>
                <c:pt idx="2012">
                  <c:v>0.63326585791855439</c:v>
                </c:pt>
                <c:pt idx="2013">
                  <c:v>0.63344791729028027</c:v>
                </c:pt>
                <c:pt idx="2014">
                  <c:v>0.63362988528886277</c:v>
                </c:pt>
                <c:pt idx="2015">
                  <c:v>0.63381176196016098</c:v>
                </c:pt>
                <c:pt idx="2016">
                  <c:v>0.63399354735001079</c:v>
                </c:pt>
                <c:pt idx="2017">
                  <c:v>0.63417524150422511</c:v>
                </c:pt>
                <c:pt idx="2018">
                  <c:v>0.63435684446859386</c:v>
                </c:pt>
                <c:pt idx="2019">
                  <c:v>0.634538356288884</c:v>
                </c:pt>
                <c:pt idx="2020">
                  <c:v>0.63471977701083959</c:v>
                </c:pt>
                <c:pt idx="2021">
                  <c:v>0.63490110668018152</c:v>
                </c:pt>
                <c:pt idx="2022">
                  <c:v>0.63508234534260799</c:v>
                </c:pt>
                <c:pt idx="2023">
                  <c:v>0.63526349304379404</c:v>
                </c:pt>
                <c:pt idx="2024">
                  <c:v>0.63544454982939202</c:v>
                </c:pt>
                <c:pt idx="2025">
                  <c:v>0.63562551574503123</c:v>
                </c:pt>
                <c:pt idx="2026">
                  <c:v>0.63580639083631785</c:v>
                </c:pt>
                <c:pt idx="2027">
                  <c:v>0.63598717514883552</c:v>
                </c:pt>
                <c:pt idx="2028">
                  <c:v>0.63616786872814501</c:v>
                </c:pt>
                <c:pt idx="2029">
                  <c:v>0.63634847161978414</c:v>
                </c:pt>
                <c:pt idx="2030">
                  <c:v>0.63652898386926748</c:v>
                </c:pt>
                <c:pt idx="2031">
                  <c:v>0.63670940552208732</c:v>
                </c:pt>
                <c:pt idx="2032">
                  <c:v>0.63688973662371295</c:v>
                </c:pt>
                <c:pt idx="2033">
                  <c:v>0.6370699772195908</c:v>
                </c:pt>
                <c:pt idx="2034">
                  <c:v>0.6372501273551443</c:v>
                </c:pt>
                <c:pt idx="2035">
                  <c:v>0.63743018707577448</c:v>
                </c:pt>
                <c:pt idx="2036">
                  <c:v>0.63761015642685936</c:v>
                </c:pt>
                <c:pt idx="2037">
                  <c:v>0.63779003545375401</c:v>
                </c:pt>
                <c:pt idx="2038">
                  <c:v>0.63796982420179094</c:v>
                </c:pt>
                <c:pt idx="2039">
                  <c:v>0.63814952271628023</c:v>
                </c:pt>
                <c:pt idx="2040">
                  <c:v>0.63832913104250832</c:v>
                </c:pt>
                <c:pt idx="2041">
                  <c:v>0.63850864922574013</c:v>
                </c:pt>
                <c:pt idx="2042">
                  <c:v>0.63868807731121668</c:v>
                </c:pt>
                <c:pt idx="2043">
                  <c:v>0.63886741534415703</c:v>
                </c:pt>
                <c:pt idx="2044">
                  <c:v>0.63904666336975746</c:v>
                </c:pt>
                <c:pt idx="2045">
                  <c:v>0.63922582143319129</c:v>
                </c:pt>
                <c:pt idx="2046">
                  <c:v>0.63940488957960917</c:v>
                </c:pt>
                <c:pt idx="2047">
                  <c:v>0.63958386785413934</c:v>
                </c:pt>
                <c:pt idx="2048">
                  <c:v>0.63976275630188761</c:v>
                </c:pt>
                <c:pt idx="2049">
                  <c:v>0.63994155496793637</c:v>
                </c:pt>
                <c:pt idx="2050">
                  <c:v>0.64012026389734611</c:v>
                </c:pt>
                <c:pt idx="2051">
                  <c:v>0.64029888313515426</c:v>
                </c:pt>
                <c:pt idx="2052">
                  <c:v>0.64047741272637604</c:v>
                </c:pt>
                <c:pt idx="2053">
                  <c:v>0.64065585271600378</c:v>
                </c:pt>
                <c:pt idx="2054">
                  <c:v>0.64083420314900719</c:v>
                </c:pt>
                <c:pt idx="2055">
                  <c:v>0.64101246407033374</c:v>
                </c:pt>
                <c:pt idx="2056">
                  <c:v>0.64119063552490796</c:v>
                </c:pt>
                <c:pt idx="2057">
                  <c:v>0.64136871755763203</c:v>
                </c:pt>
                <c:pt idx="2058">
                  <c:v>0.64154671021338561</c:v>
                </c:pt>
                <c:pt idx="2059">
                  <c:v>0.64172461353702592</c:v>
                </c:pt>
                <c:pt idx="2060">
                  <c:v>0.64190242757338734</c:v>
                </c:pt>
                <c:pt idx="2061">
                  <c:v>0.642080152367282</c:v>
                </c:pt>
                <c:pt idx="2062">
                  <c:v>0.64225778796349964</c:v>
                </c:pt>
                <c:pt idx="2063">
                  <c:v>0.64243533440680711</c:v>
                </c:pt>
                <c:pt idx="2064">
                  <c:v>0.6426127917419493</c:v>
                </c:pt>
                <c:pt idx="2065">
                  <c:v>0.64279016001364819</c:v>
                </c:pt>
                <c:pt idx="2066">
                  <c:v>0.64296743926660371</c:v>
                </c:pt>
                <c:pt idx="2067">
                  <c:v>0.6431446295454929</c:v>
                </c:pt>
                <c:pt idx="2068">
                  <c:v>0.64332173089497113</c:v>
                </c:pt>
                <c:pt idx="2069">
                  <c:v>0.64349874335967028</c:v>
                </c:pt>
                <c:pt idx="2070">
                  <c:v>0.64367566698420076</c:v>
                </c:pt>
                <c:pt idx="2071">
                  <c:v>0.64385250181315046</c:v>
                </c:pt>
                <c:pt idx="2072">
                  <c:v>0.64402924789108407</c:v>
                </c:pt>
                <c:pt idx="2073">
                  <c:v>0.64420590526254506</c:v>
                </c:pt>
                <c:pt idx="2074">
                  <c:v>0.64438247397205395</c:v>
                </c:pt>
                <c:pt idx="2075">
                  <c:v>0.64455895406410868</c:v>
                </c:pt>
                <c:pt idx="2076">
                  <c:v>0.64473534558318535</c:v>
                </c:pt>
                <c:pt idx="2077">
                  <c:v>0.64491164857373773</c:v>
                </c:pt>
                <c:pt idx="2078">
                  <c:v>0.64508786308019672</c:v>
                </c:pt>
                <c:pt idx="2079">
                  <c:v>0.64526398914697147</c:v>
                </c:pt>
                <c:pt idx="2080">
                  <c:v>0.64544002681844859</c:v>
                </c:pt>
                <c:pt idx="2081">
                  <c:v>0.6456159761389928</c:v>
                </c:pt>
                <c:pt idx="2082">
                  <c:v>0.64579183715294575</c:v>
                </c:pt>
                <c:pt idx="2083">
                  <c:v>0.64596760990462754</c:v>
                </c:pt>
                <c:pt idx="2084">
                  <c:v>0.64614329443833607</c:v>
                </c:pt>
                <c:pt idx="2085">
                  <c:v>0.64631889079834648</c:v>
                </c:pt>
                <c:pt idx="2086">
                  <c:v>0.64649439902891181</c:v>
                </c:pt>
                <c:pt idx="2087">
                  <c:v>0.64666981917426347</c:v>
                </c:pt>
                <c:pt idx="2088">
                  <c:v>0.64684515127861009</c:v>
                </c:pt>
                <c:pt idx="2089">
                  <c:v>0.64702039538613787</c:v>
                </c:pt>
                <c:pt idx="2090">
                  <c:v>0.64719555154101183</c:v>
                </c:pt>
                <c:pt idx="2091">
                  <c:v>0.64737061978737376</c:v>
                </c:pt>
                <c:pt idx="2092">
                  <c:v>0.64754560016934404</c:v>
                </c:pt>
                <c:pt idx="2093">
                  <c:v>0.6477204927310205</c:v>
                </c:pt>
                <c:pt idx="2094">
                  <c:v>0.6478952975164789</c:v>
                </c:pt>
                <c:pt idx="2095">
                  <c:v>0.64807001456977309</c:v>
                </c:pt>
                <c:pt idx="2096">
                  <c:v>0.64824464393493453</c:v>
                </c:pt>
                <c:pt idx="2097">
                  <c:v>0.64841918565597267</c:v>
                </c:pt>
                <c:pt idx="2098">
                  <c:v>0.64859363977687523</c:v>
                </c:pt>
                <c:pt idx="2099">
                  <c:v>0.64876800634160714</c:v>
                </c:pt>
                <c:pt idx="2100">
                  <c:v>0.64894228539411192</c:v>
                </c:pt>
                <c:pt idx="2101">
                  <c:v>0.64911647697831054</c:v>
                </c:pt>
                <c:pt idx="2102">
                  <c:v>0.64929058113810256</c:v>
                </c:pt>
                <c:pt idx="2103">
                  <c:v>0.64946459791736466</c:v>
                </c:pt>
                <c:pt idx="2104">
                  <c:v>0.64963852735995231</c:v>
                </c:pt>
                <c:pt idx="2105">
                  <c:v>0.64981236950969834</c:v>
                </c:pt>
                <c:pt idx="2106">
                  <c:v>0.64998612441041403</c:v>
                </c:pt>
                <c:pt idx="2107">
                  <c:v>0.65015979210588848</c:v>
                </c:pt>
                <c:pt idx="2108">
                  <c:v>0.65033337263988866</c:v>
                </c:pt>
                <c:pt idx="2109">
                  <c:v>0.65050686605615993</c:v>
                </c:pt>
                <c:pt idx="2110">
                  <c:v>0.65068027239842541</c:v>
                </c:pt>
                <c:pt idx="2111">
                  <c:v>0.65085359171038626</c:v>
                </c:pt>
                <c:pt idx="2112">
                  <c:v>0.65102682403572221</c:v>
                </c:pt>
                <c:pt idx="2113">
                  <c:v>0.65119996941809022</c:v>
                </c:pt>
                <c:pt idx="2114">
                  <c:v>0.65137302790112594</c:v>
                </c:pt>
                <c:pt idx="2115">
                  <c:v>0.65154599952844294</c:v>
                </c:pt>
                <c:pt idx="2116">
                  <c:v>0.65171888434363323</c:v>
                </c:pt>
                <c:pt idx="2117">
                  <c:v>0.65189168239026629</c:v>
                </c:pt>
                <c:pt idx="2118">
                  <c:v>0.65206439371189029</c:v>
                </c:pt>
                <c:pt idx="2119">
                  <c:v>0.65223701835203107</c:v>
                </c:pt>
                <c:pt idx="2120">
                  <c:v>0.65240955635419329</c:v>
                </c:pt>
                <c:pt idx="2121">
                  <c:v>0.65258200776185915</c:v>
                </c:pt>
                <c:pt idx="2122">
                  <c:v>0.65275437261848923</c:v>
                </c:pt>
                <c:pt idx="2123">
                  <c:v>0.65292665096752245</c:v>
                </c:pt>
                <c:pt idx="2124">
                  <c:v>0.65309884285237574</c:v>
                </c:pt>
                <c:pt idx="2125">
                  <c:v>0.65327094831644428</c:v>
                </c:pt>
                <c:pt idx="2126">
                  <c:v>0.65344296740310159</c:v>
                </c:pt>
                <c:pt idx="2127">
                  <c:v>0.65361490015569934</c:v>
                </c:pt>
                <c:pt idx="2128">
                  <c:v>0.6537867466175673</c:v>
                </c:pt>
                <c:pt idx="2129">
                  <c:v>0.65395850683201373</c:v>
                </c:pt>
                <c:pt idx="2130">
                  <c:v>0.65413018084232477</c:v>
                </c:pt>
                <c:pt idx="2131">
                  <c:v>0.6543017686917656</c:v>
                </c:pt>
                <c:pt idx="2132">
                  <c:v>0.65447327042357883</c:v>
                </c:pt>
                <c:pt idx="2133">
                  <c:v>0.6546446860809858</c:v>
                </c:pt>
                <c:pt idx="2134">
                  <c:v>0.65481601570718628</c:v>
                </c:pt>
                <c:pt idx="2135">
                  <c:v>0.65498725934535806</c:v>
                </c:pt>
                <c:pt idx="2136">
                  <c:v>0.65515841703865718</c:v>
                </c:pt>
                <c:pt idx="2137">
                  <c:v>0.65532948883021858</c:v>
                </c:pt>
                <c:pt idx="2138">
                  <c:v>0.65550047476315487</c:v>
                </c:pt>
                <c:pt idx="2139">
                  <c:v>0.65567137488055749</c:v>
                </c:pt>
                <c:pt idx="2140">
                  <c:v>0.65584218922549598</c:v>
                </c:pt>
                <c:pt idx="2141">
                  <c:v>0.65601291784101867</c:v>
                </c:pt>
                <c:pt idx="2142">
                  <c:v>0.6561835607701515</c:v>
                </c:pt>
                <c:pt idx="2143">
                  <c:v>0.65635411805589994</c:v>
                </c:pt>
                <c:pt idx="2144">
                  <c:v>0.6565245897412465</c:v>
                </c:pt>
                <c:pt idx="2145">
                  <c:v>0.65669497586915349</c:v>
                </c:pt>
                <c:pt idx="2146">
                  <c:v>0.65686527648256099</c:v>
                </c:pt>
                <c:pt idx="2147">
                  <c:v>0.65703549162438712</c:v>
                </c:pt>
                <c:pt idx="2148">
                  <c:v>0.65720562133752947</c:v>
                </c:pt>
                <c:pt idx="2149">
                  <c:v>0.65737566566486294</c:v>
                </c:pt>
                <c:pt idx="2150">
                  <c:v>0.65754562464924216</c:v>
                </c:pt>
                <c:pt idx="2151">
                  <c:v>0.65771549833349918</c:v>
                </c:pt>
                <c:pt idx="2152">
                  <c:v>0.65788528676044511</c:v>
                </c:pt>
                <c:pt idx="2153">
                  <c:v>0.65805498997286949</c:v>
                </c:pt>
                <c:pt idx="2154">
                  <c:v>0.65822460801354021</c:v>
                </c:pt>
                <c:pt idx="2155">
                  <c:v>0.6583941409252041</c:v>
                </c:pt>
                <c:pt idx="2156">
                  <c:v>0.65856358875058574</c:v>
                </c:pt>
                <c:pt idx="2157">
                  <c:v>0.65873295153238931</c:v>
                </c:pt>
                <c:pt idx="2158">
                  <c:v>0.65890222931329678</c:v>
                </c:pt>
                <c:pt idx="2159">
                  <c:v>0.65907142213596903</c:v>
                </c:pt>
                <c:pt idx="2160">
                  <c:v>0.6592405300430455</c:v>
                </c:pt>
                <c:pt idx="2161">
                  <c:v>0.65940955307714388</c:v>
                </c:pt>
                <c:pt idx="2162">
                  <c:v>0.65957849128086121</c:v>
                </c:pt>
                <c:pt idx="2163">
                  <c:v>0.65974734469677243</c:v>
                </c:pt>
                <c:pt idx="2164">
                  <c:v>0.65991611336743161</c:v>
                </c:pt>
                <c:pt idx="2165">
                  <c:v>0.66008479733537084</c:v>
                </c:pt>
                <c:pt idx="2166">
                  <c:v>0.66025339664310168</c:v>
                </c:pt>
                <c:pt idx="2167">
                  <c:v>0.6604219113331139</c:v>
                </c:pt>
                <c:pt idx="2168">
                  <c:v>0.66059034144787587</c:v>
                </c:pt>
                <c:pt idx="2169">
                  <c:v>0.66075868702983476</c:v>
                </c:pt>
                <c:pt idx="2170">
                  <c:v>0.6609269481214165</c:v>
                </c:pt>
                <c:pt idx="2171">
                  <c:v>0.66109512476502574</c:v>
                </c:pt>
                <c:pt idx="2172">
                  <c:v>0.66126321700304558</c:v>
                </c:pt>
                <c:pt idx="2173">
                  <c:v>0.66143122487783823</c:v>
                </c:pt>
                <c:pt idx="2174">
                  <c:v>0.66159914843174428</c:v>
                </c:pt>
                <c:pt idx="2175">
                  <c:v>0.66176698770708353</c:v>
                </c:pt>
                <c:pt idx="2176">
                  <c:v>0.66193474274615405</c:v>
                </c:pt>
                <c:pt idx="2177">
                  <c:v>0.66210241359123279</c:v>
                </c:pt>
                <c:pt idx="2178">
                  <c:v>0.66227000028457583</c:v>
                </c:pt>
                <c:pt idx="2179">
                  <c:v>0.66243750286841752</c:v>
                </c:pt>
                <c:pt idx="2180">
                  <c:v>0.66260492138497162</c:v>
                </c:pt>
                <c:pt idx="2181">
                  <c:v>0.66277225587643018</c:v>
                </c:pt>
                <c:pt idx="2182">
                  <c:v>0.66293950638496402</c:v>
                </c:pt>
                <c:pt idx="2183">
                  <c:v>0.66310667295272352</c:v>
                </c:pt>
                <c:pt idx="2184">
                  <c:v>0.66327375562183699</c:v>
                </c:pt>
                <c:pt idx="2185">
                  <c:v>0.66344075443441242</c:v>
                </c:pt>
                <c:pt idx="2186">
                  <c:v>0.66360766943253591</c:v>
                </c:pt>
                <c:pt idx="2187">
                  <c:v>0.66377450065827304</c:v>
                </c:pt>
                <c:pt idx="2188">
                  <c:v>0.66394124815366784</c:v>
                </c:pt>
                <c:pt idx="2189">
                  <c:v>0.66410791196074392</c:v>
                </c:pt>
                <c:pt idx="2190">
                  <c:v>0.66427449212150269</c:v>
                </c:pt>
                <c:pt idx="2191">
                  <c:v>0.66444098867792534</c:v>
                </c:pt>
                <c:pt idx="2192">
                  <c:v>0.66460740167197208</c:v>
                </c:pt>
                <c:pt idx="2193">
                  <c:v>0.66477373114558125</c:v>
                </c:pt>
                <c:pt idx="2194">
                  <c:v>0.66493997714067088</c:v>
                </c:pt>
                <c:pt idx="2195">
                  <c:v>0.66510613969913768</c:v>
                </c:pt>
                <c:pt idx="2196">
                  <c:v>0.66527221886285748</c:v>
                </c:pt>
                <c:pt idx="2197">
                  <c:v>0.66543821467368469</c:v>
                </c:pt>
                <c:pt idx="2198">
                  <c:v>0.6656041271734533</c:v>
                </c:pt>
                <c:pt idx="2199">
                  <c:v>0.66576995640397585</c:v>
                </c:pt>
                <c:pt idx="2200">
                  <c:v>0.66593570240704414</c:v>
                </c:pt>
                <c:pt idx="2201">
                  <c:v>0.66610136522442875</c:v>
                </c:pt>
                <c:pt idx="2202">
                  <c:v>0.66626694489787963</c:v>
                </c:pt>
                <c:pt idx="2203">
                  <c:v>0.6664324414691255</c:v>
                </c:pt>
                <c:pt idx="2204">
                  <c:v>0.66659785497987423</c:v>
                </c:pt>
                <c:pt idx="2205">
                  <c:v>0.66676318547181279</c:v>
                </c:pt>
                <c:pt idx="2206">
                  <c:v>0.6669284329866072</c:v>
                </c:pt>
                <c:pt idx="2207">
                  <c:v>0.6670935975659027</c:v>
                </c:pt>
                <c:pt idx="2208">
                  <c:v>0.66725867925132332</c:v>
                </c:pt>
                <c:pt idx="2209">
                  <c:v>0.66742367808447234</c:v>
                </c:pt>
                <c:pt idx="2210">
                  <c:v>0.66758859410693239</c:v>
                </c:pt>
                <c:pt idx="2211">
                  <c:v>0.66775342736026466</c:v>
                </c:pt>
                <c:pt idx="2212">
                  <c:v>0.6679181778860106</c:v>
                </c:pt>
                <c:pt idx="2213">
                  <c:v>0.66808284572568921</c:v>
                </c:pt>
                <c:pt idx="2214">
                  <c:v>0.66824743092080008</c:v>
                </c:pt>
                <c:pt idx="2215">
                  <c:v>0.66841193351282124</c:v>
                </c:pt>
                <c:pt idx="2216">
                  <c:v>0.66857635354320999</c:v>
                </c:pt>
                <c:pt idx="2217">
                  <c:v>0.66874069105340306</c:v>
                </c:pt>
                <c:pt idx="2218">
                  <c:v>0.6689049460848161</c:v>
                </c:pt>
                <c:pt idx="2219">
                  <c:v>0.669069118678844</c:v>
                </c:pt>
                <c:pt idx="2220">
                  <c:v>0.66923320887686122</c:v>
                </c:pt>
                <c:pt idx="2221">
                  <c:v>0.66939721672022101</c:v>
                </c:pt>
                <c:pt idx="2222">
                  <c:v>0.66956114225025631</c:v>
                </c:pt>
                <c:pt idx="2223">
                  <c:v>0.66972498550827875</c:v>
                </c:pt>
                <c:pt idx="2224">
                  <c:v>0.66988874653557973</c:v>
                </c:pt>
                <c:pt idx="2225">
                  <c:v>0.67005242537342968</c:v>
                </c:pt>
                <c:pt idx="2226">
                  <c:v>0.6702160220630784</c:v>
                </c:pt>
                <c:pt idx="2227">
                  <c:v>0.67037953664575489</c:v>
                </c:pt>
                <c:pt idx="2228">
                  <c:v>0.67054296916266787</c:v>
                </c:pt>
                <c:pt idx="2229">
                  <c:v>0.6707063196550046</c:v>
                </c:pt>
                <c:pt idx="2230">
                  <c:v>0.67086958816393205</c:v>
                </c:pt>
                <c:pt idx="2231">
                  <c:v>0.67103277473059719</c:v>
                </c:pt>
                <c:pt idx="2232">
                  <c:v>0.67119587939612513</c:v>
                </c:pt>
                <c:pt idx="2233">
                  <c:v>0.67135890220162131</c:v>
                </c:pt>
                <c:pt idx="2234">
                  <c:v>0.67152184318816999</c:v>
                </c:pt>
                <c:pt idx="2235">
                  <c:v>0.67168470239683509</c:v>
                </c:pt>
                <c:pt idx="2236">
                  <c:v>0.67184747986865978</c:v>
                </c:pt>
                <c:pt idx="2237">
                  <c:v>0.67201017564466659</c:v>
                </c:pt>
                <c:pt idx="2238">
                  <c:v>0.67217278976585781</c:v>
                </c:pt>
                <c:pt idx="2239">
                  <c:v>0.67233532227321458</c:v>
                </c:pt>
                <c:pt idx="2240">
                  <c:v>0.67249777320769799</c:v>
                </c:pt>
                <c:pt idx="2241">
                  <c:v>0.67266014261024842</c:v>
                </c:pt>
                <c:pt idx="2242">
                  <c:v>0.67282243052178536</c:v>
                </c:pt>
                <c:pt idx="2243">
                  <c:v>0.67298463698320832</c:v>
                </c:pt>
                <c:pt idx="2244">
                  <c:v>0.67314676203539581</c:v>
                </c:pt>
                <c:pt idx="2245">
                  <c:v>0.67330880571920626</c:v>
                </c:pt>
                <c:pt idx="2246">
                  <c:v>0.67347076807547712</c:v>
                </c:pt>
                <c:pt idx="2247">
                  <c:v>0.67363264914502596</c:v>
                </c:pt>
                <c:pt idx="2248">
                  <c:v>0.67379444896864893</c:v>
                </c:pt>
                <c:pt idx="2249">
                  <c:v>0.67395616758712251</c:v>
                </c:pt>
                <c:pt idx="2250">
                  <c:v>0.67411780504120289</c:v>
                </c:pt>
                <c:pt idx="2251">
                  <c:v>0.6742793613716247</c:v>
                </c:pt>
                <c:pt idx="2252">
                  <c:v>0.67444083661910326</c:v>
                </c:pt>
                <c:pt idx="2253">
                  <c:v>0.6746022308243329</c:v>
                </c:pt>
                <c:pt idx="2254">
                  <c:v>0.67476354402798755</c:v>
                </c:pt>
                <c:pt idx="2255">
                  <c:v>0.67492477627072089</c:v>
                </c:pt>
                <c:pt idx="2256">
                  <c:v>0.6750859275931661</c:v>
                </c:pt>
                <c:pt idx="2257">
                  <c:v>0.67524699803593591</c:v>
                </c:pt>
                <c:pt idx="2258">
                  <c:v>0.67540798763962295</c:v>
                </c:pt>
                <c:pt idx="2259">
                  <c:v>0.67556889644479889</c:v>
                </c:pt>
                <c:pt idx="2260">
                  <c:v>0.67572972449201574</c:v>
                </c:pt>
                <c:pt idx="2261">
                  <c:v>0.67589047182180484</c:v>
                </c:pt>
                <c:pt idx="2262">
                  <c:v>0.6760511384746769</c:v>
                </c:pt>
                <c:pt idx="2263">
                  <c:v>0.67621172449112277</c:v>
                </c:pt>
                <c:pt idx="2264">
                  <c:v>0.67637222991161283</c:v>
                </c:pt>
                <c:pt idx="2265">
                  <c:v>0.67653265477659708</c:v>
                </c:pt>
                <c:pt idx="2266">
                  <c:v>0.67669299912650505</c:v>
                </c:pt>
                <c:pt idx="2267">
                  <c:v>0.67685326300174631</c:v>
                </c:pt>
                <c:pt idx="2268">
                  <c:v>0.67701344644271011</c:v>
                </c:pt>
                <c:pt idx="2269">
                  <c:v>0.67717354948976527</c:v>
                </c:pt>
                <c:pt idx="2270">
                  <c:v>0.67733357218326018</c:v>
                </c:pt>
                <c:pt idx="2271">
                  <c:v>0.67749351456352358</c:v>
                </c:pt>
                <c:pt idx="2272">
                  <c:v>0.67765337667086323</c:v>
                </c:pt>
                <c:pt idx="2273">
                  <c:v>0.67781315854556745</c:v>
                </c:pt>
                <c:pt idx="2274">
                  <c:v>0.6779728602279036</c:v>
                </c:pt>
                <c:pt idx="2275">
                  <c:v>0.67813248175811924</c:v>
                </c:pt>
                <c:pt idx="2276">
                  <c:v>0.67829202317644155</c:v>
                </c:pt>
                <c:pt idx="2277">
                  <c:v>0.67845148452307769</c:v>
                </c:pt>
                <c:pt idx="2278">
                  <c:v>0.67861086583821462</c:v>
                </c:pt>
                <c:pt idx="2279">
                  <c:v>0.67877016716201899</c:v>
                </c:pt>
                <c:pt idx="2280">
                  <c:v>0.67892938853463747</c:v>
                </c:pt>
                <c:pt idx="2281">
                  <c:v>0.67908852999619618</c:v>
                </c:pt>
                <c:pt idx="2282">
                  <c:v>0.6792475915868017</c:v>
                </c:pt>
                <c:pt idx="2283">
                  <c:v>0.67940657334654031</c:v>
                </c:pt>
                <c:pt idx="2284">
                  <c:v>0.67956547531547762</c:v>
                </c:pt>
                <c:pt idx="2285">
                  <c:v>0.67972429753365982</c:v>
                </c:pt>
                <c:pt idx="2286">
                  <c:v>0.67988304004111288</c:v>
                </c:pt>
                <c:pt idx="2287">
                  <c:v>0.68004170287784205</c:v>
                </c:pt>
                <c:pt idx="2288">
                  <c:v>0.68020028608383354</c:v>
                </c:pt>
                <c:pt idx="2289">
                  <c:v>0.68035878969905261</c:v>
                </c:pt>
                <c:pt idx="2290">
                  <c:v>0.68051721376344487</c:v>
                </c:pt>
                <c:pt idx="2291">
                  <c:v>0.68067555831693582</c:v>
                </c:pt>
                <c:pt idx="2292">
                  <c:v>0.68083382339943099</c:v>
                </c:pt>
                <c:pt idx="2293">
                  <c:v>0.68099200905081569</c:v>
                </c:pt>
                <c:pt idx="2294">
                  <c:v>0.68115011531095526</c:v>
                </c:pt>
                <c:pt idx="2295">
                  <c:v>0.68130814221969527</c:v>
                </c:pt>
                <c:pt idx="2296">
                  <c:v>0.68146608981686108</c:v>
                </c:pt>
                <c:pt idx="2297">
                  <c:v>0.68162395814225807</c:v>
                </c:pt>
                <c:pt idx="2298">
                  <c:v>0.68178174723567164</c:v>
                </c:pt>
                <c:pt idx="2299">
                  <c:v>0.68193945713686732</c:v>
                </c:pt>
                <c:pt idx="2300">
                  <c:v>0.68209708788559043</c:v>
                </c:pt>
                <c:pt idx="2301">
                  <c:v>0.68225463952156673</c:v>
                </c:pt>
                <c:pt idx="2302">
                  <c:v>0.68241211208450181</c:v>
                </c:pt>
                <c:pt idx="2303">
                  <c:v>0.68256950561408136</c:v>
                </c:pt>
                <c:pt idx="2304">
                  <c:v>0.6827268201499711</c:v>
                </c:pt>
                <c:pt idx="2305">
                  <c:v>0.68288405573181699</c:v>
                </c:pt>
                <c:pt idx="2306">
                  <c:v>0.68304121239924476</c:v>
                </c:pt>
                <c:pt idx="2307">
                  <c:v>0.68319829019186085</c:v>
                </c:pt>
                <c:pt idx="2308">
                  <c:v>0.68335528914925125</c:v>
                </c:pt>
                <c:pt idx="2309">
                  <c:v>0.68351220931098222</c:v>
                </c:pt>
                <c:pt idx="2310">
                  <c:v>0.68366905071660056</c:v>
                </c:pt>
                <c:pt idx="2311">
                  <c:v>0.68382581340563242</c:v>
                </c:pt>
                <c:pt idx="2312">
                  <c:v>0.6839824974175851</c:v>
                </c:pt>
                <c:pt idx="2313">
                  <c:v>0.68413910279194523</c:v>
                </c:pt>
                <c:pt idx="2314">
                  <c:v>0.68429562956817991</c:v>
                </c:pt>
                <c:pt idx="2315">
                  <c:v>0.6844520777857368</c:v>
                </c:pt>
                <c:pt idx="2316">
                  <c:v>0.68460844748404326</c:v>
                </c:pt>
                <c:pt idx="2317">
                  <c:v>0.68476473870250709</c:v>
                </c:pt>
                <c:pt idx="2318">
                  <c:v>0.68492095148051613</c:v>
                </c:pt>
                <c:pt idx="2319">
                  <c:v>0.68507708585743876</c:v>
                </c:pt>
                <c:pt idx="2320">
                  <c:v>0.68523314187262319</c:v>
                </c:pt>
                <c:pt idx="2321">
                  <c:v>0.68538911956539839</c:v>
                </c:pt>
                <c:pt idx="2322">
                  <c:v>0.68554501897507314</c:v>
                </c:pt>
                <c:pt idx="2323">
                  <c:v>0.6857008401409368</c:v>
                </c:pt>
                <c:pt idx="2324">
                  <c:v>0.68585658310225883</c:v>
                </c:pt>
                <c:pt idx="2325">
                  <c:v>0.68601224789828896</c:v>
                </c:pt>
                <c:pt idx="2326">
                  <c:v>0.68616783456825736</c:v>
                </c:pt>
                <c:pt idx="2327">
                  <c:v>0.68632334315137467</c:v>
                </c:pt>
                <c:pt idx="2328">
                  <c:v>0.68647877368683108</c:v>
                </c:pt>
                <c:pt idx="2329">
                  <c:v>0.68663412621379816</c:v>
                </c:pt>
                <c:pt idx="2330">
                  <c:v>0.68678940077142725</c:v>
                </c:pt>
                <c:pt idx="2331">
                  <c:v>0.68694459739884972</c:v>
                </c:pt>
                <c:pt idx="2332">
                  <c:v>0.68709971613517817</c:v>
                </c:pt>
                <c:pt idx="2333">
                  <c:v>0.68725475701950478</c:v>
                </c:pt>
                <c:pt idx="2334">
                  <c:v>0.68740972009090262</c:v>
                </c:pt>
                <c:pt idx="2335">
                  <c:v>0.6875646053884249</c:v>
                </c:pt>
                <c:pt idx="2336">
                  <c:v>0.68771941295110517</c:v>
                </c:pt>
                <c:pt idx="2337">
                  <c:v>0.68787414281795767</c:v>
                </c:pt>
                <c:pt idx="2338">
                  <c:v>0.68802879502797665</c:v>
                </c:pt>
                <c:pt idx="2339">
                  <c:v>0.68818336962013715</c:v>
                </c:pt>
                <c:pt idx="2340">
                  <c:v>0.68833786663339469</c:v>
                </c:pt>
                <c:pt idx="2341">
                  <c:v>0.68849228610668467</c:v>
                </c:pt>
                <c:pt idx="2342">
                  <c:v>0.68864662807892396</c:v>
                </c:pt>
                <c:pt idx="2343">
                  <c:v>0.68880089258900878</c:v>
                </c:pt>
                <c:pt idx="2344">
                  <c:v>0.68895507967581648</c:v>
                </c:pt>
                <c:pt idx="2345">
                  <c:v>0.68910918937820487</c:v>
                </c:pt>
                <c:pt idx="2346">
                  <c:v>0.68926322173501198</c:v>
                </c:pt>
                <c:pt idx="2347">
                  <c:v>0.68941717678505654</c:v>
                </c:pt>
                <c:pt idx="2348">
                  <c:v>0.68957105456713785</c:v>
                </c:pt>
                <c:pt idx="2349">
                  <c:v>0.68972485512003567</c:v>
                </c:pt>
                <c:pt idx="2350">
                  <c:v>0.68987857848251033</c:v>
                </c:pt>
                <c:pt idx="2351">
                  <c:v>0.6900322246933025</c:v>
                </c:pt>
                <c:pt idx="2352">
                  <c:v>0.69018579379113354</c:v>
                </c:pt>
                <c:pt idx="2353">
                  <c:v>0.69033928581470572</c:v>
                </c:pt>
                <c:pt idx="2354">
                  <c:v>0.6904927008027012</c:v>
                </c:pt>
                <c:pt idx="2355">
                  <c:v>0.69064603879378339</c:v>
                </c:pt>
                <c:pt idx="2356">
                  <c:v>0.69079929982659583</c:v>
                </c:pt>
                <c:pt idx="2357">
                  <c:v>0.69095248393976283</c:v>
                </c:pt>
                <c:pt idx="2358">
                  <c:v>0.69110559117188941</c:v>
                </c:pt>
                <c:pt idx="2359">
                  <c:v>0.69125862156156104</c:v>
                </c:pt>
                <c:pt idx="2360">
                  <c:v>0.69141157514734408</c:v>
                </c:pt>
                <c:pt idx="2361">
                  <c:v>0.69156445196778515</c:v>
                </c:pt>
                <c:pt idx="2362">
                  <c:v>0.69171725206141188</c:v>
                </c:pt>
                <c:pt idx="2363">
                  <c:v>0.69186997546673246</c:v>
                </c:pt>
                <c:pt idx="2364">
                  <c:v>0.69202262222223565</c:v>
                </c:pt>
                <c:pt idx="2365">
                  <c:v>0.6921751923663908</c:v>
                </c:pt>
                <c:pt idx="2366">
                  <c:v>0.69232768593764826</c:v>
                </c:pt>
                <c:pt idx="2367">
                  <c:v>0.69248010297443907</c:v>
                </c:pt>
                <c:pt idx="2368">
                  <c:v>0.69263244351517472</c:v>
                </c:pt>
                <c:pt idx="2369">
                  <c:v>0.6927847075982474</c:v>
                </c:pt>
                <c:pt idx="2370">
                  <c:v>0.69293689526203039</c:v>
                </c:pt>
                <c:pt idx="2371">
                  <c:v>0.69308900654487748</c:v>
                </c:pt>
                <c:pt idx="2372">
                  <c:v>0.693241041485123</c:v>
                </c:pt>
                <c:pt idx="2373">
                  <c:v>0.69339300012108274</c:v>
                </c:pt>
                <c:pt idx="2374">
                  <c:v>0.69354488249105228</c:v>
                </c:pt>
                <c:pt idx="2375">
                  <c:v>0.69369668863330891</c:v>
                </c:pt>
                <c:pt idx="2376">
                  <c:v>0.69384841858610991</c:v>
                </c:pt>
                <c:pt idx="2377">
                  <c:v>0.69400007238769401</c:v>
                </c:pt>
                <c:pt idx="2378">
                  <c:v>0.69415165007628055</c:v>
                </c:pt>
                <c:pt idx="2379">
                  <c:v>0.69430315169006929</c:v>
                </c:pt>
                <c:pt idx="2380">
                  <c:v>0.69445457726724136</c:v>
                </c:pt>
                <c:pt idx="2381">
                  <c:v>0.69460592684595845</c:v>
                </c:pt>
                <c:pt idx="2382">
                  <c:v>0.6947572004643634</c:v>
                </c:pt>
                <c:pt idx="2383">
                  <c:v>0.69490839816057914</c:v>
                </c:pt>
                <c:pt idx="2384">
                  <c:v>0.69505951997271043</c:v>
                </c:pt>
                <c:pt idx="2385">
                  <c:v>0.69521056593884234</c:v>
                </c:pt>
                <c:pt idx="2386">
                  <c:v>0.69536153609704099</c:v>
                </c:pt>
                <c:pt idx="2387">
                  <c:v>0.69551243048535327</c:v>
                </c:pt>
                <c:pt idx="2388">
                  <c:v>0.69566324914180722</c:v>
                </c:pt>
                <c:pt idx="2389">
                  <c:v>0.69581399210441142</c:v>
                </c:pt>
                <c:pt idx="2390">
                  <c:v>0.69596465941115571</c:v>
                </c:pt>
                <c:pt idx="2391">
                  <c:v>0.69611525110001082</c:v>
                </c:pt>
                <c:pt idx="2392">
                  <c:v>0.69626576720892808</c:v>
                </c:pt>
                <c:pt idx="2393">
                  <c:v>0.69641620777584046</c:v>
                </c:pt>
                <c:pt idx="2394">
                  <c:v>0.6965665728386613</c:v>
                </c:pt>
                <c:pt idx="2395">
                  <c:v>0.69671686243528497</c:v>
                </c:pt>
                <c:pt idx="2396">
                  <c:v>0.69686707660358682</c:v>
                </c:pt>
                <c:pt idx="2397">
                  <c:v>0.69701721538142369</c:v>
                </c:pt>
                <c:pt idx="2398">
                  <c:v>0.69716727880663265</c:v>
                </c:pt>
                <c:pt idx="2399">
                  <c:v>0.69731726691703255</c:v>
                </c:pt>
                <c:pt idx="2400">
                  <c:v>0.69746717975042249</c:v>
                </c:pt>
                <c:pt idx="2401">
                  <c:v>0.69761701734458337</c:v>
                </c:pt>
                <c:pt idx="2402">
                  <c:v>0.69776677973727652</c:v>
                </c:pt>
                <c:pt idx="2403">
                  <c:v>0.69791646696624454</c:v>
                </c:pt>
                <c:pt idx="2404">
                  <c:v>0.69806607906921103</c:v>
                </c:pt>
                <c:pt idx="2405">
                  <c:v>0.69821561608388094</c:v>
                </c:pt>
                <c:pt idx="2406">
                  <c:v>0.69836507804794001</c:v>
                </c:pt>
                <c:pt idx="2407">
                  <c:v>0.69851446499905478</c:v>
                </c:pt>
                <c:pt idx="2408">
                  <c:v>0.69866377697487381</c:v>
                </c:pt>
                <c:pt idx="2409">
                  <c:v>0.69881301401302576</c:v>
                </c:pt>
                <c:pt idx="2410">
                  <c:v>0.69896217615112111</c:v>
                </c:pt>
                <c:pt idx="2411">
                  <c:v>0.69911126342675078</c:v>
                </c:pt>
                <c:pt idx="2412">
                  <c:v>0.69926027587748762</c:v>
                </c:pt>
                <c:pt idx="2413">
                  <c:v>0.69940921354088526</c:v>
                </c:pt>
                <c:pt idx="2414">
                  <c:v>0.69955807645447821</c:v>
                </c:pt>
                <c:pt idx="2415">
                  <c:v>0.69970686465578247</c:v>
                </c:pt>
                <c:pt idx="2416">
                  <c:v>0.69985557818229516</c:v>
                </c:pt>
                <c:pt idx="2417">
                  <c:v>0.70000421707149452</c:v>
                </c:pt>
                <c:pt idx="2418">
                  <c:v>0.70015278136084003</c:v>
                </c:pt>
                <c:pt idx="2419">
                  <c:v>0.70030127108777263</c:v>
                </c:pt>
                <c:pt idx="2420">
                  <c:v>0.7004496862897136</c:v>
                </c:pt>
                <c:pt idx="2421">
                  <c:v>0.70059802700406626</c:v>
                </c:pt>
                <c:pt idx="2422">
                  <c:v>0.70074629326821525</c:v>
                </c:pt>
                <c:pt idx="2423">
                  <c:v>0.7008944851195259</c:v>
                </c:pt>
                <c:pt idx="2424">
                  <c:v>0.7010426025953449</c:v>
                </c:pt>
                <c:pt idx="2425">
                  <c:v>0.70119064573300038</c:v>
                </c:pt>
                <c:pt idx="2426">
                  <c:v>0.70133861456980162</c:v>
                </c:pt>
                <c:pt idx="2427">
                  <c:v>0.70148650914303945</c:v>
                </c:pt>
                <c:pt idx="2428">
                  <c:v>0.7016343294899855</c:v>
                </c:pt>
                <c:pt idx="2429">
                  <c:v>0.70178207564789286</c:v>
                </c:pt>
                <c:pt idx="2430">
                  <c:v>0.70192974765399641</c:v>
                </c:pt>
                <c:pt idx="2431">
                  <c:v>0.70207734554551171</c:v>
                </c:pt>
                <c:pt idx="2432">
                  <c:v>0.70222486935963568</c:v>
                </c:pt>
                <c:pt idx="2433">
                  <c:v>0.70237231913354703</c:v>
                </c:pt>
                <c:pt idx="2434">
                  <c:v>0.70251969490440558</c:v>
                </c:pt>
                <c:pt idx="2435">
                  <c:v>0.70266699670935218</c:v>
                </c:pt>
                <c:pt idx="2436">
                  <c:v>0.70281422458550946</c:v>
                </c:pt>
                <c:pt idx="2437">
                  <c:v>0.70296137856998142</c:v>
                </c:pt>
                <c:pt idx="2438">
                  <c:v>0.70310845869985328</c:v>
                </c:pt>
                <c:pt idx="2439">
                  <c:v>0.70325546501219138</c:v>
                </c:pt>
                <c:pt idx="2440">
                  <c:v>0.7034023975440441</c:v>
                </c:pt>
                <c:pt idx="2441">
                  <c:v>0.70354925633244048</c:v>
                </c:pt>
                <c:pt idx="2442">
                  <c:v>0.70369604141439179</c:v>
                </c:pt>
                <c:pt idx="2443">
                  <c:v>0.70384275282689013</c:v>
                </c:pt>
                <c:pt idx="2444">
                  <c:v>0.7039893906069089</c:v>
                </c:pt>
                <c:pt idx="2445">
                  <c:v>0.70413595479140401</c:v>
                </c:pt>
                <c:pt idx="2446">
                  <c:v>0.70428244541731144</c:v>
                </c:pt>
                <c:pt idx="2447">
                  <c:v>0.70442886252154913</c:v>
                </c:pt>
                <c:pt idx="2448">
                  <c:v>0.7045752061410171</c:v>
                </c:pt>
                <c:pt idx="2449">
                  <c:v>0.70472147631259618</c:v>
                </c:pt>
                <c:pt idx="2450">
                  <c:v>0.70486767307314857</c:v>
                </c:pt>
                <c:pt idx="2451">
                  <c:v>0.70501379645951889</c:v>
                </c:pt>
                <c:pt idx="2452">
                  <c:v>0.70515984650853214</c:v>
                </c:pt>
                <c:pt idx="2453">
                  <c:v>0.70530582325699553</c:v>
                </c:pt>
                <c:pt idx="2454">
                  <c:v>0.70545172674169754</c:v>
                </c:pt>
                <c:pt idx="2455">
                  <c:v>0.70559755699940852</c:v>
                </c:pt>
                <c:pt idx="2456">
                  <c:v>0.70574331406687973</c:v>
                </c:pt>
                <c:pt idx="2457">
                  <c:v>0.7058889979808447</c:v>
                </c:pt>
                <c:pt idx="2458">
                  <c:v>0.70603460877801816</c:v>
                </c:pt>
                <c:pt idx="2459">
                  <c:v>0.70618014649509597</c:v>
                </c:pt>
                <c:pt idx="2460">
                  <c:v>0.70632561116875658</c:v>
                </c:pt>
                <c:pt idx="2461">
                  <c:v>0.70647100283565933</c:v>
                </c:pt>
                <c:pt idx="2462">
                  <c:v>0.70661632153244536</c:v>
                </c:pt>
                <c:pt idx="2463">
                  <c:v>0.70676156729573725</c:v>
                </c:pt>
                <c:pt idx="2464">
                  <c:v>0.70690674016213939</c:v>
                </c:pt>
                <c:pt idx="2465">
                  <c:v>0.70705184016823786</c:v>
                </c:pt>
                <c:pt idx="2466">
                  <c:v>0.70719686735060017</c:v>
                </c:pt>
                <c:pt idx="2467">
                  <c:v>0.70734182174577553</c:v>
                </c:pt>
                <c:pt idx="2468">
                  <c:v>0.70748670339029485</c:v>
                </c:pt>
                <c:pt idx="2469">
                  <c:v>0.70763151232067101</c:v>
                </c:pt>
                <c:pt idx="2470">
                  <c:v>0.70777624857339783</c:v>
                </c:pt>
                <c:pt idx="2471">
                  <c:v>0.70792091218495146</c:v>
                </c:pt>
                <c:pt idx="2472">
                  <c:v>0.70806550319178951</c:v>
                </c:pt>
                <c:pt idx="2473">
                  <c:v>0.70821002163035129</c:v>
                </c:pt>
                <c:pt idx="2474">
                  <c:v>0.70835446753705777</c:v>
                </c:pt>
                <c:pt idx="2475">
                  <c:v>0.70849884094831173</c:v>
                </c:pt>
                <c:pt idx="2476">
                  <c:v>0.70864314190049771</c:v>
                </c:pt>
                <c:pt idx="2477">
                  <c:v>0.70878737042998208</c:v>
                </c:pt>
                <c:pt idx="2478">
                  <c:v>0.70893152657311242</c:v>
                </c:pt>
                <c:pt idx="2479">
                  <c:v>0.7090756103662188</c:v>
                </c:pt>
                <c:pt idx="2480">
                  <c:v>0.7092196218456126</c:v>
                </c:pt>
                <c:pt idx="2481">
                  <c:v>0.70936356104758724</c:v>
                </c:pt>
                <c:pt idx="2482">
                  <c:v>0.70950742800841771</c:v>
                </c:pt>
                <c:pt idx="2483">
                  <c:v>0.70965122276436077</c:v>
                </c:pt>
                <c:pt idx="2484">
                  <c:v>0.70979494535165499</c:v>
                </c:pt>
                <c:pt idx="2485">
                  <c:v>0.70993859580652119</c:v>
                </c:pt>
                <c:pt idx="2486">
                  <c:v>0.71008217416516139</c:v>
                </c:pt>
                <c:pt idx="2487">
                  <c:v>0.71022568046375967</c:v>
                </c:pt>
                <c:pt idx="2488">
                  <c:v>0.71036911473848219</c:v>
                </c:pt>
                <c:pt idx="2489">
                  <c:v>0.71051247702547682</c:v>
                </c:pt>
                <c:pt idx="2490">
                  <c:v>0.71065576736087288</c:v>
                </c:pt>
                <c:pt idx="2491">
                  <c:v>0.71079898578078216</c:v>
                </c:pt>
                <c:pt idx="2492">
                  <c:v>0.71094213232129821</c:v>
                </c:pt>
                <c:pt idx="2493">
                  <c:v>0.71108520701849598</c:v>
                </c:pt>
                <c:pt idx="2494">
                  <c:v>0.71122820990843272</c:v>
                </c:pt>
                <c:pt idx="2495">
                  <c:v>0.71137114102714771</c:v>
                </c:pt>
                <c:pt idx="2496">
                  <c:v>0.71151400041066215</c:v>
                </c:pt>
                <c:pt idx="2497">
                  <c:v>0.71165678809497834</c:v>
                </c:pt>
                <c:pt idx="2498">
                  <c:v>0.71179950411608173</c:v>
                </c:pt>
                <c:pt idx="2499">
                  <c:v>0.71194214850993887</c:v>
                </c:pt>
                <c:pt idx="2500">
                  <c:v>0.71208472131249834</c:v>
                </c:pt>
                <c:pt idx="2501">
                  <c:v>0.71222722255969118</c:v>
                </c:pt>
                <c:pt idx="2502">
                  <c:v>0.71236965228742999</c:v>
                </c:pt>
                <c:pt idx="2503">
                  <c:v>0.71251201053160929</c:v>
                </c:pt>
                <c:pt idx="2504">
                  <c:v>0.7126542973281057</c:v>
                </c:pt>
                <c:pt idx="2505">
                  <c:v>0.71279651271277811</c:v>
                </c:pt>
                <c:pt idx="2506">
                  <c:v>0.71293865672146672</c:v>
                </c:pt>
                <c:pt idx="2507">
                  <c:v>0.71308072938999456</c:v>
                </c:pt>
                <c:pt idx="2508">
                  <c:v>0.71322273075416609</c:v>
                </c:pt>
                <c:pt idx="2509">
                  <c:v>0.71336466084976824</c:v>
                </c:pt>
                <c:pt idx="2510">
                  <c:v>0.7135065197125694</c:v>
                </c:pt>
                <c:pt idx="2511">
                  <c:v>0.71364830737832052</c:v>
                </c:pt>
                <c:pt idx="2512">
                  <c:v>0.71379002388275448</c:v>
                </c:pt>
                <c:pt idx="2513">
                  <c:v>0.71393166926158624</c:v>
                </c:pt>
                <c:pt idx="2514">
                  <c:v>0.71407324355051249</c:v>
                </c:pt>
                <c:pt idx="2515">
                  <c:v>0.71421474678521268</c:v>
                </c:pt>
                <c:pt idx="2516">
                  <c:v>0.71435617900134774</c:v>
                </c:pt>
                <c:pt idx="2517">
                  <c:v>0.71449754023456091</c:v>
                </c:pt>
                <c:pt idx="2518">
                  <c:v>0.71463883052047772</c:v>
                </c:pt>
                <c:pt idx="2519">
                  <c:v>0.71478004989470545</c:v>
                </c:pt>
                <c:pt idx="2520">
                  <c:v>0.71492119839283386</c:v>
                </c:pt>
                <c:pt idx="2521">
                  <c:v>0.71506227605043482</c:v>
                </c:pt>
                <c:pt idx="2522">
                  <c:v>0.7152032829030619</c:v>
                </c:pt>
                <c:pt idx="2523">
                  <c:v>0.71534421898625145</c:v>
                </c:pt>
                <c:pt idx="2524">
                  <c:v>0.7154850843355216</c:v>
                </c:pt>
                <c:pt idx="2525">
                  <c:v>0.71562587898637287</c:v>
                </c:pt>
                <c:pt idx="2526">
                  <c:v>0.71576660297428751</c:v>
                </c:pt>
                <c:pt idx="2527">
                  <c:v>0.71590725633473073</c:v>
                </c:pt>
                <c:pt idx="2528">
                  <c:v>0.71604783910314906</c:v>
                </c:pt>
                <c:pt idx="2529">
                  <c:v>0.71618835131497216</c:v>
                </c:pt>
                <c:pt idx="2530">
                  <c:v>0.71632879300561103</c:v>
                </c:pt>
                <c:pt idx="2531">
                  <c:v>0.71646916421045947</c:v>
                </c:pt>
                <c:pt idx="2532">
                  <c:v>0.71660946496489342</c:v>
                </c:pt>
                <c:pt idx="2533">
                  <c:v>0.7167496953042708</c:v>
                </c:pt>
                <c:pt idx="2534">
                  <c:v>0.71688985526393234</c:v>
                </c:pt>
                <c:pt idx="2535">
                  <c:v>0.71702994487920024</c:v>
                </c:pt>
                <c:pt idx="2536">
                  <c:v>0.71716996418537959</c:v>
                </c:pt>
                <c:pt idx="2537">
                  <c:v>0.7173099132177575</c:v>
                </c:pt>
                <c:pt idx="2538">
                  <c:v>0.71744979201160342</c:v>
                </c:pt>
                <c:pt idx="2539">
                  <c:v>0.71758960060216936</c:v>
                </c:pt>
                <c:pt idx="2540">
                  <c:v>0.71772933902468916</c:v>
                </c:pt>
                <c:pt idx="2541">
                  <c:v>0.71786900731437964</c:v>
                </c:pt>
                <c:pt idx="2542">
                  <c:v>0.71800860550643875</c:v>
                </c:pt>
                <c:pt idx="2543">
                  <c:v>0.71814813363604824</c:v>
                </c:pt>
                <c:pt idx="2544">
                  <c:v>0.71828759173837109</c:v>
                </c:pt>
                <c:pt idx="2545">
                  <c:v>0.71842697984855319</c:v>
                </c:pt>
                <c:pt idx="2546">
                  <c:v>0.71856629800172278</c:v>
                </c:pt>
                <c:pt idx="2547">
                  <c:v>0.71870554623299021</c:v>
                </c:pt>
                <c:pt idx="2548">
                  <c:v>0.7188447245774483</c:v>
                </c:pt>
                <c:pt idx="2549">
                  <c:v>0.71898383307017233</c:v>
                </c:pt>
                <c:pt idx="2550">
                  <c:v>0.71912287174622025</c:v>
                </c:pt>
                <c:pt idx="2551">
                  <c:v>0.71926184064063159</c:v>
                </c:pt>
                <c:pt idx="2552">
                  <c:v>0.71940073978842922</c:v>
                </c:pt>
                <c:pt idx="2553">
                  <c:v>0.7195395692246177</c:v>
                </c:pt>
                <c:pt idx="2554">
                  <c:v>0.7196783289841846</c:v>
                </c:pt>
                <c:pt idx="2555">
                  <c:v>0.71981701910209939</c:v>
                </c:pt>
                <c:pt idx="2556">
                  <c:v>0.71995563961331466</c:v>
                </c:pt>
                <c:pt idx="2557">
                  <c:v>0.72009419055276491</c:v>
                </c:pt>
                <c:pt idx="2558">
                  <c:v>0.72023267195536711</c:v>
                </c:pt>
                <c:pt idx="2559">
                  <c:v>0.72037108385602089</c:v>
                </c:pt>
                <c:pt idx="2560">
                  <c:v>0.72050942628960868</c:v>
                </c:pt>
                <c:pt idx="2561">
                  <c:v>0.72064769929099481</c:v>
                </c:pt>
                <c:pt idx="2562">
                  <c:v>0.72078590289502642</c:v>
                </c:pt>
                <c:pt idx="2563">
                  <c:v>0.72092403713653286</c:v>
                </c:pt>
                <c:pt idx="2564">
                  <c:v>0.72106210205032673</c:v>
                </c:pt>
                <c:pt idx="2565">
                  <c:v>0.72120009767120219</c:v>
                </c:pt>
                <c:pt idx="2566">
                  <c:v>0.72133802403393665</c:v>
                </c:pt>
                <c:pt idx="2567">
                  <c:v>0.72147588117328998</c:v>
                </c:pt>
                <c:pt idx="2568">
                  <c:v>0.72161366912400404</c:v>
                </c:pt>
                <c:pt idx="2569">
                  <c:v>0.72175138792080418</c:v>
                </c:pt>
                <c:pt idx="2570">
                  <c:v>0.72188903759839751</c:v>
                </c:pt>
                <c:pt idx="2571">
                  <c:v>0.72202661819147407</c:v>
                </c:pt>
                <c:pt idx="2572">
                  <c:v>0.72216412973470656</c:v>
                </c:pt>
                <c:pt idx="2573">
                  <c:v>0.72230157226274994</c:v>
                </c:pt>
                <c:pt idx="2574">
                  <c:v>0.72243894581024226</c:v>
                </c:pt>
                <c:pt idx="2575">
                  <c:v>0.72257625041180362</c:v>
                </c:pt>
                <c:pt idx="2576">
                  <c:v>0.72271348610203745</c:v>
                </c:pt>
                <c:pt idx="2577">
                  <c:v>0.72285065291552919</c:v>
                </c:pt>
                <c:pt idx="2578">
                  <c:v>0.72298775088684697</c:v>
                </c:pt>
                <c:pt idx="2579">
                  <c:v>0.72312478005054215</c:v>
                </c:pt>
                <c:pt idx="2580">
                  <c:v>0.72326174044114788</c:v>
                </c:pt>
                <c:pt idx="2581">
                  <c:v>0.72339863209318089</c:v>
                </c:pt>
                <c:pt idx="2582">
                  <c:v>0.72353545504114003</c:v>
                </c:pt>
                <c:pt idx="2583">
                  <c:v>0.72367220931950682</c:v>
                </c:pt>
                <c:pt idx="2584">
                  <c:v>0.72380889496274559</c:v>
                </c:pt>
                <c:pt idx="2585">
                  <c:v>0.72394551200530344</c:v>
                </c:pt>
                <c:pt idx="2586">
                  <c:v>0.72408206048161017</c:v>
                </c:pt>
                <c:pt idx="2587">
                  <c:v>0.72421854042607825</c:v>
                </c:pt>
                <c:pt idx="2588">
                  <c:v>0.72435495187310295</c:v>
                </c:pt>
                <c:pt idx="2589">
                  <c:v>0.72449129485706198</c:v>
                </c:pt>
                <c:pt idx="2590">
                  <c:v>0.72462756941231621</c:v>
                </c:pt>
                <c:pt idx="2591">
                  <c:v>0.72476377557320903</c:v>
                </c:pt>
                <c:pt idx="2592">
                  <c:v>0.72489991337406667</c:v>
                </c:pt>
                <c:pt idx="2593">
                  <c:v>0.72503598284919812</c:v>
                </c:pt>
                <c:pt idx="2594">
                  <c:v>0.72517198403289529</c:v>
                </c:pt>
                <c:pt idx="2595">
                  <c:v>0.72530791695943231</c:v>
                </c:pt>
                <c:pt idx="2596">
                  <c:v>0.725443781663067</c:v>
                </c:pt>
                <c:pt idx="2597">
                  <c:v>0.72557957817803898</c:v>
                </c:pt>
                <c:pt idx="2598">
                  <c:v>0.72571530653857175</c:v>
                </c:pt>
                <c:pt idx="2599">
                  <c:v>0.72585096677887095</c:v>
                </c:pt>
                <c:pt idx="2600">
                  <c:v>0.72598655893312514</c:v>
                </c:pt>
                <c:pt idx="2601">
                  <c:v>0.72612208303550563</c:v>
                </c:pt>
                <c:pt idx="2602">
                  <c:v>0.72625753912016711</c:v>
                </c:pt>
                <c:pt idx="2603">
                  <c:v>0.72639292722124649</c:v>
                </c:pt>
                <c:pt idx="2604">
                  <c:v>0.72652824737286392</c:v>
                </c:pt>
                <c:pt idx="2605">
                  <c:v>0.72666349960912213</c:v>
                </c:pt>
                <c:pt idx="2606">
                  <c:v>0.72679868396410718</c:v>
                </c:pt>
                <c:pt idx="2607">
                  <c:v>0.72693380047188749</c:v>
                </c:pt>
                <c:pt idx="2608">
                  <c:v>0.72706884916651493</c:v>
                </c:pt>
                <c:pt idx="2609">
                  <c:v>0.72720383008202394</c:v>
                </c:pt>
                <c:pt idx="2610">
                  <c:v>0.72733874325243175</c:v>
                </c:pt>
                <c:pt idx="2611">
                  <c:v>0.72747358871173906</c:v>
                </c:pt>
                <c:pt idx="2612">
                  <c:v>0.7276083664939289</c:v>
                </c:pt>
                <c:pt idx="2613">
                  <c:v>0.72774307663296756</c:v>
                </c:pt>
                <c:pt idx="2614">
                  <c:v>0.72787771916280419</c:v>
                </c:pt>
                <c:pt idx="2615">
                  <c:v>0.72801229411737101</c:v>
                </c:pt>
                <c:pt idx="2616">
                  <c:v>0.72814680153058309</c:v>
                </c:pt>
                <c:pt idx="2617">
                  <c:v>0.72828124143633843</c:v>
                </c:pt>
                <c:pt idx="2618">
                  <c:v>0.72841561386851839</c:v>
                </c:pt>
                <c:pt idx="2619">
                  <c:v>0.72854991886098674</c:v>
                </c:pt>
                <c:pt idx="2620">
                  <c:v>0.72868415644759077</c:v>
                </c:pt>
                <c:pt idx="2621">
                  <c:v>0.72881832666216051</c:v>
                </c:pt>
                <c:pt idx="2622">
                  <c:v>0.72895242953850914</c:v>
                </c:pt>
                <c:pt idx="2623">
                  <c:v>0.72908646511043262</c:v>
                </c:pt>
                <c:pt idx="2624">
                  <c:v>0.72922043341171017</c:v>
                </c:pt>
                <c:pt idx="2625">
                  <c:v>0.7293543344761042</c:v>
                </c:pt>
                <c:pt idx="2626">
                  <c:v>0.72948816833735997</c:v>
                </c:pt>
                <c:pt idx="2627">
                  <c:v>0.72962193502920558</c:v>
                </c:pt>
                <c:pt idx="2628">
                  <c:v>0.72975563458535275</c:v>
                </c:pt>
                <c:pt idx="2629">
                  <c:v>0.72988926703949575</c:v>
                </c:pt>
                <c:pt idx="2630">
                  <c:v>0.7300228324253123</c:v>
                </c:pt>
                <c:pt idx="2631">
                  <c:v>0.73015633077646314</c:v>
                </c:pt>
                <c:pt idx="2632">
                  <c:v>0.73028976212659191</c:v>
                </c:pt>
                <c:pt idx="2633">
                  <c:v>0.7304231265093255</c:v>
                </c:pt>
                <c:pt idx="2634">
                  <c:v>0.73055642395827425</c:v>
                </c:pt>
                <c:pt idx="2635">
                  <c:v>0.73068965450703105</c:v>
                </c:pt>
                <c:pt idx="2636">
                  <c:v>0.73082281818917216</c:v>
                </c:pt>
                <c:pt idx="2637">
                  <c:v>0.7309559150382573</c:v>
                </c:pt>
                <c:pt idx="2638">
                  <c:v>0.73108894508782885</c:v>
                </c:pt>
                <c:pt idx="2639">
                  <c:v>0.73122190837141265</c:v>
                </c:pt>
                <c:pt idx="2640">
                  <c:v>0.73135480492251759</c:v>
                </c:pt>
                <c:pt idx="2641">
                  <c:v>0.73148763477463585</c:v>
                </c:pt>
                <c:pt idx="2642">
                  <c:v>0.7316203979612429</c:v>
                </c:pt>
                <c:pt idx="2643">
                  <c:v>0.73175309451579706</c:v>
                </c:pt>
                <c:pt idx="2644">
                  <c:v>0.73188572447174016</c:v>
                </c:pt>
                <c:pt idx="2645">
                  <c:v>0.7320182878624969</c:v>
                </c:pt>
                <c:pt idx="2646">
                  <c:v>0.73215078472147599</c:v>
                </c:pt>
                <c:pt idx="2647">
                  <c:v>0.73228321508206828</c:v>
                </c:pt>
                <c:pt idx="2648">
                  <c:v>0.73241557897764864</c:v>
                </c:pt>
                <c:pt idx="2649">
                  <c:v>0.73254787644157504</c:v>
                </c:pt>
                <c:pt idx="2650">
                  <c:v>0.73268010750718859</c:v>
                </c:pt>
                <c:pt idx="2651">
                  <c:v>0.73281227220781342</c:v>
                </c:pt>
                <c:pt idx="2652">
                  <c:v>0.73294437057675754</c:v>
                </c:pt>
                <c:pt idx="2653">
                  <c:v>0.73307640264731211</c:v>
                </c:pt>
                <c:pt idx="2654">
                  <c:v>0.73320836845275095</c:v>
                </c:pt>
                <c:pt idx="2655">
                  <c:v>0.7333402680263319</c:v>
                </c:pt>
                <c:pt idx="2656">
                  <c:v>0.73347210140129571</c:v>
                </c:pt>
                <c:pt idx="2657">
                  <c:v>0.73360386861086668</c:v>
                </c:pt>
                <c:pt idx="2658">
                  <c:v>0.73373556968825238</c:v>
                </c:pt>
                <c:pt idx="2659">
                  <c:v>0.73386720466664324</c:v>
                </c:pt>
                <c:pt idx="2660">
                  <c:v>0.73399877357921395</c:v>
                </c:pt>
                <c:pt idx="2661">
                  <c:v>0.73413027645912177</c:v>
                </c:pt>
                <c:pt idx="2662">
                  <c:v>0.73426171333950774</c:v>
                </c:pt>
                <c:pt idx="2663">
                  <c:v>0.73439308425349614</c:v>
                </c:pt>
                <c:pt idx="2664">
                  <c:v>0.7345243892341945</c:v>
                </c:pt>
                <c:pt idx="2665">
                  <c:v>0.73465562831469389</c:v>
                </c:pt>
                <c:pt idx="2666">
                  <c:v>0.73478680152806897</c:v>
                </c:pt>
                <c:pt idx="2667">
                  <c:v>0.73491790890737707</c:v>
                </c:pt>
                <c:pt idx="2668">
                  <c:v>0.73504895048565988</c:v>
                </c:pt>
                <c:pt idx="2669">
                  <c:v>0.73517992629594175</c:v>
                </c:pt>
                <c:pt idx="2670">
                  <c:v>0.73531083637123085</c:v>
                </c:pt>
                <c:pt idx="2671">
                  <c:v>0.73544168074451866</c:v>
                </c:pt>
                <c:pt idx="2672">
                  <c:v>0.73557245944878058</c:v>
                </c:pt>
                <c:pt idx="2673">
                  <c:v>0.73570317251697404</c:v>
                </c:pt>
                <c:pt idx="2674">
                  <c:v>0.73583381998204178</c:v>
                </c:pt>
                <c:pt idx="2675">
                  <c:v>0.73596440187690881</c:v>
                </c:pt>
                <c:pt idx="2676">
                  <c:v>0.73609491823448392</c:v>
                </c:pt>
                <c:pt idx="2677">
                  <c:v>0.73622536908765923</c:v>
                </c:pt>
                <c:pt idx="2678">
                  <c:v>0.73635575446931079</c:v>
                </c:pt>
                <c:pt idx="2679">
                  <c:v>0.73648607441229774</c:v>
                </c:pt>
                <c:pt idx="2680">
                  <c:v>0.73661632894946305</c:v>
                </c:pt>
                <c:pt idx="2681">
                  <c:v>0.73674651811363256</c:v>
                </c:pt>
                <c:pt idx="2682">
                  <c:v>0.73687664193761659</c:v>
                </c:pt>
                <c:pt idx="2683">
                  <c:v>0.73700670045420824</c:v>
                </c:pt>
                <c:pt idx="2684">
                  <c:v>0.73713669369618462</c:v>
                </c:pt>
                <c:pt idx="2685">
                  <c:v>0.73726662169630586</c:v>
                </c:pt>
                <c:pt idx="2686">
                  <c:v>0.7373964844873161</c:v>
                </c:pt>
                <c:pt idx="2687">
                  <c:v>0.73752628210194293</c:v>
                </c:pt>
                <c:pt idx="2688">
                  <c:v>0.73765601457289764</c:v>
                </c:pt>
                <c:pt idx="2689">
                  <c:v>0.73778568193287475</c:v>
                </c:pt>
                <c:pt idx="2690">
                  <c:v>0.73791528421455288</c:v>
                </c:pt>
                <c:pt idx="2691">
                  <c:v>0.73804482145059347</c:v>
                </c:pt>
                <c:pt idx="2692">
                  <c:v>0.73817429367364251</c:v>
                </c:pt>
                <c:pt idx="2693">
                  <c:v>0.73830370091632891</c:v>
                </c:pt>
                <c:pt idx="2694">
                  <c:v>0.73843304321126535</c:v>
                </c:pt>
                <c:pt idx="2695">
                  <c:v>0.73856232059104854</c:v>
                </c:pt>
                <c:pt idx="2696">
                  <c:v>0.73869153308825819</c:v>
                </c:pt>
                <c:pt idx="2697">
                  <c:v>0.73882068073545815</c:v>
                </c:pt>
                <c:pt idx="2698">
                  <c:v>0.73894976356519593</c:v>
                </c:pt>
                <c:pt idx="2699">
                  <c:v>0.73907878161000218</c:v>
                </c:pt>
                <c:pt idx="2700">
                  <c:v>0.73920773490239178</c:v>
                </c:pt>
                <c:pt idx="2701">
                  <c:v>0.73933662347486317</c:v>
                </c:pt>
                <c:pt idx="2702">
                  <c:v>0.73946544735989828</c:v>
                </c:pt>
                <c:pt idx="2703">
                  <c:v>0.73959420658996289</c:v>
                </c:pt>
                <c:pt idx="2704">
                  <c:v>0.73972290119750639</c:v>
                </c:pt>
                <c:pt idx="2705">
                  <c:v>0.73985153121496205</c:v>
                </c:pt>
                <c:pt idx="2706">
                  <c:v>0.73998009667474673</c:v>
                </c:pt>
                <c:pt idx="2707">
                  <c:v>0.74010859760926118</c:v>
                </c:pt>
                <c:pt idx="2708">
                  <c:v>0.7402370340508897</c:v>
                </c:pt>
                <c:pt idx="2709">
                  <c:v>0.74036540603200018</c:v>
                </c:pt>
                <c:pt idx="2710">
                  <c:v>0.74049371358494454</c:v>
                </c:pt>
                <c:pt idx="2711">
                  <c:v>0.74062195674205877</c:v>
                </c:pt>
                <c:pt idx="2712">
                  <c:v>0.74075013553566194</c:v>
                </c:pt>
                <c:pt idx="2713">
                  <c:v>0.74087824999805729</c:v>
                </c:pt>
                <c:pt idx="2714">
                  <c:v>0.74100630016153179</c:v>
                </c:pt>
                <c:pt idx="2715">
                  <c:v>0.74113428605835641</c:v>
                </c:pt>
                <c:pt idx="2716">
                  <c:v>0.74126220772078522</c:v>
                </c:pt>
                <c:pt idx="2717">
                  <c:v>0.74139006518105699</c:v>
                </c:pt>
                <c:pt idx="2718">
                  <c:v>0.74151785847139384</c:v>
                </c:pt>
                <c:pt idx="2719">
                  <c:v>0.74164558762400179</c:v>
                </c:pt>
                <c:pt idx="2720">
                  <c:v>0.74177325267107075</c:v>
                </c:pt>
                <c:pt idx="2721">
                  <c:v>0.74190085364477421</c:v>
                </c:pt>
                <c:pt idx="2722">
                  <c:v>0.74202839057726999</c:v>
                </c:pt>
                <c:pt idx="2723">
                  <c:v>0.7421558635006994</c:v>
                </c:pt>
                <c:pt idx="2724">
                  <c:v>0.74228327244718761</c:v>
                </c:pt>
                <c:pt idx="2725">
                  <c:v>0.74241061744884396</c:v>
                </c:pt>
                <c:pt idx="2726">
                  <c:v>0.74253789853776164</c:v>
                </c:pt>
                <c:pt idx="2727">
                  <c:v>0.74266511574601712</c:v>
                </c:pt>
                <c:pt idx="2728">
                  <c:v>0.74279226910567153</c:v>
                </c:pt>
                <c:pt idx="2729">
                  <c:v>0.74291935864876979</c:v>
                </c:pt>
                <c:pt idx="2730">
                  <c:v>0.74304638440734028</c:v>
                </c:pt>
                <c:pt idx="2731">
                  <c:v>0.74317334641339572</c:v>
                </c:pt>
                <c:pt idx="2732">
                  <c:v>0.74330024469893263</c:v>
                </c:pt>
                <c:pt idx="2733">
                  <c:v>0.74342707929593133</c:v>
                </c:pt>
                <c:pt idx="2734">
                  <c:v>0.74355385023635656</c:v>
                </c:pt>
                <c:pt idx="2735">
                  <c:v>0.74368055755215645</c:v>
                </c:pt>
                <c:pt idx="2736">
                  <c:v>0.74380720127526334</c:v>
                </c:pt>
                <c:pt idx="2737">
                  <c:v>0.7439337814375937</c:v>
                </c:pt>
                <c:pt idx="2738">
                  <c:v>0.74406029807104757</c:v>
                </c:pt>
                <c:pt idx="2739">
                  <c:v>0.74418675120750954</c:v>
                </c:pt>
                <c:pt idx="2740">
                  <c:v>0.7443131408788477</c:v>
                </c:pt>
                <c:pt idx="2741">
                  <c:v>0.74443946711691444</c:v>
                </c:pt>
                <c:pt idx="2742">
                  <c:v>0.74456572995354597</c:v>
                </c:pt>
                <c:pt idx="2743">
                  <c:v>0.74469192942056284</c:v>
                </c:pt>
                <c:pt idx="2744">
                  <c:v>0.74481806554976893</c:v>
                </c:pt>
                <c:pt idx="2745">
                  <c:v>0.74494413837295292</c:v>
                </c:pt>
                <c:pt idx="2746">
                  <c:v>0.74507014792188742</c:v>
                </c:pt>
                <c:pt idx="2747">
                  <c:v>0.74519609422832878</c:v>
                </c:pt>
                <c:pt idx="2748">
                  <c:v>0.7453219773240175</c:v>
                </c:pt>
                <c:pt idx="2749">
                  <c:v>0.74544779724067822</c:v>
                </c:pt>
                <c:pt idx="2750">
                  <c:v>0.74557355401001968</c:v>
                </c:pt>
                <c:pt idx="2751">
                  <c:v>0.74569924766373474</c:v>
                </c:pt>
                <c:pt idx="2752">
                  <c:v>0.74582487823350008</c:v>
                </c:pt>
                <c:pt idx="2753">
                  <c:v>0.74595044575097669</c:v>
                </c:pt>
                <c:pt idx="2754">
                  <c:v>0.74607595024780993</c:v>
                </c:pt>
                <c:pt idx="2755">
                  <c:v>0.74620139175562883</c:v>
                </c:pt>
                <c:pt idx="2756">
                  <c:v>0.74632677030604655</c:v>
                </c:pt>
                <c:pt idx="2757">
                  <c:v>0.74645208593066092</c:v>
                </c:pt>
                <c:pt idx="2758">
                  <c:v>0.74657733866105336</c:v>
                </c:pt>
                <c:pt idx="2759">
                  <c:v>0.74670252852878971</c:v>
                </c:pt>
                <c:pt idx="2760">
                  <c:v>0.74682765556541975</c:v>
                </c:pt>
                <c:pt idx="2761">
                  <c:v>0.74695271980247779</c:v>
                </c:pt>
                <c:pt idx="2762">
                  <c:v>0.74707772127148198</c:v>
                </c:pt>
                <c:pt idx="2763">
                  <c:v>0.74720266000393454</c:v>
                </c:pt>
                <c:pt idx="2764">
                  <c:v>0.74732753603132229</c:v>
                </c:pt>
                <c:pt idx="2765">
                  <c:v>0.74745234938511618</c:v>
                </c:pt>
                <c:pt idx="2766">
                  <c:v>0.74757710009677114</c:v>
                </c:pt>
                <c:pt idx="2767">
                  <c:v>0.74770178819772626</c:v>
                </c:pt>
                <c:pt idx="2768">
                  <c:v>0.74782641371940528</c:v>
                </c:pt>
                <c:pt idx="2769">
                  <c:v>0.74795097669321564</c:v>
                </c:pt>
                <c:pt idx="2770">
                  <c:v>0.74807547715054945</c:v>
                </c:pt>
                <c:pt idx="2771">
                  <c:v>0.74819991512278272</c:v>
                </c:pt>
                <c:pt idx="2772">
                  <c:v>0.74832429064127615</c:v>
                </c:pt>
                <c:pt idx="2773">
                  <c:v>0.7484486037373741</c:v>
                </c:pt>
                <c:pt idx="2774">
                  <c:v>0.74857285444240584</c:v>
                </c:pt>
                <c:pt idx="2775">
                  <c:v>0.74869704278768423</c:v>
                </c:pt>
                <c:pt idx="2776">
                  <c:v>0.74882116880450733</c:v>
                </c:pt>
                <c:pt idx="2777">
                  <c:v>0.74894523252415635</c:v>
                </c:pt>
                <c:pt idx="2778">
                  <c:v>0.74906923397789771</c:v>
                </c:pt>
                <c:pt idx="2779">
                  <c:v>0.74919317319698209</c:v>
                </c:pt>
                <c:pt idx="2780">
                  <c:v>0.74931705021264361</c:v>
                </c:pt>
                <c:pt idx="2781">
                  <c:v>0.74944086505610175</c:v>
                </c:pt>
                <c:pt idx="2782">
                  <c:v>0.74956461775855987</c:v>
                </c:pt>
                <c:pt idx="2783">
                  <c:v>0.74968830835120559</c:v>
                </c:pt>
                <c:pt idx="2784">
                  <c:v>0.74981193686521108</c:v>
                </c:pt>
                <c:pt idx="2785">
                  <c:v>0.74993550333173276</c:v>
                </c:pt>
                <c:pt idx="2786">
                  <c:v>0.75005900778191137</c:v>
                </c:pt>
                <c:pt idx="2787">
                  <c:v>0.75018245024687202</c:v>
                </c:pt>
                <c:pt idx="2788">
                  <c:v>0.75030583075772439</c:v>
                </c:pt>
                <c:pt idx="2789">
                  <c:v>0.75042914934556226</c:v>
                </c:pt>
                <c:pt idx="2790">
                  <c:v>0.75055240604146423</c:v>
                </c:pt>
                <c:pt idx="2791">
                  <c:v>0.75067560087649277</c:v>
                </c:pt>
                <c:pt idx="2792">
                  <c:v>0.75079873388169505</c:v>
                </c:pt>
                <c:pt idx="2793">
                  <c:v>0.75092180508810269</c:v>
                </c:pt>
                <c:pt idx="2794">
                  <c:v>0.75104481452673166</c:v>
                </c:pt>
                <c:pt idx="2795">
                  <c:v>0.75116776222858239</c:v>
                </c:pt>
                <c:pt idx="2796">
                  <c:v>0.75129064822463976</c:v>
                </c:pt>
                <c:pt idx="2797">
                  <c:v>0.75141347254587298</c:v>
                </c:pt>
                <c:pt idx="2798">
                  <c:v>0.75153623522323598</c:v>
                </c:pt>
                <c:pt idx="2799">
                  <c:v>0.75165893628766667</c:v>
                </c:pt>
                <c:pt idx="2800">
                  <c:v>0.75178157577008808</c:v>
                </c:pt>
                <c:pt idx="2801">
                  <c:v>0.75190415370140729</c:v>
                </c:pt>
                <c:pt idx="2802">
                  <c:v>0.75202667011251578</c:v>
                </c:pt>
                <c:pt idx="2803">
                  <c:v>0.75214912503428999</c:v>
                </c:pt>
                <c:pt idx="2804">
                  <c:v>0.75227151849759044</c:v>
                </c:pt>
                <c:pt idx="2805">
                  <c:v>0.75239385053326235</c:v>
                </c:pt>
                <c:pt idx="2806">
                  <c:v>0.7525161211721354</c:v>
                </c:pt>
                <c:pt idx="2807">
                  <c:v>0.75263833044502393</c:v>
                </c:pt>
                <c:pt idx="2808">
                  <c:v>0.75276047838272642</c:v>
                </c:pt>
                <c:pt idx="2809">
                  <c:v>0.75288256501602635</c:v>
                </c:pt>
                <c:pt idx="2810">
                  <c:v>0.75300459037569167</c:v>
                </c:pt>
                <c:pt idx="2811">
                  <c:v>0.75312655449247468</c:v>
                </c:pt>
                <c:pt idx="2812">
                  <c:v>0.75324845739711244</c:v>
                </c:pt>
                <c:pt idx="2813">
                  <c:v>0.75337029912032638</c:v>
                </c:pt>
                <c:pt idx="2814">
                  <c:v>0.75349207969282261</c:v>
                </c:pt>
                <c:pt idx="2815">
                  <c:v>0.75361379914529192</c:v>
                </c:pt>
                <c:pt idx="2816">
                  <c:v>0.75373545750840965</c:v>
                </c:pt>
                <c:pt idx="2817">
                  <c:v>0.75385705481283571</c:v>
                </c:pt>
                <c:pt idx="2818">
                  <c:v>0.75397859108921461</c:v>
                </c:pt>
                <c:pt idx="2819">
                  <c:v>0.7541000663681755</c:v>
                </c:pt>
                <c:pt idx="2820">
                  <c:v>0.75422148068033223</c:v>
                </c:pt>
                <c:pt idx="2821">
                  <c:v>0.75434283405628311</c:v>
                </c:pt>
                <c:pt idx="2822">
                  <c:v>0.75446412652661121</c:v>
                </c:pt>
                <c:pt idx="2823">
                  <c:v>0.75458535812188443</c:v>
                </c:pt>
                <c:pt idx="2824">
                  <c:v>0.75470652887265499</c:v>
                </c:pt>
                <c:pt idx="2825">
                  <c:v>0.7548276388094598</c:v>
                </c:pt>
                <c:pt idx="2826">
                  <c:v>0.75494868796282077</c:v>
                </c:pt>
                <c:pt idx="2827">
                  <c:v>0.75506967636324418</c:v>
                </c:pt>
                <c:pt idx="2828">
                  <c:v>0.75519060404122118</c:v>
                </c:pt>
                <c:pt idx="2829">
                  <c:v>0.75531147102722751</c:v>
                </c:pt>
                <c:pt idx="2830">
                  <c:v>0.75543227735172369</c:v>
                </c:pt>
                <c:pt idx="2831">
                  <c:v>0.75555302304515481</c:v>
                </c:pt>
                <c:pt idx="2832">
                  <c:v>0.75567370813795087</c:v>
                </c:pt>
                <c:pt idx="2833">
                  <c:v>0.75579433266052642</c:v>
                </c:pt>
                <c:pt idx="2834">
                  <c:v>0.75591489664328104</c:v>
                </c:pt>
                <c:pt idx="2835">
                  <c:v>0.75603540011659864</c:v>
                </c:pt>
                <c:pt idx="2836">
                  <c:v>0.75615584311084827</c:v>
                </c:pt>
                <c:pt idx="2837">
                  <c:v>0.75627622565638342</c:v>
                </c:pt>
                <c:pt idx="2838">
                  <c:v>0.75639654778354248</c:v>
                </c:pt>
                <c:pt idx="2839">
                  <c:v>0.75651680952264877</c:v>
                </c:pt>
                <c:pt idx="2840">
                  <c:v>0.75663701090401003</c:v>
                </c:pt>
                <c:pt idx="2841">
                  <c:v>0.75675715195791915</c:v>
                </c:pt>
                <c:pt idx="2842">
                  <c:v>0.75687723271465357</c:v>
                </c:pt>
                <c:pt idx="2843">
                  <c:v>0.75699725320447575</c:v>
                </c:pt>
                <c:pt idx="2844">
                  <c:v>0.75711721345763272</c:v>
                </c:pt>
                <c:pt idx="2845">
                  <c:v>0.75723711350435652</c:v>
                </c:pt>
                <c:pt idx="2846">
                  <c:v>0.75735695337486397</c:v>
                </c:pt>
                <c:pt idx="2847">
                  <c:v>0.75747673309935659</c:v>
                </c:pt>
                <c:pt idx="2848">
                  <c:v>0.7575964527080209</c:v>
                </c:pt>
                <c:pt idx="2849">
                  <c:v>0.7577161122310283</c:v>
                </c:pt>
                <c:pt idx="2850">
                  <c:v>0.75783571169853481</c:v>
                </c:pt>
                <c:pt idx="2851">
                  <c:v>0.75795525114068163</c:v>
                </c:pt>
                <c:pt idx="2852">
                  <c:v>0.75807473058759456</c:v>
                </c:pt>
                <c:pt idx="2853">
                  <c:v>0.75819415006938451</c:v>
                </c:pt>
                <c:pt idx="2854">
                  <c:v>0.75831350961614719</c:v>
                </c:pt>
                <c:pt idx="2855">
                  <c:v>0.75843280925796308</c:v>
                </c:pt>
                <c:pt idx="2856">
                  <c:v>0.7585520490248977</c:v>
                </c:pt>
                <c:pt idx="2857">
                  <c:v>0.75867122894700145</c:v>
                </c:pt>
                <c:pt idx="2858">
                  <c:v>0.75879034905430975</c:v>
                </c:pt>
                <c:pt idx="2859">
                  <c:v>0.75890940937684248</c:v>
                </c:pt>
                <c:pt idx="2860">
                  <c:v>0.75902840994460508</c:v>
                </c:pt>
                <c:pt idx="2861">
                  <c:v>0.75914735078758777</c:v>
                </c:pt>
                <c:pt idx="2862">
                  <c:v>0.75926623193576548</c:v>
                </c:pt>
                <c:pt idx="2863">
                  <c:v>0.75938505341909823</c:v>
                </c:pt>
                <c:pt idx="2864">
                  <c:v>0.75950381526753097</c:v>
                </c:pt>
                <c:pt idx="2865">
                  <c:v>0.75962251751099374</c:v>
                </c:pt>
                <c:pt idx="2866">
                  <c:v>0.7597411601794013</c:v>
                </c:pt>
                <c:pt idx="2867">
                  <c:v>0.75985974330265371</c:v>
                </c:pt>
                <c:pt idx="2868">
                  <c:v>0.75997826691063597</c:v>
                </c:pt>
                <c:pt idx="2869">
                  <c:v>0.76009673103321773</c:v>
                </c:pt>
                <c:pt idx="2870">
                  <c:v>0.76021513570025412</c:v>
                </c:pt>
                <c:pt idx="2871">
                  <c:v>0.76033348094158493</c:v>
                </c:pt>
                <c:pt idx="2872">
                  <c:v>0.7604517667870353</c:v>
                </c:pt>
                <c:pt idx="2873">
                  <c:v>0.76056999326641506</c:v>
                </c:pt>
                <c:pt idx="2874">
                  <c:v>0.76068816040951948</c:v>
                </c:pt>
                <c:pt idx="2875">
                  <c:v>0.76080626824612818</c:v>
                </c:pt>
                <c:pt idx="2876">
                  <c:v>0.76092431680600681</c:v>
                </c:pt>
                <c:pt idx="2877">
                  <c:v>0.76104230611890522</c:v>
                </c:pt>
                <c:pt idx="2878">
                  <c:v>0.76116023621455875</c:v>
                </c:pt>
                <c:pt idx="2879">
                  <c:v>0.76127810712268762</c:v>
                </c:pt>
                <c:pt idx="2880">
                  <c:v>0.76139591887299762</c:v>
                </c:pt>
                <c:pt idx="2881">
                  <c:v>0.7615136714951789</c:v>
                </c:pt>
                <c:pt idx="2882">
                  <c:v>0.76163136501890727</c:v>
                </c:pt>
                <c:pt idx="2883">
                  <c:v>0.76174899947384334</c:v>
                </c:pt>
                <c:pt idx="2884">
                  <c:v>0.76186657488963294</c:v>
                </c:pt>
                <c:pt idx="2885">
                  <c:v>0.76198409129590716</c:v>
                </c:pt>
                <c:pt idx="2886">
                  <c:v>0.76210154872228197</c:v>
                </c:pt>
                <c:pt idx="2887">
                  <c:v>0.76221894719835848</c:v>
                </c:pt>
                <c:pt idx="2888">
                  <c:v>0.76233628675372311</c:v>
                </c:pt>
                <c:pt idx="2889">
                  <c:v>0.76245356741794756</c:v>
                </c:pt>
                <c:pt idx="2890">
                  <c:v>0.76257078922058841</c:v>
                </c:pt>
                <c:pt idx="2891">
                  <c:v>0.76268795219118746</c:v>
                </c:pt>
                <c:pt idx="2892">
                  <c:v>0.76280505635927154</c:v>
                </c:pt>
                <c:pt idx="2893">
                  <c:v>0.76292210175435315</c:v>
                </c:pt>
                <c:pt idx="2894">
                  <c:v>0.76303908840592938</c:v>
                </c:pt>
                <c:pt idx="2895">
                  <c:v>0.76315601634348307</c:v>
                </c:pt>
                <c:pt idx="2896">
                  <c:v>0.76327288559648176</c:v>
                </c:pt>
                <c:pt idx="2897">
                  <c:v>0.76338969619437858</c:v>
                </c:pt>
                <c:pt idx="2898">
                  <c:v>0.76350644816661173</c:v>
                </c:pt>
                <c:pt idx="2899">
                  <c:v>0.76362314154260469</c:v>
                </c:pt>
                <c:pt idx="2900">
                  <c:v>0.76373977635176593</c:v>
                </c:pt>
                <c:pt idx="2901">
                  <c:v>0.7638563526234895</c:v>
                </c:pt>
                <c:pt idx="2902">
                  <c:v>0.76397287038715445</c:v>
                </c:pt>
                <c:pt idx="2903">
                  <c:v>0.76408932967212539</c:v>
                </c:pt>
                <c:pt idx="2904">
                  <c:v>0.76420573050775176</c:v>
                </c:pt>
                <c:pt idx="2905">
                  <c:v>0.76432207292336862</c:v>
                </c:pt>
                <c:pt idx="2906">
                  <c:v>0.76443835694829609</c:v>
                </c:pt>
                <c:pt idx="2907">
                  <c:v>0.76455458261183984</c:v>
                </c:pt>
                <c:pt idx="2908">
                  <c:v>0.76467074994329043</c:v>
                </c:pt>
                <c:pt idx="2909">
                  <c:v>0.76478685897192422</c:v>
                </c:pt>
                <c:pt idx="2910">
                  <c:v>0.76490290972700237</c:v>
                </c:pt>
                <c:pt idx="2911">
                  <c:v>0.76501890223777169</c:v>
                </c:pt>
                <c:pt idx="2912">
                  <c:v>0.76513483653346426</c:v>
                </c:pt>
                <c:pt idx="2913">
                  <c:v>0.76525071264329736</c:v>
                </c:pt>
                <c:pt idx="2914">
                  <c:v>0.76536653059647375</c:v>
                </c:pt>
                <c:pt idx="2915">
                  <c:v>0.76548229042218141</c:v>
                </c:pt>
                <c:pt idx="2916">
                  <c:v>0.76559799214959379</c:v>
                </c:pt>
                <c:pt idx="2917">
                  <c:v>0.76571363580786944</c:v>
                </c:pt>
                <c:pt idx="2918">
                  <c:v>0.76582922142615295</c:v>
                </c:pt>
                <c:pt idx="2919">
                  <c:v>0.76594474903357335</c:v>
                </c:pt>
                <c:pt idx="2920">
                  <c:v>0.76606021865924567</c:v>
                </c:pt>
                <c:pt idx="2921">
                  <c:v>0.7661756303322701</c:v>
                </c:pt>
                <c:pt idx="2922">
                  <c:v>0.76629098408173246</c:v>
                </c:pt>
                <c:pt idx="2923">
                  <c:v>0.76640627993670374</c:v>
                </c:pt>
                <c:pt idx="2924">
                  <c:v>0.76652151792624024</c:v>
                </c:pt>
                <c:pt idx="2925">
                  <c:v>0.76663669807938406</c:v>
                </c:pt>
                <c:pt idx="2926">
                  <c:v>0.76675182042516232</c:v>
                </c:pt>
                <c:pt idx="2927">
                  <c:v>0.76686688499258793</c:v>
                </c:pt>
                <c:pt idx="2928">
                  <c:v>0.76698189181065901</c:v>
                </c:pt>
                <c:pt idx="2929">
                  <c:v>0.76709684090835906</c:v>
                </c:pt>
                <c:pt idx="2930">
                  <c:v>0.76721173231465734</c:v>
                </c:pt>
                <c:pt idx="2931">
                  <c:v>0.76732656605850835</c:v>
                </c:pt>
                <c:pt idx="2932">
                  <c:v>0.76744134216885185</c:v>
                </c:pt>
                <c:pt idx="2933">
                  <c:v>0.76755606067461357</c:v>
                </c:pt>
                <c:pt idx="2934">
                  <c:v>0.76767072160470451</c:v>
                </c:pt>
                <c:pt idx="2935">
                  <c:v>0.76778532498802121</c:v>
                </c:pt>
                <c:pt idx="2936">
                  <c:v>0.76789987085344513</c:v>
                </c:pt>
                <c:pt idx="2937">
                  <c:v>0.76801435922984429</c:v>
                </c:pt>
                <c:pt idx="2938">
                  <c:v>0.76812879014607116</c:v>
                </c:pt>
                <c:pt idx="2939">
                  <c:v>0.76824316363096457</c:v>
                </c:pt>
                <c:pt idx="2940">
                  <c:v>0.76835747971334845</c:v>
                </c:pt>
                <c:pt idx="2941">
                  <c:v>0.7684717384220322</c:v>
                </c:pt>
                <c:pt idx="2942">
                  <c:v>0.76858593978581125</c:v>
                </c:pt>
                <c:pt idx="2943">
                  <c:v>0.76870008383346589</c:v>
                </c:pt>
                <c:pt idx="2944">
                  <c:v>0.76881417059376245</c:v>
                </c:pt>
                <c:pt idx="2945">
                  <c:v>0.7689282000954526</c:v>
                </c:pt>
                <c:pt idx="2946">
                  <c:v>0.7690421723672739</c:v>
                </c:pt>
                <c:pt idx="2947">
                  <c:v>0.76915608743794894</c:v>
                </c:pt>
                <c:pt idx="2948">
                  <c:v>0.76926994533618642</c:v>
                </c:pt>
                <c:pt idx="2949">
                  <c:v>0.76938374609068028</c:v>
                </c:pt>
                <c:pt idx="2950">
                  <c:v>0.76949748973011023</c:v>
                </c:pt>
                <c:pt idx="2951">
                  <c:v>0.76961117628314168</c:v>
                </c:pt>
                <c:pt idx="2952">
                  <c:v>0.76972480577842539</c:v>
                </c:pt>
                <c:pt idx="2953">
                  <c:v>0.76983837824459767</c:v>
                </c:pt>
                <c:pt idx="2954">
                  <c:v>0.76995189371028128</c:v>
                </c:pt>
                <c:pt idx="2955">
                  <c:v>0.77006535220408334</c:v>
                </c:pt>
                <c:pt idx="2956">
                  <c:v>0.77017875375459766</c:v>
                </c:pt>
                <c:pt idx="2957">
                  <c:v>0.77029209839040325</c:v>
                </c:pt>
                <c:pt idx="2958">
                  <c:v>0.7704053861400646</c:v>
                </c:pt>
                <c:pt idx="2959">
                  <c:v>0.77051861703213231</c:v>
                </c:pt>
                <c:pt idx="2960">
                  <c:v>0.77063179109514246</c:v>
                </c:pt>
                <c:pt idx="2961">
                  <c:v>0.77074490835761666</c:v>
                </c:pt>
                <c:pt idx="2962">
                  <c:v>0.77085796884806246</c:v>
                </c:pt>
                <c:pt idx="2963">
                  <c:v>0.77097097259497283</c:v>
                </c:pt>
                <c:pt idx="2964">
                  <c:v>0.77108391962682676</c:v>
                </c:pt>
                <c:pt idx="2965">
                  <c:v>0.77119680997208861</c:v>
                </c:pt>
                <c:pt idx="2966">
                  <c:v>0.77130964365920884</c:v>
                </c:pt>
                <c:pt idx="2967">
                  <c:v>0.77142242071662304</c:v>
                </c:pt>
                <c:pt idx="2968">
                  <c:v>0.77153514117275324</c:v>
                </c:pt>
                <c:pt idx="2969">
                  <c:v>0.77164780505600672</c:v>
                </c:pt>
                <c:pt idx="2970">
                  <c:v>0.77176041239477666</c:v>
                </c:pt>
                <c:pt idx="2971">
                  <c:v>0.77187296321744203</c:v>
                </c:pt>
                <c:pt idx="2972">
                  <c:v>0.77198545755236725</c:v>
                </c:pt>
                <c:pt idx="2973">
                  <c:v>0.77209789542790308</c:v>
                </c:pt>
                <c:pt idx="2974">
                  <c:v>0.77221027687238564</c:v>
                </c:pt>
                <c:pt idx="2975">
                  <c:v>0.77232260191413671</c:v>
                </c:pt>
                <c:pt idx="2976">
                  <c:v>0.77243487058146432</c:v>
                </c:pt>
                <c:pt idx="2977">
                  <c:v>0.77254708290266194</c:v>
                </c:pt>
                <c:pt idx="2978">
                  <c:v>0.77265923890600896</c:v>
                </c:pt>
                <c:pt idx="2979">
                  <c:v>0.77277133861977043</c:v>
                </c:pt>
                <c:pt idx="2980">
                  <c:v>0.77288338207219731</c:v>
                </c:pt>
                <c:pt idx="2981">
                  <c:v>0.77299536929152657</c:v>
                </c:pt>
                <c:pt idx="2982">
                  <c:v>0.77310730030598096</c:v>
                </c:pt>
                <c:pt idx="2983">
                  <c:v>0.7732191751437687</c:v>
                </c:pt>
                <c:pt idx="2984">
                  <c:v>0.77333099383308412</c:v>
                </c:pt>
                <c:pt idx="2985">
                  <c:v>0.77344275640210747</c:v>
                </c:pt>
                <c:pt idx="2986">
                  <c:v>0.77355446287900476</c:v>
                </c:pt>
                <c:pt idx="2987">
                  <c:v>0.77366611329192769</c:v>
                </c:pt>
                <c:pt idx="2988">
                  <c:v>0.77377770766901421</c:v>
                </c:pt>
                <c:pt idx="2989">
                  <c:v>0.77388924603838805</c:v>
                </c:pt>
                <c:pt idx="2990">
                  <c:v>0.77400072842815848</c:v>
                </c:pt>
                <c:pt idx="2991">
                  <c:v>0.77411215486642126</c:v>
                </c:pt>
                <c:pt idx="2992">
                  <c:v>0.77422352538125694</c:v>
                </c:pt>
                <c:pt idx="2993">
                  <c:v>0.7743348400007336</c:v>
                </c:pt>
                <c:pt idx="2994">
                  <c:v>0.77444609875290404</c:v>
                </c:pt>
                <c:pt idx="2995">
                  <c:v>0.77455730166580716</c:v>
                </c:pt>
                <c:pt idx="2996">
                  <c:v>0.77466844876746799</c:v>
                </c:pt>
                <c:pt idx="2997">
                  <c:v>0.77477954008589767</c:v>
                </c:pt>
                <c:pt idx="2998">
                  <c:v>0.77489057564909281</c:v>
                </c:pt>
                <c:pt idx="2999">
                  <c:v>0.77500155548503624</c:v>
                </c:pt>
                <c:pt idx="3000">
                  <c:v>0.77511247962169671</c:v>
                </c:pt>
                <c:pt idx="3001">
                  <c:v>0.77522334808702908</c:v>
                </c:pt>
                <c:pt idx="3002">
                  <c:v>0.775334160908974</c:v>
                </c:pt>
                <c:pt idx="3003">
                  <c:v>0.7754449181154579</c:v>
                </c:pt>
                <c:pt idx="3004">
                  <c:v>0.7755556197343938</c:v>
                </c:pt>
                <c:pt idx="3005">
                  <c:v>0.77566626579368003</c:v>
                </c:pt>
                <c:pt idx="3006">
                  <c:v>0.77577685632120141</c:v>
                </c:pt>
                <c:pt idx="3007">
                  <c:v>0.77588739134482854</c:v>
                </c:pt>
                <c:pt idx="3008">
                  <c:v>0.7759978708924179</c:v>
                </c:pt>
                <c:pt idx="3009">
                  <c:v>0.77610829499181244</c:v>
                </c:pt>
                <c:pt idx="3010">
                  <c:v>0.77621866367084091</c:v>
                </c:pt>
                <c:pt idx="3011">
                  <c:v>0.77632897695731773</c:v>
                </c:pt>
                <c:pt idx="3012">
                  <c:v>0.77643923487904376</c:v>
                </c:pt>
                <c:pt idx="3013">
                  <c:v>0.776549437463806</c:v>
                </c:pt>
                <c:pt idx="3014">
                  <c:v>0.77665958473937713</c:v>
                </c:pt>
                <c:pt idx="3015">
                  <c:v>0.77676967673351616</c:v>
                </c:pt>
                <c:pt idx="3016">
                  <c:v>0.77687971347396834</c:v>
                </c:pt>
                <c:pt idx="3017">
                  <c:v>0.77698969498846426</c:v>
                </c:pt>
                <c:pt idx="3018">
                  <c:v>0.77709962130472143</c:v>
                </c:pt>
                <c:pt idx="3019">
                  <c:v>0.77720949245044302</c:v>
                </c:pt>
                <c:pt idx="3020">
                  <c:v>0.77731930845331831</c:v>
                </c:pt>
                <c:pt idx="3021">
                  <c:v>0.77742906934102296</c:v>
                </c:pt>
                <c:pt idx="3022">
                  <c:v>0.77753877514121816</c:v>
                </c:pt>
                <c:pt idx="3023">
                  <c:v>0.77764842588155192</c:v>
                </c:pt>
                <c:pt idx="3024">
                  <c:v>0.77775802158965801</c:v>
                </c:pt>
                <c:pt idx="3025">
                  <c:v>0.77786756229315623</c:v>
                </c:pt>
                <c:pt idx="3026">
                  <c:v>0.77797704801965251</c:v>
                </c:pt>
                <c:pt idx="3027">
                  <c:v>0.77808647879673942</c:v>
                </c:pt>
                <c:pt idx="3028">
                  <c:v>0.77819585465199526</c:v>
                </c:pt>
                <c:pt idx="3029">
                  <c:v>0.7783051756129844</c:v>
                </c:pt>
                <c:pt idx="3030">
                  <c:v>0.7784144417072576</c:v>
                </c:pt>
                <c:pt idx="3031">
                  <c:v>0.7785236529623516</c:v>
                </c:pt>
                <c:pt idx="3032">
                  <c:v>0.77863280940578961</c:v>
                </c:pt>
                <c:pt idx="3033">
                  <c:v>0.77874191106508095</c:v>
                </c:pt>
                <c:pt idx="3034">
                  <c:v>0.77885095796772086</c:v>
                </c:pt>
                <c:pt idx="3035">
                  <c:v>0.77895995014119102</c:v>
                </c:pt>
                <c:pt idx="3036">
                  <c:v>0.77906888761295912</c:v>
                </c:pt>
                <c:pt idx="3037">
                  <c:v>0.77917777041047942</c:v>
                </c:pt>
                <c:pt idx="3038">
                  <c:v>0.77928659856119231</c:v>
                </c:pt>
                <c:pt idx="3039">
                  <c:v>0.77939537209252385</c:v>
                </c:pt>
                <c:pt idx="3040">
                  <c:v>0.779504091031887</c:v>
                </c:pt>
                <c:pt idx="3041">
                  <c:v>0.77961275540668085</c:v>
                </c:pt>
                <c:pt idx="3042">
                  <c:v>0.77972136524429048</c:v>
                </c:pt>
                <c:pt idx="3043">
                  <c:v>0.77982992057208733</c:v>
                </c:pt>
                <c:pt idx="3044">
                  <c:v>0.77993842141742931</c:v>
                </c:pt>
                <c:pt idx="3045">
                  <c:v>0.7800468678076603</c:v>
                </c:pt>
                <c:pt idx="3046">
                  <c:v>0.78015525977011058</c:v>
                </c:pt>
                <c:pt idx="3047">
                  <c:v>0.78026359733209671</c:v>
                </c:pt>
                <c:pt idx="3048">
                  <c:v>0.78037188052092177</c:v>
                </c:pt>
                <c:pt idx="3049">
                  <c:v>0.78048010936387469</c:v>
                </c:pt>
                <c:pt idx="3050">
                  <c:v>0.78058828388823087</c:v>
                </c:pt>
                <c:pt idx="3051">
                  <c:v>0.78069640412125219</c:v>
                </c:pt>
                <c:pt idx="3052">
                  <c:v>0.78080447009018672</c:v>
                </c:pt>
                <c:pt idx="3053">
                  <c:v>0.78091248182226891</c:v>
                </c:pt>
                <c:pt idx="3054">
                  <c:v>0.78102043934471965</c:v>
                </c:pt>
                <c:pt idx="3055">
                  <c:v>0.78112834268474574</c:v>
                </c:pt>
                <c:pt idx="3056">
                  <c:v>0.78123619186954074</c:v>
                </c:pt>
                <c:pt idx="3057">
                  <c:v>0.78134398692628437</c:v>
                </c:pt>
                <c:pt idx="3058">
                  <c:v>0.7814517278821429</c:v>
                </c:pt>
                <c:pt idx="3059">
                  <c:v>0.7815594147642686</c:v>
                </c:pt>
                <c:pt idx="3060">
                  <c:v>0.78166704759980066</c:v>
                </c:pt>
                <c:pt idx="3061">
                  <c:v>0.78177462641586415</c:v>
                </c:pt>
                <c:pt idx="3062">
                  <c:v>0.78188215123957072</c:v>
                </c:pt>
                <c:pt idx="3063">
                  <c:v>0.78198962209801848</c:v>
                </c:pt>
                <c:pt idx="3064">
                  <c:v>0.78209703901829164</c:v>
                </c:pt>
                <c:pt idx="3065">
                  <c:v>0.78220440202746144</c:v>
                </c:pt>
                <c:pt idx="3066">
                  <c:v>0.78231171115258469</c:v>
                </c:pt>
                <c:pt idx="3067">
                  <c:v>0.78241896642070541</c:v>
                </c:pt>
                <c:pt idx="3068">
                  <c:v>0.78252616785885354</c:v>
                </c:pt>
                <c:pt idx="3069">
                  <c:v>0.78263331549404569</c:v>
                </c:pt>
                <c:pt idx="3070">
                  <c:v>0.78274040935328482</c:v>
                </c:pt>
                <c:pt idx="3071">
                  <c:v>0.78284744946356022</c:v>
                </c:pt>
                <c:pt idx="3072">
                  <c:v>0.78295443585184799</c:v>
                </c:pt>
                <c:pt idx="3073">
                  <c:v>0.78306136854511044</c:v>
                </c:pt>
                <c:pt idx="3074">
                  <c:v>0.78316824757029613</c:v>
                </c:pt>
                <c:pt idx="3075">
                  <c:v>0.78327507295434062</c:v>
                </c:pt>
                <c:pt idx="3076">
                  <c:v>0.78338184472416561</c:v>
                </c:pt>
                <c:pt idx="3077">
                  <c:v>0.78348856290667912</c:v>
                </c:pt>
                <c:pt idx="3078">
                  <c:v>0.78359522752877631</c:v>
                </c:pt>
                <c:pt idx="3079">
                  <c:v>0.78370183861733822</c:v>
                </c:pt>
                <c:pt idx="3080">
                  <c:v>0.78380839619923248</c:v>
                </c:pt>
                <c:pt idx="3081">
                  <c:v>0.78391490030131361</c:v>
                </c:pt>
                <c:pt idx="3082">
                  <c:v>0.78402135095042225</c:v>
                </c:pt>
                <c:pt idx="3083">
                  <c:v>0.78412774817338571</c:v>
                </c:pt>
                <c:pt idx="3084">
                  <c:v>0.78423409199701799</c:v>
                </c:pt>
                <c:pt idx="3085">
                  <c:v>0.78434038244811932</c:v>
                </c:pt>
                <c:pt idx="3086">
                  <c:v>0.78444661955347683</c:v>
                </c:pt>
                <c:pt idx="3087">
                  <c:v>0.78455280333986399</c:v>
                </c:pt>
                <c:pt idx="3088">
                  <c:v>0.78465893383404073</c:v>
                </c:pt>
                <c:pt idx="3089">
                  <c:v>0.78476501106275387</c:v>
                </c:pt>
                <c:pt idx="3090">
                  <c:v>0.78487103505273637</c:v>
                </c:pt>
                <c:pt idx="3091">
                  <c:v>0.78497700583070851</c:v>
                </c:pt>
                <c:pt idx="3092">
                  <c:v>0.78508292342337627</c:v>
                </c:pt>
                <c:pt idx="3093">
                  <c:v>0.78518878785743262</c:v>
                </c:pt>
                <c:pt idx="3094">
                  <c:v>0.78529459915955735</c:v>
                </c:pt>
                <c:pt idx="3095">
                  <c:v>0.78540035735641656</c:v>
                </c:pt>
                <c:pt idx="3096">
                  <c:v>0.78550606247466315</c:v>
                </c:pt>
                <c:pt idx="3097">
                  <c:v>0.78561171454093648</c:v>
                </c:pt>
                <c:pt idx="3098">
                  <c:v>0.78571731358186259</c:v>
                </c:pt>
                <c:pt idx="3099">
                  <c:v>0.78582285962405429</c:v>
                </c:pt>
                <c:pt idx="3100">
                  <c:v>0.78592835269411088</c:v>
                </c:pt>
                <c:pt idx="3101">
                  <c:v>0.78603379281861829</c:v>
                </c:pt>
                <c:pt idx="3102">
                  <c:v>0.78613918002414929</c:v>
                </c:pt>
                <c:pt idx="3103">
                  <c:v>0.78624451433726328</c:v>
                </c:pt>
                <c:pt idx="3104">
                  <c:v>0.78634979578450592</c:v>
                </c:pt>
                <c:pt idx="3105">
                  <c:v>0.78645502439241022</c:v>
                </c:pt>
                <c:pt idx="3106">
                  <c:v>0.7865602001874954</c:v>
                </c:pt>
                <c:pt idx="3107">
                  <c:v>0.78666532319626747</c:v>
                </c:pt>
                <c:pt idx="3108">
                  <c:v>0.78677039344521915</c:v>
                </c:pt>
                <c:pt idx="3109">
                  <c:v>0.78687541096082991</c:v>
                </c:pt>
                <c:pt idx="3110">
                  <c:v>0.78698037576956603</c:v>
                </c:pt>
                <c:pt idx="3111">
                  <c:v>0.78708528789788024</c:v>
                </c:pt>
                <c:pt idx="3112">
                  <c:v>0.78719014737221216</c:v>
                </c:pt>
                <c:pt idx="3113">
                  <c:v>0.78729495421898799</c:v>
                </c:pt>
                <c:pt idx="3114">
                  <c:v>0.78739970846462104</c:v>
                </c:pt>
                <c:pt idx="3115">
                  <c:v>0.78750441013551109</c:v>
                </c:pt>
                <c:pt idx="3116">
                  <c:v>0.78760905925804447</c:v>
                </c:pt>
                <c:pt idx="3117">
                  <c:v>0.78771365585859465</c:v>
                </c:pt>
                <c:pt idx="3118">
                  <c:v>0.78781819996352176</c:v>
                </c:pt>
                <c:pt idx="3119">
                  <c:v>0.78792269159917239</c:v>
                </c:pt>
                <c:pt idx="3120">
                  <c:v>0.78802713079188036</c:v>
                </c:pt>
                <c:pt idx="3121">
                  <c:v>0.78813151756796618</c:v>
                </c:pt>
                <c:pt idx="3122">
                  <c:v>0.7882358519537368</c:v>
                </c:pt>
                <c:pt idx="3123">
                  <c:v>0.7883401339754863</c:v>
                </c:pt>
                <c:pt idx="3124">
                  <c:v>0.78844436365949566</c:v>
                </c:pt>
                <c:pt idx="3125">
                  <c:v>0.7885485410320322</c:v>
                </c:pt>
                <c:pt idx="3126">
                  <c:v>0.78865266611935048</c:v>
                </c:pt>
                <c:pt idx="3127">
                  <c:v>0.78875673894769183</c:v>
                </c:pt>
                <c:pt idx="3128">
                  <c:v>0.78886075954328405</c:v>
                </c:pt>
                <c:pt idx="3129">
                  <c:v>0.7889647279323424</c:v>
                </c:pt>
                <c:pt idx="3130">
                  <c:v>0.78906864414106836</c:v>
                </c:pt>
                <c:pt idx="3131">
                  <c:v>0.78917250819565066</c:v>
                </c:pt>
                <c:pt idx="3132">
                  <c:v>0.78927632012226479</c:v>
                </c:pt>
                <c:pt idx="3133">
                  <c:v>0.78938007994707304</c:v>
                </c:pt>
                <c:pt idx="3134">
                  <c:v>0.78948378769622451</c:v>
                </c:pt>
                <c:pt idx="3135">
                  <c:v>0.78958744339585551</c:v>
                </c:pt>
                <c:pt idx="3136">
                  <c:v>0.7896910470720887</c:v>
                </c:pt>
                <c:pt idx="3137">
                  <c:v>0.78979459875103408</c:v>
                </c:pt>
                <c:pt idx="3138">
                  <c:v>0.78989809845878844</c:v>
                </c:pt>
                <c:pt idx="3139">
                  <c:v>0.79000154622143526</c:v>
                </c:pt>
                <c:pt idx="3140">
                  <c:v>0.79010494206504533</c:v>
                </c:pt>
                <c:pt idx="3141">
                  <c:v>0.79020828601567561</c:v>
                </c:pt>
                <c:pt idx="3142">
                  <c:v>0.79031157809937125</c:v>
                </c:pt>
                <c:pt idx="3143">
                  <c:v>0.79041481834216287</c:v>
                </c:pt>
                <c:pt idx="3144">
                  <c:v>0.79051800677006911</c:v>
                </c:pt>
                <c:pt idx="3145">
                  <c:v>0.79062114340909495</c:v>
                </c:pt>
                <c:pt idx="3146">
                  <c:v>0.7907242282852327</c:v>
                </c:pt>
                <c:pt idx="3147">
                  <c:v>0.79082726142446147</c:v>
                </c:pt>
                <c:pt idx="3148">
                  <c:v>0.79093024285274705</c:v>
                </c:pt>
                <c:pt idx="3149">
                  <c:v>0.79103317259604289</c:v>
                </c:pt>
                <c:pt idx="3150">
                  <c:v>0.79113605068028858</c:v>
                </c:pt>
                <c:pt idx="3151">
                  <c:v>0.79123887713141139</c:v>
                </c:pt>
                <c:pt idx="3152">
                  <c:v>0.79134165197532502</c:v>
                </c:pt>
                <c:pt idx="3153">
                  <c:v>0.79144437523793065</c:v>
                </c:pt>
                <c:pt idx="3154">
                  <c:v>0.79154704694511613</c:v>
                </c:pt>
                <c:pt idx="3155">
                  <c:v>0.79164966712275664</c:v>
                </c:pt>
                <c:pt idx="3156">
                  <c:v>0.79175223579671394</c:v>
                </c:pt>
                <c:pt idx="3157">
                  <c:v>0.79185475299283692</c:v>
                </c:pt>
                <c:pt idx="3158">
                  <c:v>0.7919572187369619</c:v>
                </c:pt>
                <c:pt idx="3159">
                  <c:v>0.79205963305491178</c:v>
                </c:pt>
                <c:pt idx="3160">
                  <c:v>0.79216199597249681</c:v>
                </c:pt>
                <c:pt idx="3161">
                  <c:v>0.79226430751551402</c:v>
                </c:pt>
                <c:pt idx="3162">
                  <c:v>0.79236656770974756</c:v>
                </c:pt>
                <c:pt idx="3163">
                  <c:v>0.79246877658096881</c:v>
                </c:pt>
                <c:pt idx="3164">
                  <c:v>0.79257093415493596</c:v>
                </c:pt>
                <c:pt idx="3165">
                  <c:v>0.79267304045739462</c:v>
                </c:pt>
                <c:pt idx="3166">
                  <c:v>0.79277509551407721</c:v>
                </c:pt>
                <c:pt idx="3167">
                  <c:v>0.79287709935070305</c:v>
                </c:pt>
                <c:pt idx="3168">
                  <c:v>0.79297905199297902</c:v>
                </c:pt>
                <c:pt idx="3169">
                  <c:v>0.7930809534665989</c:v>
                </c:pt>
                <c:pt idx="3170">
                  <c:v>0.79318280379724349</c:v>
                </c:pt>
                <c:pt idx="3171">
                  <c:v>0.79328460301058068</c:v>
                </c:pt>
                <c:pt idx="3172">
                  <c:v>0.79338635113226574</c:v>
                </c:pt>
                <c:pt idx="3173">
                  <c:v>0.79348804818794072</c:v>
                </c:pt>
                <c:pt idx="3174">
                  <c:v>0.79358969420323489</c:v>
                </c:pt>
                <c:pt idx="3175">
                  <c:v>0.79369128920376508</c:v>
                </c:pt>
                <c:pt idx="3176">
                  <c:v>0.7937928332151345</c:v>
                </c:pt>
                <c:pt idx="3177">
                  <c:v>0.79389432626293421</c:v>
                </c:pt>
                <c:pt idx="3178">
                  <c:v>0.79399576837274188</c:v>
                </c:pt>
                <c:pt idx="3179">
                  <c:v>0.79409715957012295</c:v>
                </c:pt>
                <c:pt idx="3180">
                  <c:v>0.79419849988062929</c:v>
                </c:pt>
                <c:pt idx="3181">
                  <c:v>0.79429978932980072</c:v>
                </c:pt>
                <c:pt idx="3182">
                  <c:v>0.79440102794316358</c:v>
                </c:pt>
                <c:pt idx="3183">
                  <c:v>0.7945022157462317</c:v>
                </c:pt>
                <c:pt idx="3184">
                  <c:v>0.79460335276450622</c:v>
                </c:pt>
                <c:pt idx="3185">
                  <c:v>0.79470443902347521</c:v>
                </c:pt>
                <c:pt idx="3186">
                  <c:v>0.79480547454861428</c:v>
                </c:pt>
                <c:pt idx="3187">
                  <c:v>0.79490645936538573</c:v>
                </c:pt>
                <c:pt idx="3188">
                  <c:v>0.79500739349923977</c:v>
                </c:pt>
                <c:pt idx="3189">
                  <c:v>0.79510827697561326</c:v>
                </c:pt>
                <c:pt idx="3190">
                  <c:v>0.79520910981993054</c:v>
                </c:pt>
                <c:pt idx="3191">
                  <c:v>0.79530989205760305</c:v>
                </c:pt>
                <c:pt idx="3192">
                  <c:v>0.79541062371402971</c:v>
                </c:pt>
                <c:pt idx="3193">
                  <c:v>0.79551130481459664</c:v>
                </c:pt>
                <c:pt idx="3194">
                  <c:v>0.795611935384677</c:v>
                </c:pt>
                <c:pt idx="3195">
                  <c:v>0.79571251544963151</c:v>
                </c:pt>
                <c:pt idx="3196">
                  <c:v>0.79581304503480776</c:v>
                </c:pt>
                <c:pt idx="3197">
                  <c:v>0.79591352416554106</c:v>
                </c:pt>
                <c:pt idx="3198">
                  <c:v>0.79601395286715371</c:v>
                </c:pt>
                <c:pt idx="3199">
                  <c:v>0.79611433116495567</c:v>
                </c:pt>
                <c:pt idx="3200">
                  <c:v>0.79621465908424349</c:v>
                </c:pt>
                <c:pt idx="3201">
                  <c:v>0.79631493665030195</c:v>
                </c:pt>
                <c:pt idx="3202">
                  <c:v>0.79641516388840228</c:v>
                </c:pt>
                <c:pt idx="3203">
                  <c:v>0.79651534082380349</c:v>
                </c:pt>
                <c:pt idx="3204">
                  <c:v>0.79661546748175194</c:v>
                </c:pt>
                <c:pt idx="3205">
                  <c:v>0.79671554388748111</c:v>
                </c:pt>
                <c:pt idx="3206">
                  <c:v>0.79681557006621195</c:v>
                </c:pt>
                <c:pt idx="3207">
                  <c:v>0.79691554604315284</c:v>
                </c:pt>
                <c:pt idx="3208">
                  <c:v>0.79701547184349908</c:v>
                </c:pt>
                <c:pt idx="3209">
                  <c:v>0.79711534749243373</c:v>
                </c:pt>
                <c:pt idx="3210">
                  <c:v>0.79721517301512745</c:v>
                </c:pt>
                <c:pt idx="3211">
                  <c:v>0.79731494843673745</c:v>
                </c:pt>
                <c:pt idx="3212">
                  <c:v>0.79741467378240893</c:v>
                </c:pt>
                <c:pt idx="3213">
                  <c:v>0.79751434907727448</c:v>
                </c:pt>
                <c:pt idx="3214">
                  <c:v>0.79761397434645376</c:v>
                </c:pt>
                <c:pt idx="3215">
                  <c:v>0.79771354961505414</c:v>
                </c:pt>
                <c:pt idx="3216">
                  <c:v>0.79781307490817011</c:v>
                </c:pt>
                <c:pt idx="3217">
                  <c:v>0.7979125502508837</c:v>
                </c:pt>
                <c:pt idx="3218">
                  <c:v>0.79801197566826443</c:v>
                </c:pt>
                <c:pt idx="3219">
                  <c:v>0.79811135118536902</c:v>
                </c:pt>
                <c:pt idx="3220">
                  <c:v>0.798210676827242</c:v>
                </c:pt>
                <c:pt idx="3221">
                  <c:v>0.79830995261891469</c:v>
                </c:pt>
                <c:pt idx="3222">
                  <c:v>0.7984091785854065</c:v>
                </c:pt>
                <c:pt idx="3223">
                  <c:v>0.7985083547517241</c:v>
                </c:pt>
                <c:pt idx="3224">
                  <c:v>0.79860748114286118</c:v>
                </c:pt>
                <c:pt idx="3225">
                  <c:v>0.79870655778379951</c:v>
                </c:pt>
                <c:pt idx="3226">
                  <c:v>0.79880558469950791</c:v>
                </c:pt>
                <c:pt idx="3227">
                  <c:v>0.79890456191494297</c:v>
                </c:pt>
                <c:pt idx="3228">
                  <c:v>0.7990034894550484</c:v>
                </c:pt>
                <c:pt idx="3229">
                  <c:v>0.79910236734475582</c:v>
                </c:pt>
                <c:pt idx="3230">
                  <c:v>0.79920119560898362</c:v>
                </c:pt>
                <c:pt idx="3231">
                  <c:v>0.79929997427263866</c:v>
                </c:pt>
                <c:pt idx="3232">
                  <c:v>0.79939870336061458</c:v>
                </c:pt>
                <c:pt idx="3233">
                  <c:v>0.79949738289779282</c:v>
                </c:pt>
                <c:pt idx="3234">
                  <c:v>0.79959601290904214</c:v>
                </c:pt>
                <c:pt idx="3235">
                  <c:v>0.799694593419219</c:v>
                </c:pt>
                <c:pt idx="3236">
                  <c:v>0.79979312445316741</c:v>
                </c:pt>
                <c:pt idx="3237">
                  <c:v>0.79989160603571863</c:v>
                </c:pt>
                <c:pt idx="3238">
                  <c:v>0.79999003819169179</c:v>
                </c:pt>
                <c:pt idx="3239">
                  <c:v>0.8000884209458935</c:v>
                </c:pt>
                <c:pt idx="3240">
                  <c:v>0.80018675432311759</c:v>
                </c:pt>
                <c:pt idx="3241">
                  <c:v>0.80028503834814591</c:v>
                </c:pt>
                <c:pt idx="3242">
                  <c:v>0.80038327304574752</c:v>
                </c:pt>
                <c:pt idx="3243">
                  <c:v>0.80048145844067931</c:v>
                </c:pt>
                <c:pt idx="3244">
                  <c:v>0.80057959455768568</c:v>
                </c:pt>
                <c:pt idx="3245">
                  <c:v>0.80067768142149831</c:v>
                </c:pt>
                <c:pt idx="3246">
                  <c:v>0.80077571905683687</c:v>
                </c:pt>
                <c:pt idx="3247">
                  <c:v>0.80087370748840858</c:v>
                </c:pt>
                <c:pt idx="3248">
                  <c:v>0.80097164674090793</c:v>
                </c:pt>
                <c:pt idx="3249">
                  <c:v>0.80106953683901727</c:v>
                </c:pt>
                <c:pt idx="3250">
                  <c:v>0.80116737780740666</c:v>
                </c:pt>
                <c:pt idx="3251">
                  <c:v>0.80126516967073358</c:v>
                </c:pt>
                <c:pt idx="3252">
                  <c:v>0.80136291245364311</c:v>
                </c:pt>
                <c:pt idx="3253">
                  <c:v>0.8014606061807682</c:v>
                </c:pt>
                <c:pt idx="3254">
                  <c:v>0.80155825087672916</c:v>
                </c:pt>
                <c:pt idx="3255">
                  <c:v>0.80165584656613409</c:v>
                </c:pt>
                <c:pt idx="3256">
                  <c:v>0.80175339327357875</c:v>
                </c:pt>
                <c:pt idx="3257">
                  <c:v>0.80185089102364659</c:v>
                </c:pt>
                <c:pt idx="3258">
                  <c:v>0.80194833984090863</c:v>
                </c:pt>
                <c:pt idx="3259">
                  <c:v>0.80204573974992344</c:v>
                </c:pt>
                <c:pt idx="3260">
                  <c:v>0.8021430907752376</c:v>
                </c:pt>
                <c:pt idx="3261">
                  <c:v>0.80224039294138505</c:v>
                </c:pt>
                <c:pt idx="3262">
                  <c:v>0.80233764627288762</c:v>
                </c:pt>
                <c:pt idx="3263">
                  <c:v>0.80243485079425469</c:v>
                </c:pt>
                <c:pt idx="3264">
                  <c:v>0.80253200652998347</c:v>
                </c:pt>
                <c:pt idx="3265">
                  <c:v>0.8026291135045589</c:v>
                </c:pt>
                <c:pt idx="3266">
                  <c:v>0.80272617174245331</c:v>
                </c:pt>
                <c:pt idx="3267">
                  <c:v>0.80282318126812713</c:v>
                </c:pt>
                <c:pt idx="3268">
                  <c:v>0.80292014210602825</c:v>
                </c:pt>
                <c:pt idx="3269">
                  <c:v>0.80301705428059267</c:v>
                </c:pt>
                <c:pt idx="3270">
                  <c:v>0.80311391781624364</c:v>
                </c:pt>
                <c:pt idx="3271">
                  <c:v>0.80321073273739252</c:v>
                </c:pt>
                <c:pt idx="3272">
                  <c:v>0.80330749906843812</c:v>
                </c:pt>
                <c:pt idx="3273">
                  <c:v>0.80340421683376717</c:v>
                </c:pt>
                <c:pt idx="3274">
                  <c:v>0.80350088605775427</c:v>
                </c:pt>
                <c:pt idx="3275">
                  <c:v>0.8035975067647616</c:v>
                </c:pt>
                <c:pt idx="3276">
                  <c:v>0.80369407897913903</c:v>
                </c:pt>
                <c:pt idx="3277">
                  <c:v>0.80379060272522473</c:v>
                </c:pt>
                <c:pt idx="3278">
                  <c:v>0.80388707802734405</c:v>
                </c:pt>
                <c:pt idx="3279">
                  <c:v>0.80398350490981019</c:v>
                </c:pt>
                <c:pt idx="3280">
                  <c:v>0.80407988339692449</c:v>
                </c:pt>
                <c:pt idx="3281">
                  <c:v>0.80417621351297608</c:v>
                </c:pt>
                <c:pt idx="3282">
                  <c:v>0.80427249528224154</c:v>
                </c:pt>
                <c:pt idx="3283">
                  <c:v>0.80436872872898557</c:v>
                </c:pt>
                <c:pt idx="3284">
                  <c:v>0.80446491387746044</c:v>
                </c:pt>
                <c:pt idx="3285">
                  <c:v>0.80456105075190654</c:v>
                </c:pt>
                <c:pt idx="3286">
                  <c:v>0.80465713937655192</c:v>
                </c:pt>
                <c:pt idx="3287">
                  <c:v>0.80475317977561256</c:v>
                </c:pt>
                <c:pt idx="3288">
                  <c:v>0.8048491719732922</c:v>
                </c:pt>
                <c:pt idx="3289">
                  <c:v>0.80494511599378238</c:v>
                </c:pt>
                <c:pt idx="3290">
                  <c:v>0.80504101186126265</c:v>
                </c:pt>
                <c:pt idx="3291">
                  <c:v>0.80513685959990033</c:v>
                </c:pt>
                <c:pt idx="3292">
                  <c:v>0.80523265923385068</c:v>
                </c:pt>
                <c:pt idx="3293">
                  <c:v>0.80532841078725681</c:v>
                </c:pt>
                <c:pt idx="3294">
                  <c:v>0.80542411428424954</c:v>
                </c:pt>
                <c:pt idx="3295">
                  <c:v>0.8055197697489479</c:v>
                </c:pt>
                <c:pt idx="3296">
                  <c:v>0.80561537720545873</c:v>
                </c:pt>
                <c:pt idx="3297">
                  <c:v>0.8057109366778763</c:v>
                </c:pt>
                <c:pt idx="3298">
                  <c:v>0.80580644819028369</c:v>
                </c:pt>
                <c:pt idx="3299">
                  <c:v>0.80590191176675108</c:v>
                </c:pt>
                <c:pt idx="3300">
                  <c:v>0.80599732743133679</c:v>
                </c:pt>
                <c:pt idx="3301">
                  <c:v>0.80609269520808746</c:v>
                </c:pt>
                <c:pt idx="3302">
                  <c:v>0.8061880151210371</c:v>
                </c:pt>
                <c:pt idx="3303">
                  <c:v>0.80628328719420805</c:v>
                </c:pt>
                <c:pt idx="3304">
                  <c:v>0.80637851145161021</c:v>
                </c:pt>
                <c:pt idx="3305">
                  <c:v>0.80647368791724205</c:v>
                </c:pt>
                <c:pt idx="3306">
                  <c:v>0.80656881661508917</c:v>
                </c:pt>
                <c:pt idx="3307">
                  <c:v>0.80666389756912604</c:v>
                </c:pt>
                <c:pt idx="3308">
                  <c:v>0.80675893080331429</c:v>
                </c:pt>
                <c:pt idx="3309">
                  <c:v>0.80685391634160397</c:v>
                </c:pt>
                <c:pt idx="3310">
                  <c:v>0.80694885420793305</c:v>
                </c:pt>
                <c:pt idx="3311">
                  <c:v>0.80704374442622739</c:v>
                </c:pt>
                <c:pt idx="3312">
                  <c:v>0.80713858702040087</c:v>
                </c:pt>
                <c:pt idx="3313">
                  <c:v>0.80723338201435557</c:v>
                </c:pt>
                <c:pt idx="3314">
                  <c:v>0.80732812943198129</c:v>
                </c:pt>
                <c:pt idx="3315">
                  <c:v>0.80742282929715581</c:v>
                </c:pt>
                <c:pt idx="3316">
                  <c:v>0.80751748163374526</c:v>
                </c:pt>
                <c:pt idx="3317">
                  <c:v>0.80761208646560345</c:v>
                </c:pt>
                <c:pt idx="3318">
                  <c:v>0.80770664381657242</c:v>
                </c:pt>
                <c:pt idx="3319">
                  <c:v>0.80780115371048233</c:v>
                </c:pt>
                <c:pt idx="3320">
                  <c:v>0.80789561617115102</c:v>
                </c:pt>
                <c:pt idx="3321">
                  <c:v>0.80799003122238466</c:v>
                </c:pt>
                <c:pt idx="3322">
                  <c:v>0.80808439888797745</c:v>
                </c:pt>
                <c:pt idx="3323">
                  <c:v>0.8081787191917118</c:v>
                </c:pt>
                <c:pt idx="3324">
                  <c:v>0.80827299215735748</c:v>
                </c:pt>
                <c:pt idx="3325">
                  <c:v>0.80836721780867327</c:v>
                </c:pt>
                <c:pt idx="3326">
                  <c:v>0.80846139616940538</c:v>
                </c:pt>
                <c:pt idx="3327">
                  <c:v>0.80855552726328839</c:v>
                </c:pt>
                <c:pt idx="3328">
                  <c:v>0.8086496111140451</c:v>
                </c:pt>
                <c:pt idx="3329">
                  <c:v>0.80874364774538565</c:v>
                </c:pt>
                <c:pt idx="3330">
                  <c:v>0.80883763718100943</c:v>
                </c:pt>
                <c:pt idx="3331">
                  <c:v>0.80893157944460303</c:v>
                </c:pt>
                <c:pt idx="3332">
                  <c:v>0.80902547455984153</c:v>
                </c:pt>
                <c:pt idx="3333">
                  <c:v>0.80911932255038788</c:v>
                </c:pt>
                <c:pt idx="3334">
                  <c:v>0.8092131234398936</c:v>
                </c:pt>
                <c:pt idx="3335">
                  <c:v>0.8093068772519979</c:v>
                </c:pt>
                <c:pt idx="3336">
                  <c:v>0.80940058401032833</c:v>
                </c:pt>
                <c:pt idx="3337">
                  <c:v>0.80949424373850054</c:v>
                </c:pt>
                <c:pt idx="3338">
                  <c:v>0.80958785646011844</c:v>
                </c:pt>
                <c:pt idx="3339">
                  <c:v>0.8096814221987737</c:v>
                </c:pt>
                <c:pt idx="3340">
                  <c:v>0.8097749409780467</c:v>
                </c:pt>
                <c:pt idx="3341">
                  <c:v>0.80986841282150579</c:v>
                </c:pt>
                <c:pt idx="3342">
                  <c:v>0.80996183775270714</c:v>
                </c:pt>
                <c:pt idx="3343">
                  <c:v>0.81005521579519546</c:v>
                </c:pt>
                <c:pt idx="3344">
                  <c:v>0.8101485469725036</c:v>
                </c:pt>
                <c:pt idx="3345">
                  <c:v>0.81024183130815264</c:v>
                </c:pt>
                <c:pt idx="3346">
                  <c:v>0.81033506882565176</c:v>
                </c:pt>
                <c:pt idx="3347">
                  <c:v>0.81042825954849829</c:v>
                </c:pt>
                <c:pt idx="3348">
                  <c:v>0.81052140350017776</c:v>
                </c:pt>
                <c:pt idx="3349">
                  <c:v>0.81061450070416408</c:v>
                </c:pt>
                <c:pt idx="3350">
                  <c:v>0.81070755118391935</c:v>
                </c:pt>
                <c:pt idx="3351">
                  <c:v>0.81080055496289394</c:v>
                </c:pt>
                <c:pt idx="3352">
                  <c:v>0.81089351206452598</c:v>
                </c:pt>
                <c:pt idx="3353">
                  <c:v>0.8109864225122424</c:v>
                </c:pt>
                <c:pt idx="3354">
                  <c:v>0.81107928632945825</c:v>
                </c:pt>
                <c:pt idx="3355">
                  <c:v>0.81117210353957658</c:v>
                </c:pt>
                <c:pt idx="3356">
                  <c:v>0.81126487416598891</c:v>
                </c:pt>
                <c:pt idx="3357">
                  <c:v>0.81135759823207509</c:v>
                </c:pt>
                <c:pt idx="3358">
                  <c:v>0.8114502757612031</c:v>
                </c:pt>
                <c:pt idx="3359">
                  <c:v>0.81154290677672902</c:v>
                </c:pt>
                <c:pt idx="3360">
                  <c:v>0.81163549130199752</c:v>
                </c:pt>
                <c:pt idx="3361">
                  <c:v>0.81172802936034161</c:v>
                </c:pt>
                <c:pt idx="3362">
                  <c:v>0.81182052097508217</c:v>
                </c:pt>
                <c:pt idx="3363">
                  <c:v>0.81191296616952868</c:v>
                </c:pt>
                <c:pt idx="3364">
                  <c:v>0.81200536496697884</c:v>
                </c:pt>
                <c:pt idx="3365">
                  <c:v>0.81209771739071879</c:v>
                </c:pt>
                <c:pt idx="3366">
                  <c:v>0.81219002346402269</c:v>
                </c:pt>
                <c:pt idx="3367">
                  <c:v>0.81228228321015339</c:v>
                </c:pt>
                <c:pt idx="3368">
                  <c:v>0.81237449665236183</c:v>
                </c:pt>
                <c:pt idx="3369">
                  <c:v>0.81246666381388721</c:v>
                </c:pt>
                <c:pt idx="3370">
                  <c:v>0.81255878471795717</c:v>
                </c:pt>
                <c:pt idx="3371">
                  <c:v>0.81265085938778792</c:v>
                </c:pt>
                <c:pt idx="3372">
                  <c:v>0.81274288784658355</c:v>
                </c:pt>
                <c:pt idx="3373">
                  <c:v>0.81283487011753697</c:v>
                </c:pt>
                <c:pt idx="3374">
                  <c:v>0.81292680622382907</c:v>
                </c:pt>
                <c:pt idx="3375">
                  <c:v>0.81301869618862932</c:v>
                </c:pt>
                <c:pt idx="3376">
                  <c:v>0.81311054003509553</c:v>
                </c:pt>
                <c:pt idx="3377">
                  <c:v>0.81320233778637396</c:v>
                </c:pt>
                <c:pt idx="3378">
                  <c:v>0.81329408946559889</c:v>
                </c:pt>
                <c:pt idx="3379">
                  <c:v>0.81338579509589359</c:v>
                </c:pt>
                <c:pt idx="3380">
                  <c:v>0.81347745470036925</c:v>
                </c:pt>
                <c:pt idx="3381">
                  <c:v>0.81356906830212561</c:v>
                </c:pt>
                <c:pt idx="3382">
                  <c:v>0.81366063592425064</c:v>
                </c:pt>
                <c:pt idx="3383">
                  <c:v>0.81375215758982122</c:v>
                </c:pt>
                <c:pt idx="3384">
                  <c:v>0.81384363332190224</c:v>
                </c:pt>
                <c:pt idx="3385">
                  <c:v>0.81393506314354691</c:v>
                </c:pt>
                <c:pt idx="3386">
                  <c:v>0.81402644707779714</c:v>
                </c:pt>
                <c:pt idx="3387">
                  <c:v>0.81411778514768329</c:v>
                </c:pt>
                <c:pt idx="3388">
                  <c:v>0.81420907737622406</c:v>
                </c:pt>
                <c:pt idx="3389">
                  <c:v>0.81430032378642658</c:v>
                </c:pt>
                <c:pt idx="3390">
                  <c:v>0.81439152440128637</c:v>
                </c:pt>
                <c:pt idx="3391">
                  <c:v>0.81448267924378759</c:v>
                </c:pt>
                <c:pt idx="3392">
                  <c:v>0.81457378833690264</c:v>
                </c:pt>
                <c:pt idx="3393">
                  <c:v>0.8146648517035926</c:v>
                </c:pt>
                <c:pt idx="3394">
                  <c:v>0.81475586936680711</c:v>
                </c:pt>
                <c:pt idx="3395">
                  <c:v>0.81484684134948393</c:v>
                </c:pt>
                <c:pt idx="3396">
                  <c:v>0.81493776767454951</c:v>
                </c:pt>
                <c:pt idx="3397">
                  <c:v>0.81502864836491884</c:v>
                </c:pt>
                <c:pt idx="3398">
                  <c:v>0.81511948344349539</c:v>
                </c:pt>
                <c:pt idx="3399">
                  <c:v>0.81521027293317105</c:v>
                </c:pt>
                <c:pt idx="3400">
                  <c:v>0.81530101685682632</c:v>
                </c:pt>
                <c:pt idx="3401">
                  <c:v>0.81539171523733012</c:v>
                </c:pt>
                <c:pt idx="3402">
                  <c:v>0.81548236809753982</c:v>
                </c:pt>
                <c:pt idx="3403">
                  <c:v>0.81557297546030183</c:v>
                </c:pt>
                <c:pt idx="3404">
                  <c:v>0.81566353734845032</c:v>
                </c:pt>
                <c:pt idx="3405">
                  <c:v>0.81575405378480859</c:v>
                </c:pt>
                <c:pt idx="3406">
                  <c:v>0.81584452479218816</c:v>
                </c:pt>
                <c:pt idx="3407">
                  <c:v>0.81593495039338926</c:v>
                </c:pt>
                <c:pt idx="3408">
                  <c:v>0.81602533061120075</c:v>
                </c:pt>
                <c:pt idx="3409">
                  <c:v>0.81611566546839975</c:v>
                </c:pt>
                <c:pt idx="3410">
                  <c:v>0.81620595498775228</c:v>
                </c:pt>
                <c:pt idx="3411">
                  <c:v>0.81629619919201279</c:v>
                </c:pt>
                <c:pt idx="3412">
                  <c:v>0.81638639810392422</c:v>
                </c:pt>
                <c:pt idx="3413">
                  <c:v>0.81647655174621814</c:v>
                </c:pt>
                <c:pt idx="3414">
                  <c:v>0.81656666014161516</c:v>
                </c:pt>
                <c:pt idx="3415">
                  <c:v>0.81665672331282346</c:v>
                </c:pt>
                <c:pt idx="3416">
                  <c:v>0.8167467412825411</c:v>
                </c:pt>
                <c:pt idx="3417">
                  <c:v>0.8168367140734536</c:v>
                </c:pt>
                <c:pt idx="3418">
                  <c:v>0.8169266417082357</c:v>
                </c:pt>
                <c:pt idx="3419">
                  <c:v>0.81701652420955095</c:v>
                </c:pt>
                <c:pt idx="3420">
                  <c:v>0.8171063616000509</c:v>
                </c:pt>
                <c:pt idx="3421">
                  <c:v>0.8171961539023761</c:v>
                </c:pt>
                <c:pt idx="3422">
                  <c:v>0.81728590113915589</c:v>
                </c:pt>
                <c:pt idx="3423">
                  <c:v>0.81737560333300785</c:v>
                </c:pt>
                <c:pt idx="3424">
                  <c:v>0.81746526050653845</c:v>
                </c:pt>
                <c:pt idx="3425">
                  <c:v>0.81755487268234284</c:v>
                </c:pt>
                <c:pt idx="3426">
                  <c:v>0.81764443988300484</c:v>
                </c:pt>
                <c:pt idx="3427">
                  <c:v>0.81773396213109684</c:v>
                </c:pt>
                <c:pt idx="3428">
                  <c:v>0.81782343944917979</c:v>
                </c:pt>
                <c:pt idx="3429">
                  <c:v>0.81791287185980355</c:v>
                </c:pt>
                <c:pt idx="3430">
                  <c:v>0.81800225938550664</c:v>
                </c:pt>
                <c:pt idx="3431">
                  <c:v>0.81809160204881604</c:v>
                </c:pt>
                <c:pt idx="3432">
                  <c:v>0.81818089987224774</c:v>
                </c:pt>
                <c:pt idx="3433">
                  <c:v>0.81827015287830607</c:v>
                </c:pt>
                <c:pt idx="3434">
                  <c:v>0.81835936108948448</c:v>
                </c:pt>
                <c:pt idx="3435">
                  <c:v>0.81844852452826478</c:v>
                </c:pt>
                <c:pt idx="3436">
                  <c:v>0.81853764321711764</c:v>
                </c:pt>
                <c:pt idx="3437">
                  <c:v>0.81862671717850255</c:v>
                </c:pt>
                <c:pt idx="3438">
                  <c:v>0.81871574643486755</c:v>
                </c:pt>
                <c:pt idx="3439">
                  <c:v>0.81880473100864937</c:v>
                </c:pt>
                <c:pt idx="3440">
                  <c:v>0.81889367092227383</c:v>
                </c:pt>
                <c:pt idx="3441">
                  <c:v>0.81898256619815524</c:v>
                </c:pt>
                <c:pt idx="3442">
                  <c:v>0.81907141685869633</c:v>
                </c:pt>
                <c:pt idx="3443">
                  <c:v>0.81916022292628932</c:v>
                </c:pt>
                <c:pt idx="3444">
                  <c:v>0.81924898442331473</c:v>
                </c:pt>
                <c:pt idx="3445">
                  <c:v>0.81933770137214179</c:v>
                </c:pt>
                <c:pt idx="3446">
                  <c:v>0.81942637379512884</c:v>
                </c:pt>
                <c:pt idx="3447">
                  <c:v>0.81951500171462266</c:v>
                </c:pt>
                <c:pt idx="3448">
                  <c:v>0.81960358515295895</c:v>
                </c:pt>
                <c:pt idx="3449">
                  <c:v>0.81969212413246229</c:v>
                </c:pt>
                <c:pt idx="3450">
                  <c:v>0.81978061867544583</c:v>
                </c:pt>
                <c:pt idx="3451">
                  <c:v>0.81986906880421184</c:v>
                </c:pt>
                <c:pt idx="3452">
                  <c:v>0.81995747454105106</c:v>
                </c:pt>
                <c:pt idx="3453">
                  <c:v>0.8200458359082432</c:v>
                </c:pt>
                <c:pt idx="3454">
                  <c:v>0.82013415292805691</c:v>
                </c:pt>
                <c:pt idx="3455">
                  <c:v>0.82022242562274938</c:v>
                </c:pt>
                <c:pt idx="3456">
                  <c:v>0.82031065401456704</c:v>
                </c:pt>
                <c:pt idx="3457">
                  <c:v>0.82039883812574477</c:v>
                </c:pt>
                <c:pt idx="3458">
                  <c:v>0.82048697797850634</c:v>
                </c:pt>
                <c:pt idx="3459">
                  <c:v>0.82057507359506454</c:v>
                </c:pt>
                <c:pt idx="3460">
                  <c:v>0.82066312499762095</c:v>
                </c:pt>
                <c:pt idx="3461">
                  <c:v>0.82075113220836582</c:v>
                </c:pt>
                <c:pt idx="3462">
                  <c:v>0.82083909524947862</c:v>
                </c:pt>
                <c:pt idx="3463">
                  <c:v>0.82092701414312741</c:v>
                </c:pt>
                <c:pt idx="3464">
                  <c:v>0.82101488891146923</c:v>
                </c:pt>
                <c:pt idx="3465">
                  <c:v>0.82110271957664993</c:v>
                </c:pt>
                <c:pt idx="3466">
                  <c:v>0.82119050616080413</c:v>
                </c:pt>
                <c:pt idx="3467">
                  <c:v>0.82127824868605592</c:v>
                </c:pt>
                <c:pt idx="3468">
                  <c:v>0.82136594717451761</c:v>
                </c:pt>
                <c:pt idx="3469">
                  <c:v>0.82145360164829073</c:v>
                </c:pt>
                <c:pt idx="3470">
                  <c:v>0.82154121212946563</c:v>
                </c:pt>
                <c:pt idx="3471">
                  <c:v>0.82162877864012152</c:v>
                </c:pt>
                <c:pt idx="3472">
                  <c:v>0.82171630120232675</c:v>
                </c:pt>
                <c:pt idx="3473">
                  <c:v>0.82180377983813835</c:v>
                </c:pt>
                <c:pt idx="3474">
                  <c:v>0.82189121456960246</c:v>
                </c:pt>
                <c:pt idx="3475">
                  <c:v>0.82197860541875412</c:v>
                </c:pt>
                <c:pt idx="3476">
                  <c:v>0.82206595240761715</c:v>
                </c:pt>
                <c:pt idx="3477">
                  <c:v>0.8221532555582044</c:v>
                </c:pt>
                <c:pt idx="3478">
                  <c:v>0.82224051489251782</c:v>
                </c:pt>
                <c:pt idx="3479">
                  <c:v>0.82232773043254825</c:v>
                </c:pt>
                <c:pt idx="3480">
                  <c:v>0.82241490220027547</c:v>
                </c:pt>
                <c:pt idx="3481">
                  <c:v>0.82250203021766799</c:v>
                </c:pt>
                <c:pt idx="3482">
                  <c:v>0.82258911450668371</c:v>
                </c:pt>
                <c:pt idx="3483">
                  <c:v>0.82267615508926928</c:v>
                </c:pt>
                <c:pt idx="3484">
                  <c:v>0.82276315198736028</c:v>
                </c:pt>
                <c:pt idx="3485">
                  <c:v>0.82285010522288138</c:v>
                </c:pt>
                <c:pt idx="3486">
                  <c:v>0.82293701481774639</c:v>
                </c:pt>
                <c:pt idx="3487">
                  <c:v>0.8230238807938578</c:v>
                </c:pt>
                <c:pt idx="3488">
                  <c:v>0.82311070317310731</c:v>
                </c:pt>
                <c:pt idx="3489">
                  <c:v>0.82319748197737563</c:v>
                </c:pt>
                <c:pt idx="3490">
                  <c:v>0.82328421722853251</c:v>
                </c:pt>
                <c:pt idx="3491">
                  <c:v>0.82337090894843656</c:v>
                </c:pt>
                <c:pt idx="3492">
                  <c:v>0.82345755715893565</c:v>
                </c:pt>
                <c:pt idx="3493">
                  <c:v>0.8235441618818663</c:v>
                </c:pt>
                <c:pt idx="3494">
                  <c:v>0.82363072313905472</c:v>
                </c:pt>
                <c:pt idx="3495">
                  <c:v>0.82371724095231547</c:v>
                </c:pt>
                <c:pt idx="3496">
                  <c:v>0.82380371534345265</c:v>
                </c:pt>
                <c:pt idx="3497">
                  <c:v>0.82389014633425905</c:v>
                </c:pt>
                <c:pt idx="3498">
                  <c:v>0.82397653394651693</c:v>
                </c:pt>
                <c:pt idx="3499">
                  <c:v>0.82406287820199731</c:v>
                </c:pt>
                <c:pt idx="3500">
                  <c:v>0.82414917912246022</c:v>
                </c:pt>
                <c:pt idx="3501">
                  <c:v>0.82423543672965527</c:v>
                </c:pt>
                <c:pt idx="3502">
                  <c:v>0.82432165104532051</c:v>
                </c:pt>
                <c:pt idx="3503">
                  <c:v>0.82440782209118346</c:v>
                </c:pt>
                <c:pt idx="3504">
                  <c:v>0.82449394988896063</c:v>
                </c:pt>
                <c:pt idx="3505">
                  <c:v>0.82458003446035766</c:v>
                </c:pt>
                <c:pt idx="3506">
                  <c:v>0.8246660758270693</c:v>
                </c:pt>
                <c:pt idx="3507">
                  <c:v>0.82475207401077943</c:v>
                </c:pt>
                <c:pt idx="3508">
                  <c:v>0.82483802903316095</c:v>
                </c:pt>
                <c:pt idx="3509">
                  <c:v>0.82492394091587606</c:v>
                </c:pt>
                <c:pt idx="3510">
                  <c:v>0.8250098096805758</c:v>
                </c:pt>
                <c:pt idx="3511">
                  <c:v>0.82509563534890074</c:v>
                </c:pt>
                <c:pt idx="3512">
                  <c:v>0.82518141794248012</c:v>
                </c:pt>
                <c:pt idx="3513">
                  <c:v>0.82526715748293289</c:v>
                </c:pt>
                <c:pt idx="3514">
                  <c:v>0.82535285399186653</c:v>
                </c:pt>
                <c:pt idx="3515">
                  <c:v>0.8254385074908781</c:v>
                </c:pt>
                <c:pt idx="3516">
                  <c:v>0.82552411800155368</c:v>
                </c:pt>
                <c:pt idx="3517">
                  <c:v>0.82560968554546854</c:v>
                </c:pt>
                <c:pt idx="3518">
                  <c:v>0.82569521014418712</c:v>
                </c:pt>
                <c:pt idx="3519">
                  <c:v>0.82578069181926306</c:v>
                </c:pt>
                <c:pt idx="3520">
                  <c:v>0.82586613059223923</c:v>
                </c:pt>
                <c:pt idx="3521">
                  <c:v>0.82595152648464754</c:v>
                </c:pt>
                <c:pt idx="3522">
                  <c:v>0.82603687951800908</c:v>
                </c:pt>
                <c:pt idx="3523">
                  <c:v>0.82612218971383422</c:v>
                </c:pt>
                <c:pt idx="3524">
                  <c:v>0.82620745709362264</c:v>
                </c:pt>
                <c:pt idx="3525">
                  <c:v>0.82629268167886327</c:v>
                </c:pt>
                <c:pt idx="3526">
                  <c:v>0.82637786349103382</c:v>
                </c:pt>
                <c:pt idx="3527">
                  <c:v>0.82646300255160177</c:v>
                </c:pt>
                <c:pt idx="3528">
                  <c:v>0.82654809888202341</c:v>
                </c:pt>
                <c:pt idx="3529">
                  <c:v>0.82663315250374458</c:v>
                </c:pt>
                <c:pt idx="3530">
                  <c:v>0.82671816343819993</c:v>
                </c:pt>
                <c:pt idx="3531">
                  <c:v>0.82680313170681385</c:v>
                </c:pt>
                <c:pt idx="3532">
                  <c:v>0.82688805733099968</c:v>
                </c:pt>
                <c:pt idx="3533">
                  <c:v>0.82697294033216029</c:v>
                </c:pt>
                <c:pt idx="3534">
                  <c:v>0.82705778073168723</c:v>
                </c:pt>
                <c:pt idx="3535">
                  <c:v>0.82714257855096174</c:v>
                </c:pt>
                <c:pt idx="3536">
                  <c:v>0.8272273338113546</c:v>
                </c:pt>
                <c:pt idx="3537">
                  <c:v>0.8273120465342253</c:v>
                </c:pt>
                <c:pt idx="3538">
                  <c:v>0.82739671674092274</c:v>
                </c:pt>
                <c:pt idx="3539">
                  <c:v>0.82748134445278554</c:v>
                </c:pt>
                <c:pt idx="3540">
                  <c:v>0.82756592969114096</c:v>
                </c:pt>
                <c:pt idx="3541">
                  <c:v>0.82765047247730605</c:v>
                </c:pt>
                <c:pt idx="3542">
                  <c:v>0.82773497283258712</c:v>
                </c:pt>
                <c:pt idx="3543">
                  <c:v>0.82781943077827935</c:v>
                </c:pt>
                <c:pt idx="3544">
                  <c:v>0.82790384633566783</c:v>
                </c:pt>
                <c:pt idx="3545">
                  <c:v>0.82798821952602641</c:v>
                </c:pt>
                <c:pt idx="3546">
                  <c:v>0.82807255037061867</c:v>
                </c:pt>
                <c:pt idx="3547">
                  <c:v>0.82815683889069747</c:v>
                </c:pt>
                <c:pt idx="3548">
                  <c:v>0.82824108510750472</c:v>
                </c:pt>
                <c:pt idx="3549">
                  <c:v>0.82832528904227198</c:v>
                </c:pt>
                <c:pt idx="3550">
                  <c:v>0.82840945071622007</c:v>
                </c:pt>
                <c:pt idx="3551">
                  <c:v>0.82849357015055902</c:v>
                </c:pt>
                <c:pt idx="3552">
                  <c:v>0.82857764736648831</c:v>
                </c:pt>
                <c:pt idx="3553">
                  <c:v>0.82866168238519688</c:v>
                </c:pt>
                <c:pt idx="3554">
                  <c:v>0.82874567522786302</c:v>
                </c:pt>
                <c:pt idx="3555">
                  <c:v>0.82882962591565412</c:v>
                </c:pt>
                <c:pt idx="3556">
                  <c:v>0.82891353446972704</c:v>
                </c:pt>
                <c:pt idx="3557">
                  <c:v>0.82899740091122853</c:v>
                </c:pt>
                <c:pt idx="3558">
                  <c:v>0.82908122526129413</c:v>
                </c:pt>
                <c:pt idx="3559">
                  <c:v>0.82916500754104905</c:v>
                </c:pt>
                <c:pt idx="3560">
                  <c:v>0.8292487477716074</c:v>
                </c:pt>
                <c:pt idx="3561">
                  <c:v>0.82933244597407363</c:v>
                </c:pt>
                <c:pt idx="3562">
                  <c:v>0.82941610216954076</c:v>
                </c:pt>
                <c:pt idx="3563">
                  <c:v>0.8294997163790917</c:v>
                </c:pt>
                <c:pt idx="3564">
                  <c:v>0.82958328862379849</c:v>
                </c:pt>
                <c:pt idx="3565">
                  <c:v>0.82966681892472272</c:v>
                </c:pt>
                <c:pt idx="3566">
                  <c:v>0.82975030730291566</c:v>
                </c:pt>
                <c:pt idx="3567">
                  <c:v>0.82983375377941737</c:v>
                </c:pt>
                <c:pt idx="3568">
                  <c:v>0.82991715837525804</c:v>
                </c:pt>
                <c:pt idx="3569">
                  <c:v>0.83000052111145683</c:v>
                </c:pt>
                <c:pt idx="3570">
                  <c:v>0.83008384200902263</c:v>
                </c:pt>
                <c:pt idx="3571">
                  <c:v>0.83016712108895374</c:v>
                </c:pt>
                <c:pt idx="3572">
                  <c:v>0.83025035837223782</c:v>
                </c:pt>
                <c:pt idx="3573">
                  <c:v>0.83033355387985186</c:v>
                </c:pt>
                <c:pt idx="3574">
                  <c:v>0.83041670763276265</c:v>
                </c:pt>
                <c:pt idx="3575">
                  <c:v>0.83049981965192654</c:v>
                </c:pt>
                <c:pt idx="3576">
                  <c:v>0.83058288995828866</c:v>
                </c:pt>
                <c:pt idx="3577">
                  <c:v>0.83066591857278449</c:v>
                </c:pt>
                <c:pt idx="3578">
                  <c:v>0.83074890551633851</c:v>
                </c:pt>
                <c:pt idx="3579">
                  <c:v>0.83083185080986477</c:v>
                </c:pt>
                <c:pt idx="3580">
                  <c:v>0.83091475447426677</c:v>
                </c:pt>
                <c:pt idx="3581">
                  <c:v>0.8309976165304378</c:v>
                </c:pt>
                <c:pt idx="3582">
                  <c:v>0.83108043699926026</c:v>
                </c:pt>
                <c:pt idx="3583">
                  <c:v>0.83116321590160647</c:v>
                </c:pt>
                <c:pt idx="3584">
                  <c:v>0.83124595325833806</c:v>
                </c:pt>
                <c:pt idx="3585">
                  <c:v>0.83132864909030613</c:v>
                </c:pt>
                <c:pt idx="3586">
                  <c:v>0.83141130341835134</c:v>
                </c:pt>
                <c:pt idx="3587">
                  <c:v>0.83149391626330416</c:v>
                </c:pt>
                <c:pt idx="3588">
                  <c:v>0.83157648764598424</c:v>
                </c:pt>
                <c:pt idx="3589">
                  <c:v>0.83165901758720084</c:v>
                </c:pt>
                <c:pt idx="3590">
                  <c:v>0.83174150610775321</c:v>
                </c:pt>
                <c:pt idx="3591">
                  <c:v>0.83182395322842939</c:v>
                </c:pt>
                <c:pt idx="3592">
                  <c:v>0.83190635897000775</c:v>
                </c:pt>
                <c:pt idx="3593">
                  <c:v>0.8319887233532558</c:v>
                </c:pt>
                <c:pt idx="3594">
                  <c:v>0.8320710463989307</c:v>
                </c:pt>
                <c:pt idx="3595">
                  <c:v>0.83215332812777931</c:v>
                </c:pt>
                <c:pt idx="3596">
                  <c:v>0.83223556856053771</c:v>
                </c:pt>
                <c:pt idx="3597">
                  <c:v>0.8323177677179322</c:v>
                </c:pt>
                <c:pt idx="3598">
                  <c:v>0.83239992562067822</c:v>
                </c:pt>
                <c:pt idx="3599">
                  <c:v>0.83248204228948086</c:v>
                </c:pt>
                <c:pt idx="3600">
                  <c:v>0.83256411774503503</c:v>
                </c:pt>
                <c:pt idx="3601">
                  <c:v>0.83264615200802472</c:v>
                </c:pt>
                <c:pt idx="3602">
                  <c:v>0.83272814509912441</c:v>
                </c:pt>
                <c:pt idx="3603">
                  <c:v>0.83281009703899733</c:v>
                </c:pt>
                <c:pt idx="3604">
                  <c:v>0.83289200784829698</c:v>
                </c:pt>
                <c:pt idx="3605">
                  <c:v>0.83297387754766605</c:v>
                </c:pt>
                <c:pt idx="3606">
                  <c:v>0.83305570615773727</c:v>
                </c:pt>
                <c:pt idx="3607">
                  <c:v>0.8331374936991327</c:v>
                </c:pt>
                <c:pt idx="3608">
                  <c:v>0.83321924019246407</c:v>
                </c:pt>
                <c:pt idx="3609">
                  <c:v>0.8333009456583329</c:v>
                </c:pt>
                <c:pt idx="3610">
                  <c:v>0.83338261011733039</c:v>
                </c:pt>
                <c:pt idx="3611">
                  <c:v>0.83346423359003741</c:v>
                </c:pt>
                <c:pt idx="3612">
                  <c:v>0.83354581609702416</c:v>
                </c:pt>
                <c:pt idx="3613">
                  <c:v>0.83362735765885088</c:v>
                </c:pt>
                <c:pt idx="3614">
                  <c:v>0.83370885829606767</c:v>
                </c:pt>
                <c:pt idx="3615">
                  <c:v>0.83379031802921355</c:v>
                </c:pt>
                <c:pt idx="3616">
                  <c:v>0.8338717368788181</c:v>
                </c:pt>
                <c:pt idx="3617">
                  <c:v>0.83395311486540014</c:v>
                </c:pt>
                <c:pt idx="3618">
                  <c:v>0.83403445200946824</c:v>
                </c:pt>
                <c:pt idx="3619">
                  <c:v>0.83411574833152069</c:v>
                </c:pt>
                <c:pt idx="3620">
                  <c:v>0.83419700385204543</c:v>
                </c:pt>
                <c:pt idx="3621">
                  <c:v>0.8342782185915204</c:v>
                </c:pt>
                <c:pt idx="3622">
                  <c:v>0.83435939257041281</c:v>
                </c:pt>
                <c:pt idx="3623">
                  <c:v>0.83444052580918016</c:v>
                </c:pt>
                <c:pt idx="3624">
                  <c:v>0.83452161832826921</c:v>
                </c:pt>
                <c:pt idx="3625">
                  <c:v>0.83460267014811629</c:v>
                </c:pt>
                <c:pt idx="3626">
                  <c:v>0.83468368128914838</c:v>
                </c:pt>
                <c:pt idx="3627">
                  <c:v>0.83476465177178127</c:v>
                </c:pt>
                <c:pt idx="3628">
                  <c:v>0.83484558161642097</c:v>
                </c:pt>
                <c:pt idx="3629">
                  <c:v>0.83492647084346305</c:v>
                </c:pt>
                <c:pt idx="3630">
                  <c:v>0.8350073194732931</c:v>
                </c:pt>
                <c:pt idx="3631">
                  <c:v>0.83508812752628625</c:v>
                </c:pt>
                <c:pt idx="3632">
                  <c:v>0.83516889502280733</c:v>
                </c:pt>
                <c:pt idx="3633">
                  <c:v>0.83524962198321129</c:v>
                </c:pt>
                <c:pt idx="3634">
                  <c:v>0.83533030842784239</c:v>
                </c:pt>
                <c:pt idx="3635">
                  <c:v>0.83541095437703528</c:v>
                </c:pt>
                <c:pt idx="3636">
                  <c:v>0.83549155985111379</c:v>
                </c:pt>
                <c:pt idx="3637">
                  <c:v>0.83557212487039201</c:v>
                </c:pt>
                <c:pt idx="3638">
                  <c:v>0.8356526494551737</c:v>
                </c:pt>
                <c:pt idx="3639">
                  <c:v>0.83573313362575219</c:v>
                </c:pt>
                <c:pt idx="3640">
                  <c:v>0.83581357740241102</c:v>
                </c:pt>
                <c:pt idx="3641">
                  <c:v>0.83589398080542321</c:v>
                </c:pt>
                <c:pt idx="3642">
                  <c:v>0.83597434385505176</c:v>
                </c:pt>
                <c:pt idx="3643">
                  <c:v>0.83605466657154959</c:v>
                </c:pt>
                <c:pt idx="3644">
                  <c:v>0.83613494897515939</c:v>
                </c:pt>
                <c:pt idx="3645">
                  <c:v>0.83621519108611353</c:v>
                </c:pt>
                <c:pt idx="3646">
                  <c:v>0.83629539292463417</c:v>
                </c:pt>
                <c:pt idx="3647">
                  <c:v>0.83637555451093382</c:v>
                </c:pt>
                <c:pt idx="3648">
                  <c:v>0.83645567586521441</c:v>
                </c:pt>
                <c:pt idx="3649">
                  <c:v>0.83653575700766791</c:v>
                </c:pt>
                <c:pt idx="3650">
                  <c:v>0.83661579795847607</c:v>
                </c:pt>
                <c:pt idx="3651">
                  <c:v>0.83669579873781041</c:v>
                </c:pt>
                <c:pt idx="3652">
                  <c:v>0.83677575936583271</c:v>
                </c:pt>
                <c:pt idx="3653">
                  <c:v>0.83685567986269405</c:v>
                </c:pt>
                <c:pt idx="3654">
                  <c:v>0.83693556024853588</c:v>
                </c:pt>
                <c:pt idx="3655">
                  <c:v>0.83701540054348944</c:v>
                </c:pt>
                <c:pt idx="3656">
                  <c:v>0.83709520076767585</c:v>
                </c:pt>
                <c:pt idx="3657">
                  <c:v>0.8371749609412058</c:v>
                </c:pt>
                <c:pt idx="3658">
                  <c:v>0.83725468108418033</c:v>
                </c:pt>
                <c:pt idx="3659">
                  <c:v>0.83733436121669036</c:v>
                </c:pt>
                <c:pt idx="3660">
                  <c:v>0.8374140013588165</c:v>
                </c:pt>
                <c:pt idx="3661">
                  <c:v>0.83749360153062946</c:v>
                </c:pt>
                <c:pt idx="3662">
                  <c:v>0.83757316175218954</c:v>
                </c:pt>
                <c:pt idx="3663">
                  <c:v>0.83765268204354748</c:v>
                </c:pt>
                <c:pt idx="3664">
                  <c:v>0.8377321624247438</c:v>
                </c:pt>
                <c:pt idx="3665">
                  <c:v>0.83781160291580847</c:v>
                </c:pt>
                <c:pt idx="3666">
                  <c:v>0.83789100353676227</c:v>
                </c:pt>
                <c:pt idx="3667">
                  <c:v>0.83797036430761529</c:v>
                </c:pt>
                <c:pt idx="3668">
                  <c:v>0.83804968524836765</c:v>
                </c:pt>
                <c:pt idx="3669">
                  <c:v>0.83812896637900947</c:v>
                </c:pt>
                <c:pt idx="3670">
                  <c:v>0.83820820771952131</c:v>
                </c:pt>
                <c:pt idx="3671">
                  <c:v>0.838287409289873</c:v>
                </c:pt>
                <c:pt idx="3672">
                  <c:v>0.83836657111002455</c:v>
                </c:pt>
                <c:pt idx="3673">
                  <c:v>0.83844569319992635</c:v>
                </c:pt>
                <c:pt idx="3674">
                  <c:v>0.83852477557951821</c:v>
                </c:pt>
                <c:pt idx="3675">
                  <c:v>0.83860381826873043</c:v>
                </c:pt>
                <c:pt idx="3676">
                  <c:v>0.83868282128748284</c:v>
                </c:pt>
                <c:pt idx="3677">
                  <c:v>0.83876178465568563</c:v>
                </c:pt>
                <c:pt idx="3678">
                  <c:v>0.83884070839323899</c:v>
                </c:pt>
                <c:pt idx="3679">
                  <c:v>0.83891959252003279</c:v>
                </c:pt>
                <c:pt idx="3680">
                  <c:v>0.83899843705594723</c:v>
                </c:pt>
                <c:pt idx="3681">
                  <c:v>0.83907724202085254</c:v>
                </c:pt>
                <c:pt idx="3682">
                  <c:v>0.83915600743460872</c:v>
                </c:pt>
                <c:pt idx="3683">
                  <c:v>0.839234733317066</c:v>
                </c:pt>
                <c:pt idx="3684">
                  <c:v>0.83931341968806461</c:v>
                </c:pt>
                <c:pt idx="3685">
                  <c:v>0.83939206656743492</c:v>
                </c:pt>
                <c:pt idx="3686">
                  <c:v>0.83947067397499708</c:v>
                </c:pt>
                <c:pt idx="3687">
                  <c:v>0.83954924193056168</c:v>
                </c:pt>
                <c:pt idx="3688">
                  <c:v>0.83962777045392878</c:v>
                </c:pt>
                <c:pt idx="3689">
                  <c:v>0.8397062595648892</c:v>
                </c:pt>
                <c:pt idx="3690">
                  <c:v>0.83978470928322346</c:v>
                </c:pt>
                <c:pt idx="3691">
                  <c:v>0.83986311962870208</c:v>
                </c:pt>
                <c:pt idx="3692">
                  <c:v>0.8399414906210857</c:v>
                </c:pt>
                <c:pt idx="3693">
                  <c:v>0.84001982228012517</c:v>
                </c:pt>
                <c:pt idx="3694">
                  <c:v>0.84009811462556161</c:v>
                </c:pt>
                <c:pt idx="3695">
                  <c:v>0.84017636767712567</c:v>
                </c:pt>
                <c:pt idx="3696">
                  <c:v>0.84025458145453846</c:v>
                </c:pt>
                <c:pt idx="3697">
                  <c:v>0.84033275597751134</c:v>
                </c:pt>
                <c:pt idx="3698">
                  <c:v>0.84041089126574542</c:v>
                </c:pt>
                <c:pt idx="3699">
                  <c:v>0.84048898733893207</c:v>
                </c:pt>
                <c:pt idx="3700">
                  <c:v>0.84056704421675277</c:v>
                </c:pt>
                <c:pt idx="3701">
                  <c:v>0.84064506191887933</c:v>
                </c:pt>
                <c:pt idx="3702">
                  <c:v>0.84072304046497337</c:v>
                </c:pt>
                <c:pt idx="3703">
                  <c:v>0.84080097987468672</c:v>
                </c:pt>
                <c:pt idx="3704">
                  <c:v>0.84087888016766166</c:v>
                </c:pt>
                <c:pt idx="3705">
                  <c:v>0.84095674136353005</c:v>
                </c:pt>
                <c:pt idx="3706">
                  <c:v>0.8410345634819143</c:v>
                </c:pt>
                <c:pt idx="3707">
                  <c:v>0.84111234654242695</c:v>
                </c:pt>
                <c:pt idx="3708">
                  <c:v>0.84119009056467065</c:v>
                </c:pt>
                <c:pt idx="3709">
                  <c:v>0.84126779556823805</c:v>
                </c:pt>
                <c:pt idx="3710">
                  <c:v>0.84134546157271195</c:v>
                </c:pt>
                <c:pt idx="3711">
                  <c:v>0.8414230885976659</c:v>
                </c:pt>
                <c:pt idx="3712">
                  <c:v>0.84150067666266282</c:v>
                </c:pt>
                <c:pt idx="3713">
                  <c:v>0.84157822578725638</c:v>
                </c:pt>
                <c:pt idx="3714">
                  <c:v>0.84165573599099008</c:v>
                </c:pt>
                <c:pt idx="3715">
                  <c:v>0.84173320729339796</c:v>
                </c:pt>
                <c:pt idx="3716">
                  <c:v>0.84181063971400405</c:v>
                </c:pt>
                <c:pt idx="3717">
                  <c:v>0.84188803327232242</c:v>
                </c:pt>
                <c:pt idx="3718">
                  <c:v>0.84196538798785758</c:v>
                </c:pt>
                <c:pt idx="3719">
                  <c:v>0.8420427038801046</c:v>
                </c:pt>
                <c:pt idx="3720">
                  <c:v>0.84211998096854779</c:v>
                </c:pt>
                <c:pt idx="3721">
                  <c:v>0.84219721927266245</c:v>
                </c:pt>
                <c:pt idx="3722">
                  <c:v>0.84227441881191412</c:v>
                </c:pt>
                <c:pt idx="3723">
                  <c:v>0.84235157960575813</c:v>
                </c:pt>
                <c:pt idx="3724">
                  <c:v>0.84242870167364048</c:v>
                </c:pt>
                <c:pt idx="3725">
                  <c:v>0.84250578503499696</c:v>
                </c:pt>
                <c:pt idx="3726">
                  <c:v>0.84258282970925402</c:v>
                </c:pt>
                <c:pt idx="3727">
                  <c:v>0.84265983571582814</c:v>
                </c:pt>
                <c:pt idx="3728">
                  <c:v>0.84273680307412602</c:v>
                </c:pt>
                <c:pt idx="3729">
                  <c:v>0.84281373180354491</c:v>
                </c:pt>
                <c:pt idx="3730">
                  <c:v>0.84289062192347197</c:v>
                </c:pt>
                <c:pt idx="3731">
                  <c:v>0.84296747345328482</c:v>
                </c:pt>
                <c:pt idx="3732">
                  <c:v>0.8430442864123513</c:v>
                </c:pt>
                <c:pt idx="3733">
                  <c:v>0.84312106082002969</c:v>
                </c:pt>
                <c:pt idx="3734">
                  <c:v>0.8431977966956683</c:v>
                </c:pt>
                <c:pt idx="3735">
                  <c:v>0.84327449405860566</c:v>
                </c:pt>
                <c:pt idx="3736">
                  <c:v>0.84335115292817109</c:v>
                </c:pt>
                <c:pt idx="3737">
                  <c:v>0.84342777332368379</c:v>
                </c:pt>
                <c:pt idx="3738">
                  <c:v>0.84350435526445322</c:v>
                </c:pt>
                <c:pt idx="3739">
                  <c:v>0.84358089876977949</c:v>
                </c:pt>
                <c:pt idx="3740">
                  <c:v>0.84365740385895283</c:v>
                </c:pt>
                <c:pt idx="3741">
                  <c:v>0.8437338705512536</c:v>
                </c:pt>
                <c:pt idx="3742">
                  <c:v>0.84381029886595282</c:v>
                </c:pt>
                <c:pt idx="3743">
                  <c:v>0.84388668882231166</c:v>
                </c:pt>
                <c:pt idx="3744">
                  <c:v>0.84396304043958159</c:v>
                </c:pt>
                <c:pt idx="3745">
                  <c:v>0.84403935373700467</c:v>
                </c:pt>
                <c:pt idx="3746">
                  <c:v>0.84411562873381285</c:v>
                </c:pt>
                <c:pt idx="3747">
                  <c:v>0.84419186544922886</c:v>
                </c:pt>
                <c:pt idx="3748">
                  <c:v>0.84426806390246567</c:v>
                </c:pt>
                <c:pt idx="3749">
                  <c:v>0.84434422411272636</c:v>
                </c:pt>
                <c:pt idx="3750">
                  <c:v>0.84442034609920469</c:v>
                </c:pt>
                <c:pt idx="3751">
                  <c:v>0.84449642988108464</c:v>
                </c:pt>
                <c:pt idx="3752">
                  <c:v>0.84457247547754066</c:v>
                </c:pt>
                <c:pt idx="3753">
                  <c:v>0.84464848290773731</c:v>
                </c:pt>
                <c:pt idx="3754">
                  <c:v>0.84472445219082992</c:v>
                </c:pt>
                <c:pt idx="3755">
                  <c:v>0.84480038334596386</c:v>
                </c:pt>
                <c:pt idx="3756">
                  <c:v>0.84487627639227514</c:v>
                </c:pt>
                <c:pt idx="3757">
                  <c:v>0.84495213134888991</c:v>
                </c:pt>
                <c:pt idx="3758">
                  <c:v>0.845027948234925</c:v>
                </c:pt>
                <c:pt idx="3759">
                  <c:v>0.84510372706948766</c:v>
                </c:pt>
                <c:pt idx="3760">
                  <c:v>0.84517946787167519</c:v>
                </c:pt>
                <c:pt idx="3761">
                  <c:v>0.84525517066057565</c:v>
                </c:pt>
                <c:pt idx="3762">
                  <c:v>0.84533083545526733</c:v>
                </c:pt>
                <c:pt idx="3763">
                  <c:v>0.84540646227481886</c:v>
                </c:pt>
                <c:pt idx="3764">
                  <c:v>0.84548205113828967</c:v>
                </c:pt>
                <c:pt idx="3765">
                  <c:v>0.84555760206472952</c:v>
                </c:pt>
                <c:pt idx="3766">
                  <c:v>0.84563311507317818</c:v>
                </c:pt>
                <c:pt idx="3767">
                  <c:v>0.84570859018266631</c:v>
                </c:pt>
                <c:pt idx="3768">
                  <c:v>0.84578402741221492</c:v>
                </c:pt>
                <c:pt idx="3769">
                  <c:v>0.84585942678083548</c:v>
                </c:pt>
                <c:pt idx="3770">
                  <c:v>0.84593478830752966</c:v>
                </c:pt>
                <c:pt idx="3771">
                  <c:v>0.84601011201129017</c:v>
                </c:pt>
                <c:pt idx="3772">
                  <c:v>0.84608539791109949</c:v>
                </c:pt>
                <c:pt idx="3773">
                  <c:v>0.846160646025931</c:v>
                </c:pt>
                <c:pt idx="3774">
                  <c:v>0.84623585637474863</c:v>
                </c:pt>
                <c:pt idx="3775">
                  <c:v>0.84631102897650645</c:v>
                </c:pt>
                <c:pt idx="3776">
                  <c:v>0.84638616385014931</c:v>
                </c:pt>
                <c:pt idx="3777">
                  <c:v>0.8464612610146125</c:v>
                </c:pt>
                <c:pt idx="3778">
                  <c:v>0.84653632048882155</c:v>
                </c:pt>
                <c:pt idx="3779">
                  <c:v>0.84661134229169277</c:v>
                </c:pt>
                <c:pt idx="3780">
                  <c:v>0.84668632644213293</c:v>
                </c:pt>
                <c:pt idx="3781">
                  <c:v>0.84676127295903947</c:v>
                </c:pt>
                <c:pt idx="3782">
                  <c:v>0.84683618186129972</c:v>
                </c:pt>
                <c:pt idx="3783">
                  <c:v>0.84691105316779225</c:v>
                </c:pt>
                <c:pt idx="3784">
                  <c:v>0.84698588689738596</c:v>
                </c:pt>
                <c:pt idx="3785">
                  <c:v>0.84706068306893989</c:v>
                </c:pt>
                <c:pt idx="3786">
                  <c:v>0.84713544170130406</c:v>
                </c:pt>
                <c:pt idx="3787">
                  <c:v>0.84721016281331896</c:v>
                </c:pt>
                <c:pt idx="3788">
                  <c:v>0.84728484642381541</c:v>
                </c:pt>
                <c:pt idx="3789">
                  <c:v>0.84735949255161502</c:v>
                </c:pt>
                <c:pt idx="3790">
                  <c:v>0.84743410121552998</c:v>
                </c:pt>
                <c:pt idx="3791">
                  <c:v>0.84750867243436256</c:v>
                </c:pt>
                <c:pt idx="3792">
                  <c:v>0.84758320622690619</c:v>
                </c:pt>
                <c:pt idx="3793">
                  <c:v>0.8476577026119444</c:v>
                </c:pt>
                <c:pt idx="3794">
                  <c:v>0.84773216160825193</c:v>
                </c:pt>
                <c:pt idx="3795">
                  <c:v>0.84780658323459324</c:v>
                </c:pt>
                <c:pt idx="3796">
                  <c:v>0.84788096750972397</c:v>
                </c:pt>
                <c:pt idx="3797">
                  <c:v>0.84795531445239047</c:v>
                </c:pt>
                <c:pt idx="3798">
                  <c:v>0.84802962408132887</c:v>
                </c:pt>
                <c:pt idx="3799">
                  <c:v>0.84810389641526673</c:v>
                </c:pt>
                <c:pt idx="3800">
                  <c:v>0.84817813147292198</c:v>
                </c:pt>
                <c:pt idx="3801">
                  <c:v>0.84825232927300287</c:v>
                </c:pt>
                <c:pt idx="3802">
                  <c:v>0.84832648983420855</c:v>
                </c:pt>
                <c:pt idx="3803">
                  <c:v>0.84840061317522886</c:v>
                </c:pt>
                <c:pt idx="3804">
                  <c:v>0.84847469931474384</c:v>
                </c:pt>
                <c:pt idx="3805">
                  <c:v>0.84854874827142479</c:v>
                </c:pt>
                <c:pt idx="3806">
                  <c:v>0.84862276006393289</c:v>
                </c:pt>
                <c:pt idx="3807">
                  <c:v>0.84869673471092066</c:v>
                </c:pt>
                <c:pt idx="3808">
                  <c:v>0.84877067223103064</c:v>
                </c:pt>
                <c:pt idx="3809">
                  <c:v>0.84884457264289637</c:v>
                </c:pt>
                <c:pt idx="3810">
                  <c:v>0.84891843596514216</c:v>
                </c:pt>
                <c:pt idx="3811">
                  <c:v>0.84899226221638269</c:v>
                </c:pt>
                <c:pt idx="3812">
                  <c:v>0.84906605141522351</c:v>
                </c:pt>
                <c:pt idx="3813">
                  <c:v>0.84913980358026042</c:v>
                </c:pt>
                <c:pt idx="3814">
                  <c:v>0.84921351873008044</c:v>
                </c:pt>
                <c:pt idx="3815">
                  <c:v>0.84928719688326093</c:v>
                </c:pt>
                <c:pt idx="3816">
                  <c:v>0.84936083805837004</c:v>
                </c:pt>
                <c:pt idx="3817">
                  <c:v>0.84943444227396647</c:v>
                </c:pt>
                <c:pt idx="3818">
                  <c:v>0.84950800954859984</c:v>
                </c:pt>
                <c:pt idx="3819">
                  <c:v>0.8495815399008102</c:v>
                </c:pt>
                <c:pt idx="3820">
                  <c:v>0.84965503334912851</c:v>
                </c:pt>
                <c:pt idx="3821">
                  <c:v>0.84972848991207628</c:v>
                </c:pt>
                <c:pt idx="3822">
                  <c:v>0.84980190960816571</c:v>
                </c:pt>
                <c:pt idx="3823">
                  <c:v>0.84987529245589999</c:v>
                </c:pt>
                <c:pt idx="3824">
                  <c:v>0.84994863847377256</c:v>
                </c:pt>
                <c:pt idx="3825">
                  <c:v>0.85002194768026806</c:v>
                </c:pt>
                <c:pt idx="3826">
                  <c:v>0.8500952200938614</c:v>
                </c:pt>
                <c:pt idx="3827">
                  <c:v>0.85016845573301869</c:v>
                </c:pt>
                <c:pt idx="3828">
                  <c:v>0.85024165461619627</c:v>
                </c:pt>
                <c:pt idx="3829">
                  <c:v>0.85031481676184162</c:v>
                </c:pt>
                <c:pt idx="3830">
                  <c:v>0.85038794218839286</c:v>
                </c:pt>
                <c:pt idx="3831">
                  <c:v>0.85046103091427872</c:v>
                </c:pt>
                <c:pt idx="3832">
                  <c:v>0.85053408295791888</c:v>
                </c:pt>
                <c:pt idx="3833">
                  <c:v>0.85060709833772341</c:v>
                </c:pt>
                <c:pt idx="3834">
                  <c:v>0.85068007707209359</c:v>
                </c:pt>
                <c:pt idx="3835">
                  <c:v>0.85075301917942125</c:v>
                </c:pt>
                <c:pt idx="3836">
                  <c:v>0.85082592467808893</c:v>
                </c:pt>
                <c:pt idx="3837">
                  <c:v>0.85089879358647003</c:v>
                </c:pt>
                <c:pt idx="3838">
                  <c:v>0.85097162592292896</c:v>
                </c:pt>
                <c:pt idx="3839">
                  <c:v>0.85104442170582029</c:v>
                </c:pt>
                <c:pt idx="3840">
                  <c:v>0.85111718095349009</c:v>
                </c:pt>
                <c:pt idx="3841">
                  <c:v>0.85118990368427472</c:v>
                </c:pt>
                <c:pt idx="3842">
                  <c:v>0.85126258991650161</c:v>
                </c:pt>
                <c:pt idx="3843">
                  <c:v>0.85133523966848879</c:v>
                </c:pt>
                <c:pt idx="3844">
                  <c:v>0.85140785295854526</c:v>
                </c:pt>
                <c:pt idx="3845">
                  <c:v>0.85148042980497063</c:v>
                </c:pt>
                <c:pt idx="3846">
                  <c:v>0.85155297022605581</c:v>
                </c:pt>
                <c:pt idx="3847">
                  <c:v>0.85162547424008195</c:v>
                </c:pt>
                <c:pt idx="3848">
                  <c:v>0.85169794186532111</c:v>
                </c:pt>
                <c:pt idx="3849">
                  <c:v>0.85177037312003667</c:v>
                </c:pt>
                <c:pt idx="3850">
                  <c:v>0.85184276802248227</c:v>
                </c:pt>
                <c:pt idx="3851">
                  <c:v>0.85191512659090274</c:v>
                </c:pt>
                <c:pt idx="3852">
                  <c:v>0.85198744884353372</c:v>
                </c:pt>
                <c:pt idx="3853">
                  <c:v>0.85205973479860131</c:v>
                </c:pt>
                <c:pt idx="3854">
                  <c:v>0.85213198447432303</c:v>
                </c:pt>
                <c:pt idx="3855">
                  <c:v>0.85220419788890689</c:v>
                </c:pt>
                <c:pt idx="3856">
                  <c:v>0.85227637506055187</c:v>
                </c:pt>
                <c:pt idx="3857">
                  <c:v>0.85234851600744777</c:v>
                </c:pt>
                <c:pt idx="3858">
                  <c:v>0.85242062074777547</c:v>
                </c:pt>
                <c:pt idx="3859">
                  <c:v>0.85249268929970656</c:v>
                </c:pt>
                <c:pt idx="3860">
                  <c:v>0.85256472168140318</c:v>
                </c:pt>
                <c:pt idx="3861">
                  <c:v>0.85263671791101892</c:v>
                </c:pt>
                <c:pt idx="3862">
                  <c:v>0.85270867800669814</c:v>
                </c:pt>
                <c:pt idx="3863">
                  <c:v>0.85278060198657579</c:v>
                </c:pt>
                <c:pt idx="3864">
                  <c:v>0.85285248986877793</c:v>
                </c:pt>
                <c:pt idx="3865">
                  <c:v>0.8529243416714215</c:v>
                </c:pt>
                <c:pt idx="3866">
                  <c:v>0.85299615741261436</c:v>
                </c:pt>
                <c:pt idx="3867">
                  <c:v>0.85306793711045525</c:v>
                </c:pt>
                <c:pt idx="3868">
                  <c:v>0.85313968078303404</c:v>
                </c:pt>
                <c:pt idx="3869">
                  <c:v>0.85321138844843103</c:v>
                </c:pt>
                <c:pt idx="3870">
                  <c:v>0.85328306012471788</c:v>
                </c:pt>
                <c:pt idx="3871">
                  <c:v>0.85335469582995693</c:v>
                </c:pt>
                <c:pt idx="3872">
                  <c:v>0.85342629558220173</c:v>
                </c:pt>
                <c:pt idx="3873">
                  <c:v>0.85349785939949652</c:v>
                </c:pt>
                <c:pt idx="3874">
                  <c:v>0.85356938729987641</c:v>
                </c:pt>
                <c:pt idx="3875">
                  <c:v>0.85364087930136801</c:v>
                </c:pt>
                <c:pt idx="3876">
                  <c:v>0.8537123354219881</c:v>
                </c:pt>
                <c:pt idx="3877">
                  <c:v>0.85378375567974507</c:v>
                </c:pt>
                <c:pt idx="3878">
                  <c:v>0.85385514009263774</c:v>
                </c:pt>
                <c:pt idx="3879">
                  <c:v>0.8539264886786565</c:v>
                </c:pt>
                <c:pt idx="3880">
                  <c:v>0.85399780145578208</c:v>
                </c:pt>
                <c:pt idx="3881">
                  <c:v>0.85406907844198665</c:v>
                </c:pt>
                <c:pt idx="3882">
                  <c:v>0.85414031965523307</c:v>
                </c:pt>
                <c:pt idx="3883">
                  <c:v>0.85421152511347531</c:v>
                </c:pt>
                <c:pt idx="3884">
                  <c:v>0.85428269483465857</c:v>
                </c:pt>
                <c:pt idx="3885">
                  <c:v>0.8543538288367184</c:v>
                </c:pt>
                <c:pt idx="3886">
                  <c:v>0.85442492713758222</c:v>
                </c:pt>
                <c:pt idx="3887">
                  <c:v>0.8544959897551675</c:v>
                </c:pt>
                <c:pt idx="3888">
                  <c:v>0.85456701670738344</c:v>
                </c:pt>
                <c:pt idx="3889">
                  <c:v>0.85463800801212997</c:v>
                </c:pt>
                <c:pt idx="3890">
                  <c:v>0.8547089636872981</c:v>
                </c:pt>
                <c:pt idx="3891">
                  <c:v>0.85477988375076996</c:v>
                </c:pt>
                <c:pt idx="3892">
                  <c:v>0.85485076822041828</c:v>
                </c:pt>
                <c:pt idx="3893">
                  <c:v>0.8549216171141073</c:v>
                </c:pt>
                <c:pt idx="3894">
                  <c:v>0.85499243044969209</c:v>
                </c:pt>
                <c:pt idx="3895">
                  <c:v>0.8550632082450188</c:v>
                </c:pt>
                <c:pt idx="3896">
                  <c:v>0.85513395051792473</c:v>
                </c:pt>
                <c:pt idx="3897">
                  <c:v>0.85520465728623785</c:v>
                </c:pt>
                <c:pt idx="3898">
                  <c:v>0.85527532856777744</c:v>
                </c:pt>
                <c:pt idx="3899">
                  <c:v>0.85534596438035404</c:v>
                </c:pt>
                <c:pt idx="3900">
                  <c:v>0.85541656474176908</c:v>
                </c:pt>
                <c:pt idx="3901">
                  <c:v>0.85548712966981466</c:v>
                </c:pt>
                <c:pt idx="3902">
                  <c:v>0.85555765918227478</c:v>
                </c:pt>
                <c:pt idx="3903">
                  <c:v>0.85562815329692365</c:v>
                </c:pt>
                <c:pt idx="3904">
                  <c:v>0.85569861203152708</c:v>
                </c:pt>
                <c:pt idx="3905">
                  <c:v>0.85576903540384197</c:v>
                </c:pt>
                <c:pt idx="3906">
                  <c:v>0.85583942343161601</c:v>
                </c:pt>
                <c:pt idx="3907">
                  <c:v>0.85590977613258823</c:v>
                </c:pt>
                <c:pt idx="3908">
                  <c:v>0.85598009352448856</c:v>
                </c:pt>
                <c:pt idx="3909">
                  <c:v>0.85605037562503838</c:v>
                </c:pt>
                <c:pt idx="3910">
                  <c:v>0.85612062245194975</c:v>
                </c:pt>
                <c:pt idx="3911">
                  <c:v>0.85619083402292606</c:v>
                </c:pt>
                <c:pt idx="3912">
                  <c:v>0.85626101035566193</c:v>
                </c:pt>
                <c:pt idx="3913">
                  <c:v>0.85633115146784278</c:v>
                </c:pt>
                <c:pt idx="3914">
                  <c:v>0.85640125737714545</c:v>
                </c:pt>
                <c:pt idx="3915">
                  <c:v>0.85647132810123761</c:v>
                </c:pt>
                <c:pt idx="3916">
                  <c:v>0.85654136365777833</c:v>
                </c:pt>
                <c:pt idx="3917">
                  <c:v>0.85661136406441807</c:v>
                </c:pt>
                <c:pt idx="3918">
                  <c:v>0.85668132933879748</c:v>
                </c:pt>
                <c:pt idx="3919">
                  <c:v>0.85675125949854947</c:v>
                </c:pt>
                <c:pt idx="3920">
                  <c:v>0.85682115456129726</c:v>
                </c:pt>
                <c:pt idx="3921">
                  <c:v>0.85689101454465588</c:v>
                </c:pt>
                <c:pt idx="3922">
                  <c:v>0.85696083946623081</c:v>
                </c:pt>
                <c:pt idx="3923">
                  <c:v>0.85703062934361951</c:v>
                </c:pt>
                <c:pt idx="3924">
                  <c:v>0.85710038419440993</c:v>
                </c:pt>
                <c:pt idx="3925">
                  <c:v>0.85717010403618143</c:v>
                </c:pt>
                <c:pt idx="3926">
                  <c:v>0.85723978888650465</c:v>
                </c:pt>
                <c:pt idx="3927">
                  <c:v>0.85730943876294141</c:v>
                </c:pt>
                <c:pt idx="3928">
                  <c:v>0.85737905368304435</c:v>
                </c:pt>
                <c:pt idx="3929">
                  <c:v>0.85744863366435797</c:v>
                </c:pt>
                <c:pt idx="3930">
                  <c:v>0.85751817872441727</c:v>
                </c:pt>
                <c:pt idx="3931">
                  <c:v>0.85758768888074877</c:v>
                </c:pt>
                <c:pt idx="3932">
                  <c:v>0.85765716415087045</c:v>
                </c:pt>
                <c:pt idx="3933">
                  <c:v>0.85772660455229088</c:v>
                </c:pt>
                <c:pt idx="3934">
                  <c:v>0.85779601010251039</c:v>
                </c:pt>
                <c:pt idx="3935">
                  <c:v>0.85786538081902042</c:v>
                </c:pt>
                <c:pt idx="3936">
                  <c:v>0.85793471671930333</c:v>
                </c:pt>
                <c:pt idx="3937">
                  <c:v>0.85800401782083291</c:v>
                </c:pt>
                <c:pt idx="3938">
                  <c:v>0.85807328414107442</c:v>
                </c:pt>
                <c:pt idx="3939">
                  <c:v>0.8581425156974839</c:v>
                </c:pt>
                <c:pt idx="3940">
                  <c:v>0.85821171250750894</c:v>
                </c:pt>
                <c:pt idx="3941">
                  <c:v>0.85828087458858815</c:v>
                </c:pt>
                <c:pt idx="3942">
                  <c:v>0.85835000195815181</c:v>
                </c:pt>
                <c:pt idx="3943">
                  <c:v>0.85841909463362087</c:v>
                </c:pt>
                <c:pt idx="3944">
                  <c:v>0.85848815263240807</c:v>
                </c:pt>
                <c:pt idx="3945">
                  <c:v>0.85855717597191694</c:v>
                </c:pt>
                <c:pt idx="3946">
                  <c:v>0.85862616466954256</c:v>
                </c:pt>
                <c:pt idx="3947">
                  <c:v>0.85869511874267135</c:v>
                </c:pt>
                <c:pt idx="3948">
                  <c:v>0.85876403820868086</c:v>
                </c:pt>
                <c:pt idx="3949">
                  <c:v>0.85883292308493975</c:v>
                </c:pt>
                <c:pt idx="3950">
                  <c:v>0.85890177338880835</c:v>
                </c:pt>
                <c:pt idx="3951">
                  <c:v>0.85897058913763791</c:v>
                </c:pt>
                <c:pt idx="3952">
                  <c:v>0.85903937034877131</c:v>
                </c:pt>
                <c:pt idx="3953">
                  <c:v>0.85910811703954248</c:v>
                </c:pt>
                <c:pt idx="3954">
                  <c:v>0.85917682922727667</c:v>
                </c:pt>
                <c:pt idx="3955">
                  <c:v>0.85924550692929047</c:v>
                </c:pt>
                <c:pt idx="3956">
                  <c:v>0.85931415016289203</c:v>
                </c:pt>
                <c:pt idx="3957">
                  <c:v>0.85938275894538041</c:v>
                </c:pt>
                <c:pt idx="3958">
                  <c:v>0.85945133329404599</c:v>
                </c:pt>
                <c:pt idx="3959">
                  <c:v>0.85951987322617096</c:v>
                </c:pt>
                <c:pt idx="3960">
                  <c:v>0.85958837875902827</c:v>
                </c:pt>
                <c:pt idx="3961">
                  <c:v>0.85965684990988256</c:v>
                </c:pt>
                <c:pt idx="3962">
                  <c:v>0.8597252866959898</c:v>
                </c:pt>
                <c:pt idx="3963">
                  <c:v>0.85979368913459697</c:v>
                </c:pt>
                <c:pt idx="3964">
                  <c:v>0.85986205724294273</c:v>
                </c:pt>
                <c:pt idx="3965">
                  <c:v>0.85993039103825708</c:v>
                </c:pt>
                <c:pt idx="3966">
                  <c:v>0.85999869053776101</c:v>
                </c:pt>
                <c:pt idx="3967">
                  <c:v>0.86006695575866743</c:v>
                </c:pt>
                <c:pt idx="3968">
                  <c:v>0.86013518671818001</c:v>
                </c:pt>
                <c:pt idx="3969">
                  <c:v>0.86020338343349423</c:v>
                </c:pt>
                <c:pt idx="3970">
                  <c:v>0.86027154592179689</c:v>
                </c:pt>
                <c:pt idx="3971">
                  <c:v>0.8603396742002658</c:v>
                </c:pt>
                <c:pt idx="3972">
                  <c:v>0.86040776828607068</c:v>
                </c:pt>
                <c:pt idx="3973">
                  <c:v>0.86047582819637225</c:v>
                </c:pt>
                <c:pt idx="3974">
                  <c:v>0.86054385394832267</c:v>
                </c:pt>
                <c:pt idx="3975">
                  <c:v>0.86061184555906567</c:v>
                </c:pt>
                <c:pt idx="3976">
                  <c:v>0.86067980304573621</c:v>
                </c:pt>
                <c:pt idx="3977">
                  <c:v>0.86074772642546071</c:v>
                </c:pt>
                <c:pt idx="3978">
                  <c:v>0.86081561571535692</c:v>
                </c:pt>
                <c:pt idx="3979">
                  <c:v>0.86088347093253437</c:v>
                </c:pt>
                <c:pt idx="3980">
                  <c:v>0.86095129209409327</c:v>
                </c:pt>
                <c:pt idx="3981">
                  <c:v>0.86101907921712584</c:v>
                </c:pt>
                <c:pt idx="3982">
                  <c:v>0.86108683231871574</c:v>
                </c:pt>
                <c:pt idx="3983">
                  <c:v>0.86115455141593766</c:v>
                </c:pt>
                <c:pt idx="3984">
                  <c:v>0.86122223652585794</c:v>
                </c:pt>
                <c:pt idx="3985">
                  <c:v>0.86128988766553427</c:v>
                </c:pt>
                <c:pt idx="3986">
                  <c:v>0.86135750485201623</c:v>
                </c:pt>
                <c:pt idx="3987">
                  <c:v>0.86142508810234419</c:v>
                </c:pt>
                <c:pt idx="3988">
                  <c:v>0.8614926374335502</c:v>
                </c:pt>
                <c:pt idx="3989">
                  <c:v>0.86156015286265775</c:v>
                </c:pt>
                <c:pt idx="3990">
                  <c:v>0.86162763440668222</c:v>
                </c:pt>
                <c:pt idx="3991">
                  <c:v>0.86169508208262979</c:v>
                </c:pt>
                <c:pt idx="3992">
                  <c:v>0.86176249590749843</c:v>
                </c:pt>
                <c:pt idx="3993">
                  <c:v>0.86182987589827742</c:v>
                </c:pt>
                <c:pt idx="3994">
                  <c:v>0.86189722207194808</c:v>
                </c:pt>
                <c:pt idx="3995">
                  <c:v>0.86196453444548227</c:v>
                </c:pt>
                <c:pt idx="3996">
                  <c:v>0.86203181303584397</c:v>
                </c:pt>
                <c:pt idx="3997">
                  <c:v>0.86209905785998864</c:v>
                </c:pt>
                <c:pt idx="3998">
                  <c:v>0.86216626893486281</c:v>
                </c:pt>
                <c:pt idx="3999">
                  <c:v>0.86223344627740517</c:v>
                </c:pt>
                <c:pt idx="4000">
                  <c:v>0.86230058990454506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071-44CE-8BA0-897F40100854}"/>
            </c:ext>
          </c:extLst>
        </c:ser>
        <c:ser>
          <c:idx val="2"/>
          <c:order val="2"/>
          <c:tx>
            <c:strRef>
              <c:f>'drift-continent_island_f0=0'!$G$1</c:f>
              <c:strCache>
                <c:ptCount val="1"/>
                <c:pt idx="0">
                  <c:v>f(t) N2,m3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'drift-continent_island_f0=0'!$A$2:$A$4002</c:f>
              <c:numCache>
                <c:formatCode>General</c:formatCode>
                <c:ptCount val="400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1010</c:v>
                </c:pt>
                <c:pt idx="102">
                  <c:v>1020</c:v>
                </c:pt>
                <c:pt idx="103">
                  <c:v>1030</c:v>
                </c:pt>
                <c:pt idx="104">
                  <c:v>1040</c:v>
                </c:pt>
                <c:pt idx="105">
                  <c:v>1050</c:v>
                </c:pt>
                <c:pt idx="106">
                  <c:v>1060</c:v>
                </c:pt>
                <c:pt idx="107">
                  <c:v>1070</c:v>
                </c:pt>
                <c:pt idx="108">
                  <c:v>1080</c:v>
                </c:pt>
                <c:pt idx="109">
                  <c:v>1090</c:v>
                </c:pt>
                <c:pt idx="110">
                  <c:v>1100</c:v>
                </c:pt>
                <c:pt idx="111">
                  <c:v>1110</c:v>
                </c:pt>
                <c:pt idx="112">
                  <c:v>1120</c:v>
                </c:pt>
                <c:pt idx="113">
                  <c:v>1130</c:v>
                </c:pt>
                <c:pt idx="114">
                  <c:v>1140</c:v>
                </c:pt>
                <c:pt idx="115">
                  <c:v>1150</c:v>
                </c:pt>
                <c:pt idx="116">
                  <c:v>1160</c:v>
                </c:pt>
                <c:pt idx="117">
                  <c:v>1170</c:v>
                </c:pt>
                <c:pt idx="118">
                  <c:v>1180</c:v>
                </c:pt>
                <c:pt idx="119">
                  <c:v>1190</c:v>
                </c:pt>
                <c:pt idx="120">
                  <c:v>1200</c:v>
                </c:pt>
                <c:pt idx="121">
                  <c:v>1210</c:v>
                </c:pt>
                <c:pt idx="122">
                  <c:v>1220</c:v>
                </c:pt>
                <c:pt idx="123">
                  <c:v>1230</c:v>
                </c:pt>
                <c:pt idx="124">
                  <c:v>1240</c:v>
                </c:pt>
                <c:pt idx="125">
                  <c:v>1250</c:v>
                </c:pt>
                <c:pt idx="126">
                  <c:v>1260</c:v>
                </c:pt>
                <c:pt idx="127">
                  <c:v>1270</c:v>
                </c:pt>
                <c:pt idx="128">
                  <c:v>1280</c:v>
                </c:pt>
                <c:pt idx="129">
                  <c:v>1290</c:v>
                </c:pt>
                <c:pt idx="130">
                  <c:v>1300</c:v>
                </c:pt>
                <c:pt idx="131">
                  <c:v>1310</c:v>
                </c:pt>
                <c:pt idx="132">
                  <c:v>1320</c:v>
                </c:pt>
                <c:pt idx="133">
                  <c:v>1330</c:v>
                </c:pt>
                <c:pt idx="134">
                  <c:v>1340</c:v>
                </c:pt>
                <c:pt idx="135">
                  <c:v>1350</c:v>
                </c:pt>
                <c:pt idx="136">
                  <c:v>1360</c:v>
                </c:pt>
                <c:pt idx="137">
                  <c:v>1370</c:v>
                </c:pt>
                <c:pt idx="138">
                  <c:v>1380</c:v>
                </c:pt>
                <c:pt idx="139">
                  <c:v>1390</c:v>
                </c:pt>
                <c:pt idx="140">
                  <c:v>1400</c:v>
                </c:pt>
                <c:pt idx="141">
                  <c:v>1410</c:v>
                </c:pt>
                <c:pt idx="142">
                  <c:v>1420</c:v>
                </c:pt>
                <c:pt idx="143">
                  <c:v>1430</c:v>
                </c:pt>
                <c:pt idx="144">
                  <c:v>1440</c:v>
                </c:pt>
                <c:pt idx="145">
                  <c:v>1450</c:v>
                </c:pt>
                <c:pt idx="146">
                  <c:v>1460</c:v>
                </c:pt>
                <c:pt idx="147">
                  <c:v>1470</c:v>
                </c:pt>
                <c:pt idx="148">
                  <c:v>1480</c:v>
                </c:pt>
                <c:pt idx="149">
                  <c:v>1490</c:v>
                </c:pt>
                <c:pt idx="150">
                  <c:v>1500</c:v>
                </c:pt>
                <c:pt idx="151">
                  <c:v>1510</c:v>
                </c:pt>
                <c:pt idx="152">
                  <c:v>1520</c:v>
                </c:pt>
                <c:pt idx="153">
                  <c:v>1530</c:v>
                </c:pt>
                <c:pt idx="154">
                  <c:v>1540</c:v>
                </c:pt>
                <c:pt idx="155">
                  <c:v>1550</c:v>
                </c:pt>
                <c:pt idx="156">
                  <c:v>1560</c:v>
                </c:pt>
                <c:pt idx="157">
                  <c:v>1570</c:v>
                </c:pt>
                <c:pt idx="158">
                  <c:v>1580</c:v>
                </c:pt>
                <c:pt idx="159">
                  <c:v>1590</c:v>
                </c:pt>
                <c:pt idx="160">
                  <c:v>1600</c:v>
                </c:pt>
                <c:pt idx="161">
                  <c:v>1610</c:v>
                </c:pt>
                <c:pt idx="162">
                  <c:v>1620</c:v>
                </c:pt>
                <c:pt idx="163">
                  <c:v>1630</c:v>
                </c:pt>
                <c:pt idx="164">
                  <c:v>1640</c:v>
                </c:pt>
                <c:pt idx="165">
                  <c:v>1650</c:v>
                </c:pt>
                <c:pt idx="166">
                  <c:v>1660</c:v>
                </c:pt>
                <c:pt idx="167">
                  <c:v>1670</c:v>
                </c:pt>
                <c:pt idx="168">
                  <c:v>1680</c:v>
                </c:pt>
                <c:pt idx="169">
                  <c:v>1690</c:v>
                </c:pt>
                <c:pt idx="170">
                  <c:v>1700</c:v>
                </c:pt>
                <c:pt idx="171">
                  <c:v>1710</c:v>
                </c:pt>
                <c:pt idx="172">
                  <c:v>1720</c:v>
                </c:pt>
                <c:pt idx="173">
                  <c:v>1730</c:v>
                </c:pt>
                <c:pt idx="174">
                  <c:v>1740</c:v>
                </c:pt>
                <c:pt idx="175">
                  <c:v>1750</c:v>
                </c:pt>
                <c:pt idx="176">
                  <c:v>1760</c:v>
                </c:pt>
                <c:pt idx="177">
                  <c:v>1770</c:v>
                </c:pt>
                <c:pt idx="178">
                  <c:v>1780</c:v>
                </c:pt>
                <c:pt idx="179">
                  <c:v>1790</c:v>
                </c:pt>
                <c:pt idx="180">
                  <c:v>1800</c:v>
                </c:pt>
                <c:pt idx="181">
                  <c:v>1810</c:v>
                </c:pt>
                <c:pt idx="182">
                  <c:v>1820</c:v>
                </c:pt>
                <c:pt idx="183">
                  <c:v>1830</c:v>
                </c:pt>
                <c:pt idx="184">
                  <c:v>1840</c:v>
                </c:pt>
                <c:pt idx="185">
                  <c:v>1850</c:v>
                </c:pt>
                <c:pt idx="186">
                  <c:v>1860</c:v>
                </c:pt>
                <c:pt idx="187">
                  <c:v>1870</c:v>
                </c:pt>
                <c:pt idx="188">
                  <c:v>1880</c:v>
                </c:pt>
                <c:pt idx="189">
                  <c:v>1890</c:v>
                </c:pt>
                <c:pt idx="190">
                  <c:v>1900</c:v>
                </c:pt>
                <c:pt idx="191">
                  <c:v>1910</c:v>
                </c:pt>
                <c:pt idx="192">
                  <c:v>1920</c:v>
                </c:pt>
                <c:pt idx="193">
                  <c:v>1930</c:v>
                </c:pt>
                <c:pt idx="194">
                  <c:v>1940</c:v>
                </c:pt>
                <c:pt idx="195">
                  <c:v>1950</c:v>
                </c:pt>
                <c:pt idx="196">
                  <c:v>1960</c:v>
                </c:pt>
                <c:pt idx="197">
                  <c:v>1970</c:v>
                </c:pt>
                <c:pt idx="198">
                  <c:v>1980</c:v>
                </c:pt>
                <c:pt idx="199">
                  <c:v>1990</c:v>
                </c:pt>
                <c:pt idx="200">
                  <c:v>2000</c:v>
                </c:pt>
                <c:pt idx="201">
                  <c:v>2010</c:v>
                </c:pt>
                <c:pt idx="202">
                  <c:v>2020</c:v>
                </c:pt>
                <c:pt idx="203">
                  <c:v>2030</c:v>
                </c:pt>
                <c:pt idx="204">
                  <c:v>2040</c:v>
                </c:pt>
                <c:pt idx="205">
                  <c:v>2050</c:v>
                </c:pt>
                <c:pt idx="206">
                  <c:v>2060</c:v>
                </c:pt>
                <c:pt idx="207">
                  <c:v>2070</c:v>
                </c:pt>
                <c:pt idx="208">
                  <c:v>2080</c:v>
                </c:pt>
                <c:pt idx="209">
                  <c:v>2090</c:v>
                </c:pt>
                <c:pt idx="210">
                  <c:v>2100</c:v>
                </c:pt>
                <c:pt idx="211">
                  <c:v>2110</c:v>
                </c:pt>
                <c:pt idx="212">
                  <c:v>2120</c:v>
                </c:pt>
                <c:pt idx="213">
                  <c:v>2130</c:v>
                </c:pt>
                <c:pt idx="214">
                  <c:v>2140</c:v>
                </c:pt>
                <c:pt idx="215">
                  <c:v>2150</c:v>
                </c:pt>
                <c:pt idx="216">
                  <c:v>2160</c:v>
                </c:pt>
                <c:pt idx="217">
                  <c:v>2170</c:v>
                </c:pt>
                <c:pt idx="218">
                  <c:v>2180</c:v>
                </c:pt>
                <c:pt idx="219">
                  <c:v>2190</c:v>
                </c:pt>
                <c:pt idx="220">
                  <c:v>2200</c:v>
                </c:pt>
                <c:pt idx="221">
                  <c:v>2210</c:v>
                </c:pt>
                <c:pt idx="222">
                  <c:v>2220</c:v>
                </c:pt>
                <c:pt idx="223">
                  <c:v>2230</c:v>
                </c:pt>
                <c:pt idx="224">
                  <c:v>2240</c:v>
                </c:pt>
                <c:pt idx="225">
                  <c:v>2250</c:v>
                </c:pt>
                <c:pt idx="226">
                  <c:v>2260</c:v>
                </c:pt>
                <c:pt idx="227">
                  <c:v>2270</c:v>
                </c:pt>
                <c:pt idx="228">
                  <c:v>2280</c:v>
                </c:pt>
                <c:pt idx="229">
                  <c:v>2290</c:v>
                </c:pt>
                <c:pt idx="230">
                  <c:v>2300</c:v>
                </c:pt>
                <c:pt idx="231">
                  <c:v>2310</c:v>
                </c:pt>
                <c:pt idx="232">
                  <c:v>2320</c:v>
                </c:pt>
                <c:pt idx="233">
                  <c:v>2330</c:v>
                </c:pt>
                <c:pt idx="234">
                  <c:v>2340</c:v>
                </c:pt>
                <c:pt idx="235">
                  <c:v>2350</c:v>
                </c:pt>
                <c:pt idx="236">
                  <c:v>2360</c:v>
                </c:pt>
                <c:pt idx="237">
                  <c:v>2370</c:v>
                </c:pt>
                <c:pt idx="238">
                  <c:v>2380</c:v>
                </c:pt>
                <c:pt idx="239">
                  <c:v>2390</c:v>
                </c:pt>
                <c:pt idx="240">
                  <c:v>2400</c:v>
                </c:pt>
                <c:pt idx="241">
                  <c:v>2410</c:v>
                </c:pt>
                <c:pt idx="242">
                  <c:v>2420</c:v>
                </c:pt>
                <c:pt idx="243">
                  <c:v>2430</c:v>
                </c:pt>
                <c:pt idx="244">
                  <c:v>2440</c:v>
                </c:pt>
                <c:pt idx="245">
                  <c:v>2450</c:v>
                </c:pt>
                <c:pt idx="246">
                  <c:v>2460</c:v>
                </c:pt>
                <c:pt idx="247">
                  <c:v>2470</c:v>
                </c:pt>
                <c:pt idx="248">
                  <c:v>2480</c:v>
                </c:pt>
                <c:pt idx="249">
                  <c:v>2490</c:v>
                </c:pt>
                <c:pt idx="250">
                  <c:v>2500</c:v>
                </c:pt>
                <c:pt idx="251">
                  <c:v>2510</c:v>
                </c:pt>
                <c:pt idx="252">
                  <c:v>2520</c:v>
                </c:pt>
                <c:pt idx="253">
                  <c:v>2530</c:v>
                </c:pt>
                <c:pt idx="254">
                  <c:v>2540</c:v>
                </c:pt>
                <c:pt idx="255">
                  <c:v>2550</c:v>
                </c:pt>
                <c:pt idx="256">
                  <c:v>2560</c:v>
                </c:pt>
                <c:pt idx="257">
                  <c:v>2570</c:v>
                </c:pt>
                <c:pt idx="258">
                  <c:v>2580</c:v>
                </c:pt>
                <c:pt idx="259">
                  <c:v>2590</c:v>
                </c:pt>
                <c:pt idx="260">
                  <c:v>2600</c:v>
                </c:pt>
                <c:pt idx="261">
                  <c:v>2610</c:v>
                </c:pt>
                <c:pt idx="262">
                  <c:v>2620</c:v>
                </c:pt>
                <c:pt idx="263">
                  <c:v>2630</c:v>
                </c:pt>
                <c:pt idx="264">
                  <c:v>2640</c:v>
                </c:pt>
                <c:pt idx="265">
                  <c:v>2650</c:v>
                </c:pt>
                <c:pt idx="266">
                  <c:v>2660</c:v>
                </c:pt>
                <c:pt idx="267">
                  <c:v>2670</c:v>
                </c:pt>
                <c:pt idx="268">
                  <c:v>2680</c:v>
                </c:pt>
                <c:pt idx="269">
                  <c:v>2690</c:v>
                </c:pt>
                <c:pt idx="270">
                  <c:v>2700</c:v>
                </c:pt>
                <c:pt idx="271">
                  <c:v>2710</c:v>
                </c:pt>
                <c:pt idx="272">
                  <c:v>2720</c:v>
                </c:pt>
                <c:pt idx="273">
                  <c:v>2730</c:v>
                </c:pt>
                <c:pt idx="274">
                  <c:v>2740</c:v>
                </c:pt>
                <c:pt idx="275">
                  <c:v>2750</c:v>
                </c:pt>
                <c:pt idx="276">
                  <c:v>2760</c:v>
                </c:pt>
                <c:pt idx="277">
                  <c:v>2770</c:v>
                </c:pt>
                <c:pt idx="278">
                  <c:v>2780</c:v>
                </c:pt>
                <c:pt idx="279">
                  <c:v>2790</c:v>
                </c:pt>
                <c:pt idx="280">
                  <c:v>2800</c:v>
                </c:pt>
                <c:pt idx="281">
                  <c:v>2810</c:v>
                </c:pt>
                <c:pt idx="282">
                  <c:v>2820</c:v>
                </c:pt>
                <c:pt idx="283">
                  <c:v>2830</c:v>
                </c:pt>
                <c:pt idx="284">
                  <c:v>2840</c:v>
                </c:pt>
                <c:pt idx="285">
                  <c:v>2850</c:v>
                </c:pt>
                <c:pt idx="286">
                  <c:v>2860</c:v>
                </c:pt>
                <c:pt idx="287">
                  <c:v>2870</c:v>
                </c:pt>
                <c:pt idx="288">
                  <c:v>2880</c:v>
                </c:pt>
                <c:pt idx="289">
                  <c:v>2890</c:v>
                </c:pt>
                <c:pt idx="290">
                  <c:v>2900</c:v>
                </c:pt>
                <c:pt idx="291">
                  <c:v>2910</c:v>
                </c:pt>
                <c:pt idx="292">
                  <c:v>2920</c:v>
                </c:pt>
                <c:pt idx="293">
                  <c:v>2930</c:v>
                </c:pt>
                <c:pt idx="294">
                  <c:v>2940</c:v>
                </c:pt>
                <c:pt idx="295">
                  <c:v>2950</c:v>
                </c:pt>
                <c:pt idx="296">
                  <c:v>2960</c:v>
                </c:pt>
                <c:pt idx="297">
                  <c:v>2970</c:v>
                </c:pt>
                <c:pt idx="298">
                  <c:v>2980</c:v>
                </c:pt>
                <c:pt idx="299">
                  <c:v>2990</c:v>
                </c:pt>
                <c:pt idx="300">
                  <c:v>3000</c:v>
                </c:pt>
                <c:pt idx="301">
                  <c:v>3010</c:v>
                </c:pt>
                <c:pt idx="302">
                  <c:v>3020</c:v>
                </c:pt>
                <c:pt idx="303">
                  <c:v>3030</c:v>
                </c:pt>
                <c:pt idx="304">
                  <c:v>3040</c:v>
                </c:pt>
                <c:pt idx="305">
                  <c:v>3050</c:v>
                </c:pt>
                <c:pt idx="306">
                  <c:v>3060</c:v>
                </c:pt>
                <c:pt idx="307">
                  <c:v>3070</c:v>
                </c:pt>
                <c:pt idx="308">
                  <c:v>3080</c:v>
                </c:pt>
                <c:pt idx="309">
                  <c:v>3090</c:v>
                </c:pt>
                <c:pt idx="310">
                  <c:v>3100</c:v>
                </c:pt>
                <c:pt idx="311">
                  <c:v>3110</c:v>
                </c:pt>
                <c:pt idx="312">
                  <c:v>3120</c:v>
                </c:pt>
                <c:pt idx="313">
                  <c:v>3130</c:v>
                </c:pt>
                <c:pt idx="314">
                  <c:v>3140</c:v>
                </c:pt>
                <c:pt idx="315">
                  <c:v>3150</c:v>
                </c:pt>
                <c:pt idx="316">
                  <c:v>3160</c:v>
                </c:pt>
                <c:pt idx="317">
                  <c:v>3170</c:v>
                </c:pt>
                <c:pt idx="318">
                  <c:v>3180</c:v>
                </c:pt>
                <c:pt idx="319">
                  <c:v>3190</c:v>
                </c:pt>
                <c:pt idx="320">
                  <c:v>3200</c:v>
                </c:pt>
                <c:pt idx="321">
                  <c:v>3210</c:v>
                </c:pt>
                <c:pt idx="322">
                  <c:v>3220</c:v>
                </c:pt>
                <c:pt idx="323">
                  <c:v>3230</c:v>
                </c:pt>
                <c:pt idx="324">
                  <c:v>3240</c:v>
                </c:pt>
                <c:pt idx="325">
                  <c:v>3250</c:v>
                </c:pt>
                <c:pt idx="326">
                  <c:v>3260</c:v>
                </c:pt>
                <c:pt idx="327">
                  <c:v>3270</c:v>
                </c:pt>
                <c:pt idx="328">
                  <c:v>3280</c:v>
                </c:pt>
                <c:pt idx="329">
                  <c:v>3290</c:v>
                </c:pt>
                <c:pt idx="330">
                  <c:v>3300</c:v>
                </c:pt>
                <c:pt idx="331">
                  <c:v>3310</c:v>
                </c:pt>
                <c:pt idx="332">
                  <c:v>3320</c:v>
                </c:pt>
                <c:pt idx="333">
                  <c:v>3330</c:v>
                </c:pt>
                <c:pt idx="334">
                  <c:v>3340</c:v>
                </c:pt>
                <c:pt idx="335">
                  <c:v>3350</c:v>
                </c:pt>
                <c:pt idx="336">
                  <c:v>3360</c:v>
                </c:pt>
                <c:pt idx="337">
                  <c:v>3370</c:v>
                </c:pt>
                <c:pt idx="338">
                  <c:v>3380</c:v>
                </c:pt>
                <c:pt idx="339">
                  <c:v>3390</c:v>
                </c:pt>
                <c:pt idx="340">
                  <c:v>3400</c:v>
                </c:pt>
                <c:pt idx="341">
                  <c:v>3410</c:v>
                </c:pt>
                <c:pt idx="342">
                  <c:v>3420</c:v>
                </c:pt>
                <c:pt idx="343">
                  <c:v>3430</c:v>
                </c:pt>
                <c:pt idx="344">
                  <c:v>3440</c:v>
                </c:pt>
                <c:pt idx="345">
                  <c:v>3450</c:v>
                </c:pt>
                <c:pt idx="346">
                  <c:v>3460</c:v>
                </c:pt>
                <c:pt idx="347">
                  <c:v>3470</c:v>
                </c:pt>
                <c:pt idx="348">
                  <c:v>3480</c:v>
                </c:pt>
                <c:pt idx="349">
                  <c:v>3490</c:v>
                </c:pt>
                <c:pt idx="350">
                  <c:v>3500</c:v>
                </c:pt>
                <c:pt idx="351">
                  <c:v>3510</c:v>
                </c:pt>
                <c:pt idx="352">
                  <c:v>3520</c:v>
                </c:pt>
                <c:pt idx="353">
                  <c:v>3530</c:v>
                </c:pt>
                <c:pt idx="354">
                  <c:v>3540</c:v>
                </c:pt>
                <c:pt idx="355">
                  <c:v>3550</c:v>
                </c:pt>
                <c:pt idx="356">
                  <c:v>3560</c:v>
                </c:pt>
                <c:pt idx="357">
                  <c:v>3570</c:v>
                </c:pt>
                <c:pt idx="358">
                  <c:v>3580</c:v>
                </c:pt>
                <c:pt idx="359">
                  <c:v>3590</c:v>
                </c:pt>
                <c:pt idx="360">
                  <c:v>3600</c:v>
                </c:pt>
                <c:pt idx="361">
                  <c:v>3610</c:v>
                </c:pt>
                <c:pt idx="362">
                  <c:v>3620</c:v>
                </c:pt>
                <c:pt idx="363">
                  <c:v>3630</c:v>
                </c:pt>
                <c:pt idx="364">
                  <c:v>3640</c:v>
                </c:pt>
                <c:pt idx="365">
                  <c:v>3650</c:v>
                </c:pt>
                <c:pt idx="366">
                  <c:v>3660</c:v>
                </c:pt>
                <c:pt idx="367">
                  <c:v>3670</c:v>
                </c:pt>
                <c:pt idx="368">
                  <c:v>3680</c:v>
                </c:pt>
                <c:pt idx="369">
                  <c:v>3690</c:v>
                </c:pt>
                <c:pt idx="370">
                  <c:v>3700</c:v>
                </c:pt>
                <c:pt idx="371">
                  <c:v>3710</c:v>
                </c:pt>
                <c:pt idx="372">
                  <c:v>3720</c:v>
                </c:pt>
                <c:pt idx="373">
                  <c:v>3730</c:v>
                </c:pt>
                <c:pt idx="374">
                  <c:v>3740</c:v>
                </c:pt>
                <c:pt idx="375">
                  <c:v>3750</c:v>
                </c:pt>
                <c:pt idx="376">
                  <c:v>3760</c:v>
                </c:pt>
                <c:pt idx="377">
                  <c:v>3770</c:v>
                </c:pt>
                <c:pt idx="378">
                  <c:v>3780</c:v>
                </c:pt>
                <c:pt idx="379">
                  <c:v>3790</c:v>
                </c:pt>
                <c:pt idx="380">
                  <c:v>3800</c:v>
                </c:pt>
                <c:pt idx="381">
                  <c:v>3810</c:v>
                </c:pt>
                <c:pt idx="382">
                  <c:v>3820</c:v>
                </c:pt>
                <c:pt idx="383">
                  <c:v>3830</c:v>
                </c:pt>
                <c:pt idx="384">
                  <c:v>3840</c:v>
                </c:pt>
                <c:pt idx="385">
                  <c:v>3850</c:v>
                </c:pt>
                <c:pt idx="386">
                  <c:v>3860</c:v>
                </c:pt>
                <c:pt idx="387">
                  <c:v>3870</c:v>
                </c:pt>
                <c:pt idx="388">
                  <c:v>3880</c:v>
                </c:pt>
                <c:pt idx="389">
                  <c:v>3890</c:v>
                </c:pt>
                <c:pt idx="390">
                  <c:v>3900</c:v>
                </c:pt>
                <c:pt idx="391">
                  <c:v>3910</c:v>
                </c:pt>
                <c:pt idx="392">
                  <c:v>3920</c:v>
                </c:pt>
                <c:pt idx="393">
                  <c:v>3930</c:v>
                </c:pt>
                <c:pt idx="394">
                  <c:v>3940</c:v>
                </c:pt>
                <c:pt idx="395">
                  <c:v>3950</c:v>
                </c:pt>
                <c:pt idx="396">
                  <c:v>3960</c:v>
                </c:pt>
                <c:pt idx="397">
                  <c:v>3970</c:v>
                </c:pt>
                <c:pt idx="398">
                  <c:v>3980</c:v>
                </c:pt>
                <c:pt idx="399">
                  <c:v>3990</c:v>
                </c:pt>
                <c:pt idx="400">
                  <c:v>4000</c:v>
                </c:pt>
                <c:pt idx="401">
                  <c:v>4010</c:v>
                </c:pt>
                <c:pt idx="402">
                  <c:v>4020</c:v>
                </c:pt>
                <c:pt idx="403">
                  <c:v>4030</c:v>
                </c:pt>
                <c:pt idx="404">
                  <c:v>4040</c:v>
                </c:pt>
                <c:pt idx="405">
                  <c:v>4050</c:v>
                </c:pt>
                <c:pt idx="406">
                  <c:v>4060</c:v>
                </c:pt>
                <c:pt idx="407">
                  <c:v>4070</c:v>
                </c:pt>
                <c:pt idx="408">
                  <c:v>4080</c:v>
                </c:pt>
                <c:pt idx="409">
                  <c:v>4090</c:v>
                </c:pt>
                <c:pt idx="410">
                  <c:v>4100</c:v>
                </c:pt>
                <c:pt idx="411">
                  <c:v>4110</c:v>
                </c:pt>
                <c:pt idx="412">
                  <c:v>4120</c:v>
                </c:pt>
                <c:pt idx="413">
                  <c:v>4130</c:v>
                </c:pt>
                <c:pt idx="414">
                  <c:v>4140</c:v>
                </c:pt>
                <c:pt idx="415">
                  <c:v>4150</c:v>
                </c:pt>
                <c:pt idx="416">
                  <c:v>4160</c:v>
                </c:pt>
                <c:pt idx="417">
                  <c:v>4170</c:v>
                </c:pt>
                <c:pt idx="418">
                  <c:v>4180</c:v>
                </c:pt>
                <c:pt idx="419">
                  <c:v>4190</c:v>
                </c:pt>
                <c:pt idx="420">
                  <c:v>4200</c:v>
                </c:pt>
                <c:pt idx="421">
                  <c:v>4210</c:v>
                </c:pt>
                <c:pt idx="422">
                  <c:v>4220</c:v>
                </c:pt>
                <c:pt idx="423">
                  <c:v>4230</c:v>
                </c:pt>
                <c:pt idx="424">
                  <c:v>4240</c:v>
                </c:pt>
                <c:pt idx="425">
                  <c:v>4250</c:v>
                </c:pt>
                <c:pt idx="426">
                  <c:v>4260</c:v>
                </c:pt>
                <c:pt idx="427">
                  <c:v>4270</c:v>
                </c:pt>
                <c:pt idx="428">
                  <c:v>4280</c:v>
                </c:pt>
                <c:pt idx="429">
                  <c:v>4290</c:v>
                </c:pt>
                <c:pt idx="430">
                  <c:v>4300</c:v>
                </c:pt>
                <c:pt idx="431">
                  <c:v>4310</c:v>
                </c:pt>
                <c:pt idx="432">
                  <c:v>4320</c:v>
                </c:pt>
                <c:pt idx="433">
                  <c:v>4330</c:v>
                </c:pt>
                <c:pt idx="434">
                  <c:v>4340</c:v>
                </c:pt>
                <c:pt idx="435">
                  <c:v>4350</c:v>
                </c:pt>
                <c:pt idx="436">
                  <c:v>4360</c:v>
                </c:pt>
                <c:pt idx="437">
                  <c:v>4370</c:v>
                </c:pt>
                <c:pt idx="438">
                  <c:v>4380</c:v>
                </c:pt>
                <c:pt idx="439">
                  <c:v>4390</c:v>
                </c:pt>
                <c:pt idx="440">
                  <c:v>4400</c:v>
                </c:pt>
                <c:pt idx="441">
                  <c:v>4410</c:v>
                </c:pt>
                <c:pt idx="442">
                  <c:v>4420</c:v>
                </c:pt>
                <c:pt idx="443">
                  <c:v>4430</c:v>
                </c:pt>
                <c:pt idx="444">
                  <c:v>4440</c:v>
                </c:pt>
                <c:pt idx="445">
                  <c:v>4450</c:v>
                </c:pt>
                <c:pt idx="446">
                  <c:v>4460</c:v>
                </c:pt>
                <c:pt idx="447">
                  <c:v>4470</c:v>
                </c:pt>
                <c:pt idx="448">
                  <c:v>4480</c:v>
                </c:pt>
                <c:pt idx="449">
                  <c:v>4490</c:v>
                </c:pt>
                <c:pt idx="450">
                  <c:v>4500</c:v>
                </c:pt>
                <c:pt idx="451">
                  <c:v>4510</c:v>
                </c:pt>
                <c:pt idx="452">
                  <c:v>4520</c:v>
                </c:pt>
                <c:pt idx="453">
                  <c:v>4530</c:v>
                </c:pt>
                <c:pt idx="454">
                  <c:v>4540</c:v>
                </c:pt>
                <c:pt idx="455">
                  <c:v>4550</c:v>
                </c:pt>
                <c:pt idx="456">
                  <c:v>4560</c:v>
                </c:pt>
                <c:pt idx="457">
                  <c:v>4570</c:v>
                </c:pt>
                <c:pt idx="458">
                  <c:v>4580</c:v>
                </c:pt>
                <c:pt idx="459">
                  <c:v>4590</c:v>
                </c:pt>
                <c:pt idx="460">
                  <c:v>4600</c:v>
                </c:pt>
                <c:pt idx="461">
                  <c:v>4610</c:v>
                </c:pt>
                <c:pt idx="462">
                  <c:v>4620</c:v>
                </c:pt>
                <c:pt idx="463">
                  <c:v>4630</c:v>
                </c:pt>
                <c:pt idx="464">
                  <c:v>4640</c:v>
                </c:pt>
                <c:pt idx="465">
                  <c:v>4650</c:v>
                </c:pt>
                <c:pt idx="466">
                  <c:v>4660</c:v>
                </c:pt>
                <c:pt idx="467">
                  <c:v>4670</c:v>
                </c:pt>
                <c:pt idx="468">
                  <c:v>4680</c:v>
                </c:pt>
                <c:pt idx="469">
                  <c:v>4690</c:v>
                </c:pt>
                <c:pt idx="470">
                  <c:v>4700</c:v>
                </c:pt>
                <c:pt idx="471">
                  <c:v>4710</c:v>
                </c:pt>
                <c:pt idx="472">
                  <c:v>4720</c:v>
                </c:pt>
                <c:pt idx="473">
                  <c:v>4730</c:v>
                </c:pt>
                <c:pt idx="474">
                  <c:v>4740</c:v>
                </c:pt>
                <c:pt idx="475">
                  <c:v>4750</c:v>
                </c:pt>
                <c:pt idx="476">
                  <c:v>4760</c:v>
                </c:pt>
                <c:pt idx="477">
                  <c:v>4770</c:v>
                </c:pt>
                <c:pt idx="478">
                  <c:v>4780</c:v>
                </c:pt>
                <c:pt idx="479">
                  <c:v>4790</c:v>
                </c:pt>
                <c:pt idx="480">
                  <c:v>4800</c:v>
                </c:pt>
                <c:pt idx="481">
                  <c:v>4810</c:v>
                </c:pt>
                <c:pt idx="482">
                  <c:v>4820</c:v>
                </c:pt>
                <c:pt idx="483">
                  <c:v>4830</c:v>
                </c:pt>
                <c:pt idx="484">
                  <c:v>4840</c:v>
                </c:pt>
                <c:pt idx="485">
                  <c:v>4850</c:v>
                </c:pt>
                <c:pt idx="486">
                  <c:v>4860</c:v>
                </c:pt>
                <c:pt idx="487">
                  <c:v>4870</c:v>
                </c:pt>
                <c:pt idx="488">
                  <c:v>4880</c:v>
                </c:pt>
                <c:pt idx="489">
                  <c:v>4890</c:v>
                </c:pt>
                <c:pt idx="490">
                  <c:v>4900</c:v>
                </c:pt>
                <c:pt idx="491">
                  <c:v>4910</c:v>
                </c:pt>
                <c:pt idx="492">
                  <c:v>4920</c:v>
                </c:pt>
                <c:pt idx="493">
                  <c:v>4930</c:v>
                </c:pt>
                <c:pt idx="494">
                  <c:v>4940</c:v>
                </c:pt>
                <c:pt idx="495">
                  <c:v>4950</c:v>
                </c:pt>
                <c:pt idx="496">
                  <c:v>4960</c:v>
                </c:pt>
                <c:pt idx="497">
                  <c:v>4970</c:v>
                </c:pt>
                <c:pt idx="498">
                  <c:v>4980</c:v>
                </c:pt>
                <c:pt idx="499">
                  <c:v>4990</c:v>
                </c:pt>
                <c:pt idx="500">
                  <c:v>5000</c:v>
                </c:pt>
                <c:pt idx="501">
                  <c:v>5010</c:v>
                </c:pt>
                <c:pt idx="502">
                  <c:v>5020</c:v>
                </c:pt>
                <c:pt idx="503">
                  <c:v>5030</c:v>
                </c:pt>
                <c:pt idx="504">
                  <c:v>5040</c:v>
                </c:pt>
                <c:pt idx="505">
                  <c:v>5050</c:v>
                </c:pt>
                <c:pt idx="506">
                  <c:v>5060</c:v>
                </c:pt>
                <c:pt idx="507">
                  <c:v>5070</c:v>
                </c:pt>
                <c:pt idx="508">
                  <c:v>5080</c:v>
                </c:pt>
                <c:pt idx="509">
                  <c:v>5090</c:v>
                </c:pt>
                <c:pt idx="510">
                  <c:v>5100</c:v>
                </c:pt>
                <c:pt idx="511">
                  <c:v>5110</c:v>
                </c:pt>
                <c:pt idx="512">
                  <c:v>5120</c:v>
                </c:pt>
                <c:pt idx="513">
                  <c:v>5130</c:v>
                </c:pt>
                <c:pt idx="514">
                  <c:v>5140</c:v>
                </c:pt>
                <c:pt idx="515">
                  <c:v>5150</c:v>
                </c:pt>
                <c:pt idx="516">
                  <c:v>5160</c:v>
                </c:pt>
                <c:pt idx="517">
                  <c:v>5170</c:v>
                </c:pt>
                <c:pt idx="518">
                  <c:v>5180</c:v>
                </c:pt>
                <c:pt idx="519">
                  <c:v>5190</c:v>
                </c:pt>
                <c:pt idx="520">
                  <c:v>5200</c:v>
                </c:pt>
                <c:pt idx="521">
                  <c:v>5210</c:v>
                </c:pt>
                <c:pt idx="522">
                  <c:v>5220</c:v>
                </c:pt>
                <c:pt idx="523">
                  <c:v>5230</c:v>
                </c:pt>
                <c:pt idx="524">
                  <c:v>5240</c:v>
                </c:pt>
                <c:pt idx="525">
                  <c:v>5250</c:v>
                </c:pt>
                <c:pt idx="526">
                  <c:v>5260</c:v>
                </c:pt>
                <c:pt idx="527">
                  <c:v>5270</c:v>
                </c:pt>
                <c:pt idx="528">
                  <c:v>5280</c:v>
                </c:pt>
                <c:pt idx="529">
                  <c:v>5290</c:v>
                </c:pt>
                <c:pt idx="530">
                  <c:v>5300</c:v>
                </c:pt>
                <c:pt idx="531">
                  <c:v>5310</c:v>
                </c:pt>
                <c:pt idx="532">
                  <c:v>5320</c:v>
                </c:pt>
                <c:pt idx="533">
                  <c:v>5330</c:v>
                </c:pt>
                <c:pt idx="534">
                  <c:v>5340</c:v>
                </c:pt>
                <c:pt idx="535">
                  <c:v>5350</c:v>
                </c:pt>
                <c:pt idx="536">
                  <c:v>5360</c:v>
                </c:pt>
                <c:pt idx="537">
                  <c:v>5370</c:v>
                </c:pt>
                <c:pt idx="538">
                  <c:v>5380</c:v>
                </c:pt>
                <c:pt idx="539">
                  <c:v>5390</c:v>
                </c:pt>
                <c:pt idx="540">
                  <c:v>5400</c:v>
                </c:pt>
                <c:pt idx="541">
                  <c:v>5410</c:v>
                </c:pt>
                <c:pt idx="542">
                  <c:v>5420</c:v>
                </c:pt>
                <c:pt idx="543">
                  <c:v>5430</c:v>
                </c:pt>
                <c:pt idx="544">
                  <c:v>5440</c:v>
                </c:pt>
                <c:pt idx="545">
                  <c:v>5450</c:v>
                </c:pt>
                <c:pt idx="546">
                  <c:v>5460</c:v>
                </c:pt>
                <c:pt idx="547">
                  <c:v>5470</c:v>
                </c:pt>
                <c:pt idx="548">
                  <c:v>5480</c:v>
                </c:pt>
                <c:pt idx="549">
                  <c:v>5490</c:v>
                </c:pt>
                <c:pt idx="550">
                  <c:v>5500</c:v>
                </c:pt>
                <c:pt idx="551">
                  <c:v>5510</c:v>
                </c:pt>
                <c:pt idx="552">
                  <c:v>5520</c:v>
                </c:pt>
                <c:pt idx="553">
                  <c:v>5530</c:v>
                </c:pt>
                <c:pt idx="554">
                  <c:v>5540</c:v>
                </c:pt>
                <c:pt idx="555">
                  <c:v>5550</c:v>
                </c:pt>
                <c:pt idx="556">
                  <c:v>5560</c:v>
                </c:pt>
                <c:pt idx="557">
                  <c:v>5570</c:v>
                </c:pt>
                <c:pt idx="558">
                  <c:v>5580</c:v>
                </c:pt>
                <c:pt idx="559">
                  <c:v>5590</c:v>
                </c:pt>
                <c:pt idx="560">
                  <c:v>5600</c:v>
                </c:pt>
                <c:pt idx="561">
                  <c:v>5610</c:v>
                </c:pt>
                <c:pt idx="562">
                  <c:v>5620</c:v>
                </c:pt>
                <c:pt idx="563">
                  <c:v>5630</c:v>
                </c:pt>
                <c:pt idx="564">
                  <c:v>5640</c:v>
                </c:pt>
                <c:pt idx="565">
                  <c:v>5650</c:v>
                </c:pt>
                <c:pt idx="566">
                  <c:v>5660</c:v>
                </c:pt>
                <c:pt idx="567">
                  <c:v>5670</c:v>
                </c:pt>
                <c:pt idx="568">
                  <c:v>5680</c:v>
                </c:pt>
                <c:pt idx="569">
                  <c:v>5690</c:v>
                </c:pt>
                <c:pt idx="570">
                  <c:v>5700</c:v>
                </c:pt>
                <c:pt idx="571">
                  <c:v>5710</c:v>
                </c:pt>
                <c:pt idx="572">
                  <c:v>5720</c:v>
                </c:pt>
                <c:pt idx="573">
                  <c:v>5730</c:v>
                </c:pt>
                <c:pt idx="574">
                  <c:v>5740</c:v>
                </c:pt>
                <c:pt idx="575">
                  <c:v>5750</c:v>
                </c:pt>
                <c:pt idx="576">
                  <c:v>5760</c:v>
                </c:pt>
                <c:pt idx="577">
                  <c:v>5770</c:v>
                </c:pt>
                <c:pt idx="578">
                  <c:v>5780</c:v>
                </c:pt>
                <c:pt idx="579">
                  <c:v>5790</c:v>
                </c:pt>
                <c:pt idx="580">
                  <c:v>5800</c:v>
                </c:pt>
                <c:pt idx="581">
                  <c:v>5810</c:v>
                </c:pt>
                <c:pt idx="582">
                  <c:v>5820</c:v>
                </c:pt>
                <c:pt idx="583">
                  <c:v>5830</c:v>
                </c:pt>
                <c:pt idx="584">
                  <c:v>5840</c:v>
                </c:pt>
                <c:pt idx="585">
                  <c:v>5850</c:v>
                </c:pt>
                <c:pt idx="586">
                  <c:v>5860</c:v>
                </c:pt>
                <c:pt idx="587">
                  <c:v>5870</c:v>
                </c:pt>
                <c:pt idx="588">
                  <c:v>5880</c:v>
                </c:pt>
                <c:pt idx="589">
                  <c:v>5890</c:v>
                </c:pt>
                <c:pt idx="590">
                  <c:v>5900</c:v>
                </c:pt>
                <c:pt idx="591">
                  <c:v>5910</c:v>
                </c:pt>
                <c:pt idx="592">
                  <c:v>5920</c:v>
                </c:pt>
                <c:pt idx="593">
                  <c:v>5930</c:v>
                </c:pt>
                <c:pt idx="594">
                  <c:v>5940</c:v>
                </c:pt>
                <c:pt idx="595">
                  <c:v>5950</c:v>
                </c:pt>
                <c:pt idx="596">
                  <c:v>5960</c:v>
                </c:pt>
                <c:pt idx="597">
                  <c:v>5970</c:v>
                </c:pt>
                <c:pt idx="598">
                  <c:v>5980</c:v>
                </c:pt>
                <c:pt idx="599">
                  <c:v>5990</c:v>
                </c:pt>
                <c:pt idx="600">
                  <c:v>6000</c:v>
                </c:pt>
                <c:pt idx="601">
                  <c:v>6010</c:v>
                </c:pt>
                <c:pt idx="602">
                  <c:v>6020</c:v>
                </c:pt>
                <c:pt idx="603">
                  <c:v>6030</c:v>
                </c:pt>
                <c:pt idx="604">
                  <c:v>6040</c:v>
                </c:pt>
                <c:pt idx="605">
                  <c:v>6050</c:v>
                </c:pt>
                <c:pt idx="606">
                  <c:v>6060</c:v>
                </c:pt>
                <c:pt idx="607">
                  <c:v>6070</c:v>
                </c:pt>
                <c:pt idx="608">
                  <c:v>6080</c:v>
                </c:pt>
                <c:pt idx="609">
                  <c:v>6090</c:v>
                </c:pt>
                <c:pt idx="610">
                  <c:v>6100</c:v>
                </c:pt>
                <c:pt idx="611">
                  <c:v>6110</c:v>
                </c:pt>
                <c:pt idx="612">
                  <c:v>6120</c:v>
                </c:pt>
                <c:pt idx="613">
                  <c:v>6130</c:v>
                </c:pt>
                <c:pt idx="614">
                  <c:v>6140</c:v>
                </c:pt>
                <c:pt idx="615">
                  <c:v>6150</c:v>
                </c:pt>
                <c:pt idx="616">
                  <c:v>6160</c:v>
                </c:pt>
                <c:pt idx="617">
                  <c:v>6170</c:v>
                </c:pt>
                <c:pt idx="618">
                  <c:v>6180</c:v>
                </c:pt>
                <c:pt idx="619">
                  <c:v>6190</c:v>
                </c:pt>
                <c:pt idx="620">
                  <c:v>6200</c:v>
                </c:pt>
                <c:pt idx="621">
                  <c:v>6210</c:v>
                </c:pt>
                <c:pt idx="622">
                  <c:v>6220</c:v>
                </c:pt>
                <c:pt idx="623">
                  <c:v>6230</c:v>
                </c:pt>
                <c:pt idx="624">
                  <c:v>6240</c:v>
                </c:pt>
                <c:pt idx="625">
                  <c:v>6250</c:v>
                </c:pt>
                <c:pt idx="626">
                  <c:v>6260</c:v>
                </c:pt>
                <c:pt idx="627">
                  <c:v>6270</c:v>
                </c:pt>
                <c:pt idx="628">
                  <c:v>6280</c:v>
                </c:pt>
                <c:pt idx="629">
                  <c:v>6290</c:v>
                </c:pt>
                <c:pt idx="630">
                  <c:v>6300</c:v>
                </c:pt>
                <c:pt idx="631">
                  <c:v>6310</c:v>
                </c:pt>
                <c:pt idx="632">
                  <c:v>6320</c:v>
                </c:pt>
                <c:pt idx="633">
                  <c:v>6330</c:v>
                </c:pt>
                <c:pt idx="634">
                  <c:v>6340</c:v>
                </c:pt>
                <c:pt idx="635">
                  <c:v>6350</c:v>
                </c:pt>
                <c:pt idx="636">
                  <c:v>6360</c:v>
                </c:pt>
                <c:pt idx="637">
                  <c:v>6370</c:v>
                </c:pt>
                <c:pt idx="638">
                  <c:v>6380</c:v>
                </c:pt>
                <c:pt idx="639">
                  <c:v>6390</c:v>
                </c:pt>
                <c:pt idx="640">
                  <c:v>6400</c:v>
                </c:pt>
                <c:pt idx="641">
                  <c:v>6410</c:v>
                </c:pt>
                <c:pt idx="642">
                  <c:v>6420</c:v>
                </c:pt>
                <c:pt idx="643">
                  <c:v>6430</c:v>
                </c:pt>
                <c:pt idx="644">
                  <c:v>6440</c:v>
                </c:pt>
                <c:pt idx="645">
                  <c:v>6450</c:v>
                </c:pt>
                <c:pt idx="646">
                  <c:v>6460</c:v>
                </c:pt>
                <c:pt idx="647">
                  <c:v>6470</c:v>
                </c:pt>
                <c:pt idx="648">
                  <c:v>6480</c:v>
                </c:pt>
                <c:pt idx="649">
                  <c:v>6490</c:v>
                </c:pt>
                <c:pt idx="650">
                  <c:v>6500</c:v>
                </c:pt>
                <c:pt idx="651">
                  <c:v>6510</c:v>
                </c:pt>
                <c:pt idx="652">
                  <c:v>6520</c:v>
                </c:pt>
                <c:pt idx="653">
                  <c:v>6530</c:v>
                </c:pt>
                <c:pt idx="654">
                  <c:v>6540</c:v>
                </c:pt>
                <c:pt idx="655">
                  <c:v>6550</c:v>
                </c:pt>
                <c:pt idx="656">
                  <c:v>6560</c:v>
                </c:pt>
                <c:pt idx="657">
                  <c:v>6570</c:v>
                </c:pt>
                <c:pt idx="658">
                  <c:v>6580</c:v>
                </c:pt>
                <c:pt idx="659">
                  <c:v>6590</c:v>
                </c:pt>
                <c:pt idx="660">
                  <c:v>6600</c:v>
                </c:pt>
                <c:pt idx="661">
                  <c:v>6610</c:v>
                </c:pt>
                <c:pt idx="662">
                  <c:v>6620</c:v>
                </c:pt>
                <c:pt idx="663">
                  <c:v>6630</c:v>
                </c:pt>
                <c:pt idx="664">
                  <c:v>6640</c:v>
                </c:pt>
                <c:pt idx="665">
                  <c:v>6650</c:v>
                </c:pt>
                <c:pt idx="666">
                  <c:v>6660</c:v>
                </c:pt>
                <c:pt idx="667">
                  <c:v>6670</c:v>
                </c:pt>
                <c:pt idx="668">
                  <c:v>6680</c:v>
                </c:pt>
                <c:pt idx="669">
                  <c:v>6690</c:v>
                </c:pt>
                <c:pt idx="670">
                  <c:v>6700</c:v>
                </c:pt>
                <c:pt idx="671">
                  <c:v>6710</c:v>
                </c:pt>
                <c:pt idx="672">
                  <c:v>6720</c:v>
                </c:pt>
                <c:pt idx="673">
                  <c:v>6730</c:v>
                </c:pt>
                <c:pt idx="674">
                  <c:v>6740</c:v>
                </c:pt>
                <c:pt idx="675">
                  <c:v>6750</c:v>
                </c:pt>
                <c:pt idx="676">
                  <c:v>6760</c:v>
                </c:pt>
                <c:pt idx="677">
                  <c:v>6770</c:v>
                </c:pt>
                <c:pt idx="678">
                  <c:v>6780</c:v>
                </c:pt>
                <c:pt idx="679">
                  <c:v>6790</c:v>
                </c:pt>
                <c:pt idx="680">
                  <c:v>6800</c:v>
                </c:pt>
                <c:pt idx="681">
                  <c:v>6810</c:v>
                </c:pt>
                <c:pt idx="682">
                  <c:v>6820</c:v>
                </c:pt>
                <c:pt idx="683">
                  <c:v>6830</c:v>
                </c:pt>
                <c:pt idx="684">
                  <c:v>6840</c:v>
                </c:pt>
                <c:pt idx="685">
                  <c:v>6850</c:v>
                </c:pt>
                <c:pt idx="686">
                  <c:v>6860</c:v>
                </c:pt>
                <c:pt idx="687">
                  <c:v>6870</c:v>
                </c:pt>
                <c:pt idx="688">
                  <c:v>6880</c:v>
                </c:pt>
                <c:pt idx="689">
                  <c:v>6890</c:v>
                </c:pt>
                <c:pt idx="690">
                  <c:v>6900</c:v>
                </c:pt>
                <c:pt idx="691">
                  <c:v>6910</c:v>
                </c:pt>
                <c:pt idx="692">
                  <c:v>6920</c:v>
                </c:pt>
                <c:pt idx="693">
                  <c:v>6930</c:v>
                </c:pt>
                <c:pt idx="694">
                  <c:v>6940</c:v>
                </c:pt>
                <c:pt idx="695">
                  <c:v>6950</c:v>
                </c:pt>
                <c:pt idx="696">
                  <c:v>6960</c:v>
                </c:pt>
                <c:pt idx="697">
                  <c:v>6970</c:v>
                </c:pt>
                <c:pt idx="698">
                  <c:v>6980</c:v>
                </c:pt>
                <c:pt idx="699">
                  <c:v>6990</c:v>
                </c:pt>
                <c:pt idx="700">
                  <c:v>7000</c:v>
                </c:pt>
                <c:pt idx="701">
                  <c:v>7010</c:v>
                </c:pt>
                <c:pt idx="702">
                  <c:v>7020</c:v>
                </c:pt>
                <c:pt idx="703">
                  <c:v>7030</c:v>
                </c:pt>
                <c:pt idx="704">
                  <c:v>7040</c:v>
                </c:pt>
                <c:pt idx="705">
                  <c:v>7050</c:v>
                </c:pt>
                <c:pt idx="706">
                  <c:v>7060</c:v>
                </c:pt>
                <c:pt idx="707">
                  <c:v>7070</c:v>
                </c:pt>
                <c:pt idx="708">
                  <c:v>7080</c:v>
                </c:pt>
                <c:pt idx="709">
                  <c:v>7090</c:v>
                </c:pt>
                <c:pt idx="710">
                  <c:v>7100</c:v>
                </c:pt>
                <c:pt idx="711">
                  <c:v>7110</c:v>
                </c:pt>
                <c:pt idx="712">
                  <c:v>7120</c:v>
                </c:pt>
                <c:pt idx="713">
                  <c:v>7130</c:v>
                </c:pt>
                <c:pt idx="714">
                  <c:v>7140</c:v>
                </c:pt>
                <c:pt idx="715">
                  <c:v>7150</c:v>
                </c:pt>
                <c:pt idx="716">
                  <c:v>7160</c:v>
                </c:pt>
                <c:pt idx="717">
                  <c:v>7170</c:v>
                </c:pt>
                <c:pt idx="718">
                  <c:v>7180</c:v>
                </c:pt>
                <c:pt idx="719">
                  <c:v>7190</c:v>
                </c:pt>
                <c:pt idx="720">
                  <c:v>7200</c:v>
                </c:pt>
                <c:pt idx="721">
                  <c:v>7210</c:v>
                </c:pt>
                <c:pt idx="722">
                  <c:v>7220</c:v>
                </c:pt>
                <c:pt idx="723">
                  <c:v>7230</c:v>
                </c:pt>
                <c:pt idx="724">
                  <c:v>7240</c:v>
                </c:pt>
                <c:pt idx="725">
                  <c:v>7250</c:v>
                </c:pt>
                <c:pt idx="726">
                  <c:v>7260</c:v>
                </c:pt>
                <c:pt idx="727">
                  <c:v>7270</c:v>
                </c:pt>
                <c:pt idx="728">
                  <c:v>7280</c:v>
                </c:pt>
                <c:pt idx="729">
                  <c:v>7290</c:v>
                </c:pt>
                <c:pt idx="730">
                  <c:v>7300</c:v>
                </c:pt>
                <c:pt idx="731">
                  <c:v>7310</c:v>
                </c:pt>
                <c:pt idx="732">
                  <c:v>7320</c:v>
                </c:pt>
                <c:pt idx="733">
                  <c:v>7330</c:v>
                </c:pt>
                <c:pt idx="734">
                  <c:v>7340</c:v>
                </c:pt>
                <c:pt idx="735">
                  <c:v>7350</c:v>
                </c:pt>
                <c:pt idx="736">
                  <c:v>7360</c:v>
                </c:pt>
                <c:pt idx="737">
                  <c:v>7370</c:v>
                </c:pt>
                <c:pt idx="738">
                  <c:v>7380</c:v>
                </c:pt>
                <c:pt idx="739">
                  <c:v>7390</c:v>
                </c:pt>
                <c:pt idx="740">
                  <c:v>7400</c:v>
                </c:pt>
                <c:pt idx="741">
                  <c:v>7410</c:v>
                </c:pt>
                <c:pt idx="742">
                  <c:v>7420</c:v>
                </c:pt>
                <c:pt idx="743">
                  <c:v>7430</c:v>
                </c:pt>
                <c:pt idx="744">
                  <c:v>7440</c:v>
                </c:pt>
                <c:pt idx="745">
                  <c:v>7450</c:v>
                </c:pt>
                <c:pt idx="746">
                  <c:v>7460</c:v>
                </c:pt>
                <c:pt idx="747">
                  <c:v>7470</c:v>
                </c:pt>
                <c:pt idx="748">
                  <c:v>7480</c:v>
                </c:pt>
                <c:pt idx="749">
                  <c:v>7490</c:v>
                </c:pt>
                <c:pt idx="750">
                  <c:v>7500</c:v>
                </c:pt>
                <c:pt idx="751">
                  <c:v>7510</c:v>
                </c:pt>
                <c:pt idx="752">
                  <c:v>7520</c:v>
                </c:pt>
                <c:pt idx="753">
                  <c:v>7530</c:v>
                </c:pt>
                <c:pt idx="754">
                  <c:v>7540</c:v>
                </c:pt>
                <c:pt idx="755">
                  <c:v>7550</c:v>
                </c:pt>
                <c:pt idx="756">
                  <c:v>7560</c:v>
                </c:pt>
                <c:pt idx="757">
                  <c:v>7570</c:v>
                </c:pt>
                <c:pt idx="758">
                  <c:v>7580</c:v>
                </c:pt>
                <c:pt idx="759">
                  <c:v>7590</c:v>
                </c:pt>
                <c:pt idx="760">
                  <c:v>7600</c:v>
                </c:pt>
                <c:pt idx="761">
                  <c:v>7610</c:v>
                </c:pt>
                <c:pt idx="762">
                  <c:v>7620</c:v>
                </c:pt>
                <c:pt idx="763">
                  <c:v>7630</c:v>
                </c:pt>
                <c:pt idx="764">
                  <c:v>7640</c:v>
                </c:pt>
                <c:pt idx="765">
                  <c:v>7650</c:v>
                </c:pt>
                <c:pt idx="766">
                  <c:v>7660</c:v>
                </c:pt>
                <c:pt idx="767">
                  <c:v>7670</c:v>
                </c:pt>
                <c:pt idx="768">
                  <c:v>7680</c:v>
                </c:pt>
                <c:pt idx="769">
                  <c:v>7690</c:v>
                </c:pt>
                <c:pt idx="770">
                  <c:v>7700</c:v>
                </c:pt>
                <c:pt idx="771">
                  <c:v>7710</c:v>
                </c:pt>
                <c:pt idx="772">
                  <c:v>7720</c:v>
                </c:pt>
                <c:pt idx="773">
                  <c:v>7730</c:v>
                </c:pt>
                <c:pt idx="774">
                  <c:v>7740</c:v>
                </c:pt>
                <c:pt idx="775">
                  <c:v>7750</c:v>
                </c:pt>
                <c:pt idx="776">
                  <c:v>7760</c:v>
                </c:pt>
                <c:pt idx="777">
                  <c:v>7770</c:v>
                </c:pt>
                <c:pt idx="778">
                  <c:v>7780</c:v>
                </c:pt>
                <c:pt idx="779">
                  <c:v>7790</c:v>
                </c:pt>
                <c:pt idx="780">
                  <c:v>7800</c:v>
                </c:pt>
                <c:pt idx="781">
                  <c:v>7810</c:v>
                </c:pt>
                <c:pt idx="782">
                  <c:v>7820</c:v>
                </c:pt>
                <c:pt idx="783">
                  <c:v>7830</c:v>
                </c:pt>
                <c:pt idx="784">
                  <c:v>7840</c:v>
                </c:pt>
                <c:pt idx="785">
                  <c:v>7850</c:v>
                </c:pt>
                <c:pt idx="786">
                  <c:v>7860</c:v>
                </c:pt>
                <c:pt idx="787">
                  <c:v>7870</c:v>
                </c:pt>
                <c:pt idx="788">
                  <c:v>7880</c:v>
                </c:pt>
                <c:pt idx="789">
                  <c:v>7890</c:v>
                </c:pt>
                <c:pt idx="790">
                  <c:v>7900</c:v>
                </c:pt>
                <c:pt idx="791">
                  <c:v>7910</c:v>
                </c:pt>
                <c:pt idx="792">
                  <c:v>7920</c:v>
                </c:pt>
                <c:pt idx="793">
                  <c:v>7930</c:v>
                </c:pt>
                <c:pt idx="794">
                  <c:v>7940</c:v>
                </c:pt>
                <c:pt idx="795">
                  <c:v>7950</c:v>
                </c:pt>
                <c:pt idx="796">
                  <c:v>7960</c:v>
                </c:pt>
                <c:pt idx="797">
                  <c:v>7970</c:v>
                </c:pt>
                <c:pt idx="798">
                  <c:v>7980</c:v>
                </c:pt>
                <c:pt idx="799">
                  <c:v>7990</c:v>
                </c:pt>
                <c:pt idx="800">
                  <c:v>8000</c:v>
                </c:pt>
                <c:pt idx="801">
                  <c:v>8010</c:v>
                </c:pt>
                <c:pt idx="802">
                  <c:v>8020</c:v>
                </c:pt>
                <c:pt idx="803">
                  <c:v>8030</c:v>
                </c:pt>
                <c:pt idx="804">
                  <c:v>8040</c:v>
                </c:pt>
                <c:pt idx="805">
                  <c:v>8050</c:v>
                </c:pt>
                <c:pt idx="806">
                  <c:v>8060</c:v>
                </c:pt>
                <c:pt idx="807">
                  <c:v>8070</c:v>
                </c:pt>
                <c:pt idx="808">
                  <c:v>8080</c:v>
                </c:pt>
                <c:pt idx="809">
                  <c:v>8090</c:v>
                </c:pt>
                <c:pt idx="810">
                  <c:v>8100</c:v>
                </c:pt>
                <c:pt idx="811">
                  <c:v>8110</c:v>
                </c:pt>
                <c:pt idx="812">
                  <c:v>8120</c:v>
                </c:pt>
                <c:pt idx="813">
                  <c:v>8130</c:v>
                </c:pt>
                <c:pt idx="814">
                  <c:v>8140</c:v>
                </c:pt>
                <c:pt idx="815">
                  <c:v>8150</c:v>
                </c:pt>
                <c:pt idx="816">
                  <c:v>8160</c:v>
                </c:pt>
                <c:pt idx="817">
                  <c:v>8170</c:v>
                </c:pt>
                <c:pt idx="818">
                  <c:v>8180</c:v>
                </c:pt>
                <c:pt idx="819">
                  <c:v>8190</c:v>
                </c:pt>
                <c:pt idx="820">
                  <c:v>8200</c:v>
                </c:pt>
                <c:pt idx="821">
                  <c:v>8210</c:v>
                </c:pt>
                <c:pt idx="822">
                  <c:v>8220</c:v>
                </c:pt>
                <c:pt idx="823">
                  <c:v>8230</c:v>
                </c:pt>
                <c:pt idx="824">
                  <c:v>8240</c:v>
                </c:pt>
                <c:pt idx="825">
                  <c:v>8250</c:v>
                </c:pt>
                <c:pt idx="826">
                  <c:v>8260</c:v>
                </c:pt>
                <c:pt idx="827">
                  <c:v>8270</c:v>
                </c:pt>
                <c:pt idx="828">
                  <c:v>8280</c:v>
                </c:pt>
                <c:pt idx="829">
                  <c:v>8290</c:v>
                </c:pt>
                <c:pt idx="830">
                  <c:v>8300</c:v>
                </c:pt>
                <c:pt idx="831">
                  <c:v>8310</c:v>
                </c:pt>
                <c:pt idx="832">
                  <c:v>8320</c:v>
                </c:pt>
                <c:pt idx="833">
                  <c:v>8330</c:v>
                </c:pt>
                <c:pt idx="834">
                  <c:v>8340</c:v>
                </c:pt>
                <c:pt idx="835">
                  <c:v>8350</c:v>
                </c:pt>
                <c:pt idx="836">
                  <c:v>8360</c:v>
                </c:pt>
                <c:pt idx="837">
                  <c:v>8370</c:v>
                </c:pt>
                <c:pt idx="838">
                  <c:v>8380</c:v>
                </c:pt>
                <c:pt idx="839">
                  <c:v>8390</c:v>
                </c:pt>
                <c:pt idx="840">
                  <c:v>8400</c:v>
                </c:pt>
                <c:pt idx="841">
                  <c:v>8410</c:v>
                </c:pt>
                <c:pt idx="842">
                  <c:v>8420</c:v>
                </c:pt>
                <c:pt idx="843">
                  <c:v>8430</c:v>
                </c:pt>
                <c:pt idx="844">
                  <c:v>8440</c:v>
                </c:pt>
                <c:pt idx="845">
                  <c:v>8450</c:v>
                </c:pt>
                <c:pt idx="846">
                  <c:v>8460</c:v>
                </c:pt>
                <c:pt idx="847">
                  <c:v>8470</c:v>
                </c:pt>
                <c:pt idx="848">
                  <c:v>8480</c:v>
                </c:pt>
                <c:pt idx="849">
                  <c:v>8490</c:v>
                </c:pt>
                <c:pt idx="850">
                  <c:v>8500</c:v>
                </c:pt>
                <c:pt idx="851">
                  <c:v>8510</c:v>
                </c:pt>
                <c:pt idx="852">
                  <c:v>8520</c:v>
                </c:pt>
                <c:pt idx="853">
                  <c:v>8530</c:v>
                </c:pt>
                <c:pt idx="854">
                  <c:v>8540</c:v>
                </c:pt>
                <c:pt idx="855">
                  <c:v>8550</c:v>
                </c:pt>
                <c:pt idx="856">
                  <c:v>8560</c:v>
                </c:pt>
                <c:pt idx="857">
                  <c:v>8570</c:v>
                </c:pt>
                <c:pt idx="858">
                  <c:v>8580</c:v>
                </c:pt>
                <c:pt idx="859">
                  <c:v>8590</c:v>
                </c:pt>
                <c:pt idx="860">
                  <c:v>8600</c:v>
                </c:pt>
                <c:pt idx="861">
                  <c:v>8610</c:v>
                </c:pt>
                <c:pt idx="862">
                  <c:v>8620</c:v>
                </c:pt>
                <c:pt idx="863">
                  <c:v>8630</c:v>
                </c:pt>
                <c:pt idx="864">
                  <c:v>8640</c:v>
                </c:pt>
                <c:pt idx="865">
                  <c:v>8650</c:v>
                </c:pt>
                <c:pt idx="866">
                  <c:v>8660</c:v>
                </c:pt>
                <c:pt idx="867">
                  <c:v>8670</c:v>
                </c:pt>
                <c:pt idx="868">
                  <c:v>8680</c:v>
                </c:pt>
                <c:pt idx="869">
                  <c:v>8690</c:v>
                </c:pt>
                <c:pt idx="870">
                  <c:v>8700</c:v>
                </c:pt>
                <c:pt idx="871">
                  <c:v>8710</c:v>
                </c:pt>
                <c:pt idx="872">
                  <c:v>8720</c:v>
                </c:pt>
                <c:pt idx="873">
                  <c:v>8730</c:v>
                </c:pt>
                <c:pt idx="874">
                  <c:v>8740</c:v>
                </c:pt>
                <c:pt idx="875">
                  <c:v>8750</c:v>
                </c:pt>
                <c:pt idx="876">
                  <c:v>8760</c:v>
                </c:pt>
                <c:pt idx="877">
                  <c:v>8770</c:v>
                </c:pt>
                <c:pt idx="878">
                  <c:v>8780</c:v>
                </c:pt>
                <c:pt idx="879">
                  <c:v>8790</c:v>
                </c:pt>
                <c:pt idx="880">
                  <c:v>8800</c:v>
                </c:pt>
                <c:pt idx="881">
                  <c:v>8810</c:v>
                </c:pt>
                <c:pt idx="882">
                  <c:v>8820</c:v>
                </c:pt>
                <c:pt idx="883">
                  <c:v>8830</c:v>
                </c:pt>
                <c:pt idx="884">
                  <c:v>8840</c:v>
                </c:pt>
                <c:pt idx="885">
                  <c:v>8850</c:v>
                </c:pt>
                <c:pt idx="886">
                  <c:v>8860</c:v>
                </c:pt>
                <c:pt idx="887">
                  <c:v>8870</c:v>
                </c:pt>
                <c:pt idx="888">
                  <c:v>8880</c:v>
                </c:pt>
                <c:pt idx="889">
                  <c:v>8890</c:v>
                </c:pt>
                <c:pt idx="890">
                  <c:v>8900</c:v>
                </c:pt>
                <c:pt idx="891">
                  <c:v>8910</c:v>
                </c:pt>
                <c:pt idx="892">
                  <c:v>8920</c:v>
                </c:pt>
                <c:pt idx="893">
                  <c:v>8930</c:v>
                </c:pt>
                <c:pt idx="894">
                  <c:v>8940</c:v>
                </c:pt>
                <c:pt idx="895">
                  <c:v>8950</c:v>
                </c:pt>
                <c:pt idx="896">
                  <c:v>8960</c:v>
                </c:pt>
                <c:pt idx="897">
                  <c:v>8970</c:v>
                </c:pt>
                <c:pt idx="898">
                  <c:v>8980</c:v>
                </c:pt>
                <c:pt idx="899">
                  <c:v>8990</c:v>
                </c:pt>
                <c:pt idx="900">
                  <c:v>9000</c:v>
                </c:pt>
                <c:pt idx="901">
                  <c:v>9010</c:v>
                </c:pt>
                <c:pt idx="902">
                  <c:v>9020</c:v>
                </c:pt>
                <c:pt idx="903">
                  <c:v>9030</c:v>
                </c:pt>
                <c:pt idx="904">
                  <c:v>9040</c:v>
                </c:pt>
                <c:pt idx="905">
                  <c:v>9050</c:v>
                </c:pt>
                <c:pt idx="906">
                  <c:v>9060</c:v>
                </c:pt>
                <c:pt idx="907">
                  <c:v>9070</c:v>
                </c:pt>
                <c:pt idx="908">
                  <c:v>9080</c:v>
                </c:pt>
                <c:pt idx="909">
                  <c:v>9090</c:v>
                </c:pt>
                <c:pt idx="910">
                  <c:v>9100</c:v>
                </c:pt>
                <c:pt idx="911">
                  <c:v>9110</c:v>
                </c:pt>
                <c:pt idx="912">
                  <c:v>9120</c:v>
                </c:pt>
                <c:pt idx="913">
                  <c:v>9130</c:v>
                </c:pt>
                <c:pt idx="914">
                  <c:v>9140</c:v>
                </c:pt>
                <c:pt idx="915">
                  <c:v>9150</c:v>
                </c:pt>
                <c:pt idx="916">
                  <c:v>9160</c:v>
                </c:pt>
                <c:pt idx="917">
                  <c:v>9170</c:v>
                </c:pt>
                <c:pt idx="918">
                  <c:v>9180</c:v>
                </c:pt>
                <c:pt idx="919">
                  <c:v>9190</c:v>
                </c:pt>
                <c:pt idx="920">
                  <c:v>9200</c:v>
                </c:pt>
                <c:pt idx="921">
                  <c:v>9210</c:v>
                </c:pt>
                <c:pt idx="922">
                  <c:v>9220</c:v>
                </c:pt>
                <c:pt idx="923">
                  <c:v>9230</c:v>
                </c:pt>
                <c:pt idx="924">
                  <c:v>9240</c:v>
                </c:pt>
                <c:pt idx="925">
                  <c:v>9250</c:v>
                </c:pt>
                <c:pt idx="926">
                  <c:v>9260</c:v>
                </c:pt>
                <c:pt idx="927">
                  <c:v>9270</c:v>
                </c:pt>
                <c:pt idx="928">
                  <c:v>9280</c:v>
                </c:pt>
                <c:pt idx="929">
                  <c:v>9290</c:v>
                </c:pt>
                <c:pt idx="930">
                  <c:v>9300</c:v>
                </c:pt>
                <c:pt idx="931">
                  <c:v>9310</c:v>
                </c:pt>
                <c:pt idx="932">
                  <c:v>9320</c:v>
                </c:pt>
                <c:pt idx="933">
                  <c:v>9330</c:v>
                </c:pt>
                <c:pt idx="934">
                  <c:v>9340</c:v>
                </c:pt>
                <c:pt idx="935">
                  <c:v>9350</c:v>
                </c:pt>
                <c:pt idx="936">
                  <c:v>9360</c:v>
                </c:pt>
                <c:pt idx="937">
                  <c:v>9370</c:v>
                </c:pt>
                <c:pt idx="938">
                  <c:v>9380</c:v>
                </c:pt>
                <c:pt idx="939">
                  <c:v>9390</c:v>
                </c:pt>
                <c:pt idx="940">
                  <c:v>9400</c:v>
                </c:pt>
                <c:pt idx="941">
                  <c:v>9410</c:v>
                </c:pt>
                <c:pt idx="942">
                  <c:v>9420</c:v>
                </c:pt>
                <c:pt idx="943">
                  <c:v>9430</c:v>
                </c:pt>
                <c:pt idx="944">
                  <c:v>9440</c:v>
                </c:pt>
                <c:pt idx="945">
                  <c:v>9450</c:v>
                </c:pt>
                <c:pt idx="946">
                  <c:v>9460</c:v>
                </c:pt>
                <c:pt idx="947">
                  <c:v>9470</c:v>
                </c:pt>
                <c:pt idx="948">
                  <c:v>9480</c:v>
                </c:pt>
                <c:pt idx="949">
                  <c:v>9490</c:v>
                </c:pt>
                <c:pt idx="950">
                  <c:v>9500</c:v>
                </c:pt>
                <c:pt idx="951">
                  <c:v>9510</c:v>
                </c:pt>
                <c:pt idx="952">
                  <c:v>9520</c:v>
                </c:pt>
                <c:pt idx="953">
                  <c:v>9530</c:v>
                </c:pt>
                <c:pt idx="954">
                  <c:v>9540</c:v>
                </c:pt>
                <c:pt idx="955">
                  <c:v>9550</c:v>
                </c:pt>
                <c:pt idx="956">
                  <c:v>9560</c:v>
                </c:pt>
                <c:pt idx="957">
                  <c:v>9570</c:v>
                </c:pt>
                <c:pt idx="958">
                  <c:v>9580</c:v>
                </c:pt>
                <c:pt idx="959">
                  <c:v>9590</c:v>
                </c:pt>
                <c:pt idx="960">
                  <c:v>9600</c:v>
                </c:pt>
                <c:pt idx="961">
                  <c:v>9610</c:v>
                </c:pt>
                <c:pt idx="962">
                  <c:v>9620</c:v>
                </c:pt>
                <c:pt idx="963">
                  <c:v>9630</c:v>
                </c:pt>
                <c:pt idx="964">
                  <c:v>9640</c:v>
                </c:pt>
                <c:pt idx="965">
                  <c:v>9650</c:v>
                </c:pt>
                <c:pt idx="966">
                  <c:v>9660</c:v>
                </c:pt>
                <c:pt idx="967">
                  <c:v>9670</c:v>
                </c:pt>
                <c:pt idx="968">
                  <c:v>9680</c:v>
                </c:pt>
                <c:pt idx="969">
                  <c:v>9690</c:v>
                </c:pt>
                <c:pt idx="970">
                  <c:v>9700</c:v>
                </c:pt>
                <c:pt idx="971">
                  <c:v>9710</c:v>
                </c:pt>
                <c:pt idx="972">
                  <c:v>9720</c:v>
                </c:pt>
                <c:pt idx="973">
                  <c:v>9730</c:v>
                </c:pt>
                <c:pt idx="974">
                  <c:v>9740</c:v>
                </c:pt>
                <c:pt idx="975">
                  <c:v>9750</c:v>
                </c:pt>
                <c:pt idx="976">
                  <c:v>9760</c:v>
                </c:pt>
                <c:pt idx="977">
                  <c:v>9770</c:v>
                </c:pt>
                <c:pt idx="978">
                  <c:v>9780</c:v>
                </c:pt>
                <c:pt idx="979">
                  <c:v>9790</c:v>
                </c:pt>
                <c:pt idx="980">
                  <c:v>9800</c:v>
                </c:pt>
                <c:pt idx="981">
                  <c:v>9810</c:v>
                </c:pt>
                <c:pt idx="982">
                  <c:v>9820</c:v>
                </c:pt>
                <c:pt idx="983">
                  <c:v>9830</c:v>
                </c:pt>
                <c:pt idx="984">
                  <c:v>9840</c:v>
                </c:pt>
                <c:pt idx="985">
                  <c:v>9850</c:v>
                </c:pt>
                <c:pt idx="986">
                  <c:v>9860</c:v>
                </c:pt>
                <c:pt idx="987">
                  <c:v>9870</c:v>
                </c:pt>
                <c:pt idx="988">
                  <c:v>9880</c:v>
                </c:pt>
                <c:pt idx="989">
                  <c:v>9890</c:v>
                </c:pt>
                <c:pt idx="990">
                  <c:v>9900</c:v>
                </c:pt>
                <c:pt idx="991">
                  <c:v>9910</c:v>
                </c:pt>
                <c:pt idx="992">
                  <c:v>9920</c:v>
                </c:pt>
                <c:pt idx="993">
                  <c:v>9930</c:v>
                </c:pt>
                <c:pt idx="994">
                  <c:v>9940</c:v>
                </c:pt>
                <c:pt idx="995">
                  <c:v>9950</c:v>
                </c:pt>
                <c:pt idx="996">
                  <c:v>9960</c:v>
                </c:pt>
                <c:pt idx="997">
                  <c:v>9970</c:v>
                </c:pt>
                <c:pt idx="998">
                  <c:v>9980</c:v>
                </c:pt>
                <c:pt idx="999">
                  <c:v>9990</c:v>
                </c:pt>
                <c:pt idx="1000">
                  <c:v>10000</c:v>
                </c:pt>
                <c:pt idx="1001">
                  <c:v>10010</c:v>
                </c:pt>
                <c:pt idx="1002">
                  <c:v>10020</c:v>
                </c:pt>
                <c:pt idx="1003">
                  <c:v>10030</c:v>
                </c:pt>
                <c:pt idx="1004">
                  <c:v>10040</c:v>
                </c:pt>
                <c:pt idx="1005">
                  <c:v>10050</c:v>
                </c:pt>
                <c:pt idx="1006">
                  <c:v>10060</c:v>
                </c:pt>
                <c:pt idx="1007">
                  <c:v>10070</c:v>
                </c:pt>
                <c:pt idx="1008">
                  <c:v>10080</c:v>
                </c:pt>
                <c:pt idx="1009">
                  <c:v>10090</c:v>
                </c:pt>
                <c:pt idx="1010">
                  <c:v>10100</c:v>
                </c:pt>
                <c:pt idx="1011">
                  <c:v>10110</c:v>
                </c:pt>
                <c:pt idx="1012">
                  <c:v>10120</c:v>
                </c:pt>
                <c:pt idx="1013">
                  <c:v>10130</c:v>
                </c:pt>
                <c:pt idx="1014">
                  <c:v>10140</c:v>
                </c:pt>
                <c:pt idx="1015">
                  <c:v>10150</c:v>
                </c:pt>
                <c:pt idx="1016">
                  <c:v>10160</c:v>
                </c:pt>
                <c:pt idx="1017">
                  <c:v>10170</c:v>
                </c:pt>
                <c:pt idx="1018">
                  <c:v>10180</c:v>
                </c:pt>
                <c:pt idx="1019">
                  <c:v>10190</c:v>
                </c:pt>
                <c:pt idx="1020">
                  <c:v>10200</c:v>
                </c:pt>
                <c:pt idx="1021">
                  <c:v>10210</c:v>
                </c:pt>
                <c:pt idx="1022">
                  <c:v>10220</c:v>
                </c:pt>
                <c:pt idx="1023">
                  <c:v>10230</c:v>
                </c:pt>
                <c:pt idx="1024">
                  <c:v>10240</c:v>
                </c:pt>
                <c:pt idx="1025">
                  <c:v>10250</c:v>
                </c:pt>
                <c:pt idx="1026">
                  <c:v>10260</c:v>
                </c:pt>
                <c:pt idx="1027">
                  <c:v>10270</c:v>
                </c:pt>
                <c:pt idx="1028">
                  <c:v>10280</c:v>
                </c:pt>
                <c:pt idx="1029">
                  <c:v>10290</c:v>
                </c:pt>
                <c:pt idx="1030">
                  <c:v>10300</c:v>
                </c:pt>
                <c:pt idx="1031">
                  <c:v>10310</c:v>
                </c:pt>
                <c:pt idx="1032">
                  <c:v>10320</c:v>
                </c:pt>
                <c:pt idx="1033">
                  <c:v>10330</c:v>
                </c:pt>
                <c:pt idx="1034">
                  <c:v>10340</c:v>
                </c:pt>
                <c:pt idx="1035">
                  <c:v>10350</c:v>
                </c:pt>
                <c:pt idx="1036">
                  <c:v>10360</c:v>
                </c:pt>
                <c:pt idx="1037">
                  <c:v>10370</c:v>
                </c:pt>
                <c:pt idx="1038">
                  <c:v>10380</c:v>
                </c:pt>
                <c:pt idx="1039">
                  <c:v>10390</c:v>
                </c:pt>
                <c:pt idx="1040">
                  <c:v>10400</c:v>
                </c:pt>
                <c:pt idx="1041">
                  <c:v>10410</c:v>
                </c:pt>
                <c:pt idx="1042">
                  <c:v>10420</c:v>
                </c:pt>
                <c:pt idx="1043">
                  <c:v>10430</c:v>
                </c:pt>
                <c:pt idx="1044">
                  <c:v>10440</c:v>
                </c:pt>
                <c:pt idx="1045">
                  <c:v>10450</c:v>
                </c:pt>
                <c:pt idx="1046">
                  <c:v>10460</c:v>
                </c:pt>
                <c:pt idx="1047">
                  <c:v>10470</c:v>
                </c:pt>
                <c:pt idx="1048">
                  <c:v>10480</c:v>
                </c:pt>
                <c:pt idx="1049">
                  <c:v>10490</c:v>
                </c:pt>
                <c:pt idx="1050">
                  <c:v>10500</c:v>
                </c:pt>
                <c:pt idx="1051">
                  <c:v>10510</c:v>
                </c:pt>
                <c:pt idx="1052">
                  <c:v>10520</c:v>
                </c:pt>
                <c:pt idx="1053">
                  <c:v>10530</c:v>
                </c:pt>
                <c:pt idx="1054">
                  <c:v>10540</c:v>
                </c:pt>
                <c:pt idx="1055">
                  <c:v>10550</c:v>
                </c:pt>
                <c:pt idx="1056">
                  <c:v>10560</c:v>
                </c:pt>
                <c:pt idx="1057">
                  <c:v>10570</c:v>
                </c:pt>
                <c:pt idx="1058">
                  <c:v>10580</c:v>
                </c:pt>
                <c:pt idx="1059">
                  <c:v>10590</c:v>
                </c:pt>
                <c:pt idx="1060">
                  <c:v>10600</c:v>
                </c:pt>
                <c:pt idx="1061">
                  <c:v>10610</c:v>
                </c:pt>
                <c:pt idx="1062">
                  <c:v>10620</c:v>
                </c:pt>
                <c:pt idx="1063">
                  <c:v>10630</c:v>
                </c:pt>
                <c:pt idx="1064">
                  <c:v>10640</c:v>
                </c:pt>
                <c:pt idx="1065">
                  <c:v>10650</c:v>
                </c:pt>
                <c:pt idx="1066">
                  <c:v>10660</c:v>
                </c:pt>
                <c:pt idx="1067">
                  <c:v>10670</c:v>
                </c:pt>
                <c:pt idx="1068">
                  <c:v>10680</c:v>
                </c:pt>
                <c:pt idx="1069">
                  <c:v>10690</c:v>
                </c:pt>
                <c:pt idx="1070">
                  <c:v>10700</c:v>
                </c:pt>
                <c:pt idx="1071">
                  <c:v>10710</c:v>
                </c:pt>
                <c:pt idx="1072">
                  <c:v>10720</c:v>
                </c:pt>
                <c:pt idx="1073">
                  <c:v>10730</c:v>
                </c:pt>
                <c:pt idx="1074">
                  <c:v>10740</c:v>
                </c:pt>
                <c:pt idx="1075">
                  <c:v>10750</c:v>
                </c:pt>
                <c:pt idx="1076">
                  <c:v>10760</c:v>
                </c:pt>
                <c:pt idx="1077">
                  <c:v>10770</c:v>
                </c:pt>
                <c:pt idx="1078">
                  <c:v>10780</c:v>
                </c:pt>
                <c:pt idx="1079">
                  <c:v>10790</c:v>
                </c:pt>
                <c:pt idx="1080">
                  <c:v>10800</c:v>
                </c:pt>
                <c:pt idx="1081">
                  <c:v>10810</c:v>
                </c:pt>
                <c:pt idx="1082">
                  <c:v>10820</c:v>
                </c:pt>
                <c:pt idx="1083">
                  <c:v>10830</c:v>
                </c:pt>
                <c:pt idx="1084">
                  <c:v>10840</c:v>
                </c:pt>
                <c:pt idx="1085">
                  <c:v>10850</c:v>
                </c:pt>
                <c:pt idx="1086">
                  <c:v>10860</c:v>
                </c:pt>
                <c:pt idx="1087">
                  <c:v>10870</c:v>
                </c:pt>
                <c:pt idx="1088">
                  <c:v>10880</c:v>
                </c:pt>
                <c:pt idx="1089">
                  <c:v>10890</c:v>
                </c:pt>
                <c:pt idx="1090">
                  <c:v>10900</c:v>
                </c:pt>
                <c:pt idx="1091">
                  <c:v>10910</c:v>
                </c:pt>
                <c:pt idx="1092">
                  <c:v>10920</c:v>
                </c:pt>
                <c:pt idx="1093">
                  <c:v>10930</c:v>
                </c:pt>
                <c:pt idx="1094">
                  <c:v>10940</c:v>
                </c:pt>
                <c:pt idx="1095">
                  <c:v>10950</c:v>
                </c:pt>
                <c:pt idx="1096">
                  <c:v>10960</c:v>
                </c:pt>
                <c:pt idx="1097">
                  <c:v>10970</c:v>
                </c:pt>
                <c:pt idx="1098">
                  <c:v>10980</c:v>
                </c:pt>
                <c:pt idx="1099">
                  <c:v>10990</c:v>
                </c:pt>
                <c:pt idx="1100">
                  <c:v>11000</c:v>
                </c:pt>
                <c:pt idx="1101">
                  <c:v>11010</c:v>
                </c:pt>
                <c:pt idx="1102">
                  <c:v>11020</c:v>
                </c:pt>
                <c:pt idx="1103">
                  <c:v>11030</c:v>
                </c:pt>
                <c:pt idx="1104">
                  <c:v>11040</c:v>
                </c:pt>
                <c:pt idx="1105">
                  <c:v>11050</c:v>
                </c:pt>
                <c:pt idx="1106">
                  <c:v>11060</c:v>
                </c:pt>
                <c:pt idx="1107">
                  <c:v>11070</c:v>
                </c:pt>
                <c:pt idx="1108">
                  <c:v>11080</c:v>
                </c:pt>
                <c:pt idx="1109">
                  <c:v>11090</c:v>
                </c:pt>
                <c:pt idx="1110">
                  <c:v>11100</c:v>
                </c:pt>
                <c:pt idx="1111">
                  <c:v>11110</c:v>
                </c:pt>
                <c:pt idx="1112">
                  <c:v>11120</c:v>
                </c:pt>
                <c:pt idx="1113">
                  <c:v>11130</c:v>
                </c:pt>
                <c:pt idx="1114">
                  <c:v>11140</c:v>
                </c:pt>
                <c:pt idx="1115">
                  <c:v>11150</c:v>
                </c:pt>
                <c:pt idx="1116">
                  <c:v>11160</c:v>
                </c:pt>
                <c:pt idx="1117">
                  <c:v>11170</c:v>
                </c:pt>
                <c:pt idx="1118">
                  <c:v>11180</c:v>
                </c:pt>
                <c:pt idx="1119">
                  <c:v>11190</c:v>
                </c:pt>
                <c:pt idx="1120">
                  <c:v>11200</c:v>
                </c:pt>
                <c:pt idx="1121">
                  <c:v>11210</c:v>
                </c:pt>
                <c:pt idx="1122">
                  <c:v>11220</c:v>
                </c:pt>
                <c:pt idx="1123">
                  <c:v>11230</c:v>
                </c:pt>
                <c:pt idx="1124">
                  <c:v>11240</c:v>
                </c:pt>
                <c:pt idx="1125">
                  <c:v>11250</c:v>
                </c:pt>
                <c:pt idx="1126">
                  <c:v>11260</c:v>
                </c:pt>
                <c:pt idx="1127">
                  <c:v>11270</c:v>
                </c:pt>
                <c:pt idx="1128">
                  <c:v>11280</c:v>
                </c:pt>
                <c:pt idx="1129">
                  <c:v>11290</c:v>
                </c:pt>
                <c:pt idx="1130">
                  <c:v>11300</c:v>
                </c:pt>
                <c:pt idx="1131">
                  <c:v>11310</c:v>
                </c:pt>
                <c:pt idx="1132">
                  <c:v>11320</c:v>
                </c:pt>
                <c:pt idx="1133">
                  <c:v>11330</c:v>
                </c:pt>
                <c:pt idx="1134">
                  <c:v>11340</c:v>
                </c:pt>
                <c:pt idx="1135">
                  <c:v>11350</c:v>
                </c:pt>
                <c:pt idx="1136">
                  <c:v>11360</c:v>
                </c:pt>
                <c:pt idx="1137">
                  <c:v>11370</c:v>
                </c:pt>
                <c:pt idx="1138">
                  <c:v>11380</c:v>
                </c:pt>
                <c:pt idx="1139">
                  <c:v>11390</c:v>
                </c:pt>
                <c:pt idx="1140">
                  <c:v>11400</c:v>
                </c:pt>
                <c:pt idx="1141">
                  <c:v>11410</c:v>
                </c:pt>
                <c:pt idx="1142">
                  <c:v>11420</c:v>
                </c:pt>
                <c:pt idx="1143">
                  <c:v>11430</c:v>
                </c:pt>
                <c:pt idx="1144">
                  <c:v>11440</c:v>
                </c:pt>
                <c:pt idx="1145">
                  <c:v>11450</c:v>
                </c:pt>
                <c:pt idx="1146">
                  <c:v>11460</c:v>
                </c:pt>
                <c:pt idx="1147">
                  <c:v>11470</c:v>
                </c:pt>
                <c:pt idx="1148">
                  <c:v>11480</c:v>
                </c:pt>
                <c:pt idx="1149">
                  <c:v>11490</c:v>
                </c:pt>
                <c:pt idx="1150">
                  <c:v>11500</c:v>
                </c:pt>
                <c:pt idx="1151">
                  <c:v>11510</c:v>
                </c:pt>
                <c:pt idx="1152">
                  <c:v>11520</c:v>
                </c:pt>
                <c:pt idx="1153">
                  <c:v>11530</c:v>
                </c:pt>
                <c:pt idx="1154">
                  <c:v>11540</c:v>
                </c:pt>
                <c:pt idx="1155">
                  <c:v>11550</c:v>
                </c:pt>
                <c:pt idx="1156">
                  <c:v>11560</c:v>
                </c:pt>
                <c:pt idx="1157">
                  <c:v>11570</c:v>
                </c:pt>
                <c:pt idx="1158">
                  <c:v>11580</c:v>
                </c:pt>
                <c:pt idx="1159">
                  <c:v>11590</c:v>
                </c:pt>
                <c:pt idx="1160">
                  <c:v>11600</c:v>
                </c:pt>
                <c:pt idx="1161">
                  <c:v>11610</c:v>
                </c:pt>
                <c:pt idx="1162">
                  <c:v>11620</c:v>
                </c:pt>
                <c:pt idx="1163">
                  <c:v>11630</c:v>
                </c:pt>
                <c:pt idx="1164">
                  <c:v>11640</c:v>
                </c:pt>
                <c:pt idx="1165">
                  <c:v>11650</c:v>
                </c:pt>
                <c:pt idx="1166">
                  <c:v>11660</c:v>
                </c:pt>
                <c:pt idx="1167">
                  <c:v>11670</c:v>
                </c:pt>
                <c:pt idx="1168">
                  <c:v>11680</c:v>
                </c:pt>
                <c:pt idx="1169">
                  <c:v>11690</c:v>
                </c:pt>
                <c:pt idx="1170">
                  <c:v>11700</c:v>
                </c:pt>
                <c:pt idx="1171">
                  <c:v>11710</c:v>
                </c:pt>
                <c:pt idx="1172">
                  <c:v>11720</c:v>
                </c:pt>
                <c:pt idx="1173">
                  <c:v>11730</c:v>
                </c:pt>
                <c:pt idx="1174">
                  <c:v>11740</c:v>
                </c:pt>
                <c:pt idx="1175">
                  <c:v>11750</c:v>
                </c:pt>
                <c:pt idx="1176">
                  <c:v>11760</c:v>
                </c:pt>
                <c:pt idx="1177">
                  <c:v>11770</c:v>
                </c:pt>
                <c:pt idx="1178">
                  <c:v>11780</c:v>
                </c:pt>
                <c:pt idx="1179">
                  <c:v>11790</c:v>
                </c:pt>
                <c:pt idx="1180">
                  <c:v>11800</c:v>
                </c:pt>
                <c:pt idx="1181">
                  <c:v>11810</c:v>
                </c:pt>
                <c:pt idx="1182">
                  <c:v>11820</c:v>
                </c:pt>
                <c:pt idx="1183">
                  <c:v>11830</c:v>
                </c:pt>
                <c:pt idx="1184">
                  <c:v>11840</c:v>
                </c:pt>
                <c:pt idx="1185">
                  <c:v>11850</c:v>
                </c:pt>
                <c:pt idx="1186">
                  <c:v>11860</c:v>
                </c:pt>
                <c:pt idx="1187">
                  <c:v>11870</c:v>
                </c:pt>
                <c:pt idx="1188">
                  <c:v>11880</c:v>
                </c:pt>
                <c:pt idx="1189">
                  <c:v>11890</c:v>
                </c:pt>
                <c:pt idx="1190">
                  <c:v>11900</c:v>
                </c:pt>
                <c:pt idx="1191">
                  <c:v>11910</c:v>
                </c:pt>
                <c:pt idx="1192">
                  <c:v>11920</c:v>
                </c:pt>
                <c:pt idx="1193">
                  <c:v>11930</c:v>
                </c:pt>
                <c:pt idx="1194">
                  <c:v>11940</c:v>
                </c:pt>
                <c:pt idx="1195">
                  <c:v>11950</c:v>
                </c:pt>
                <c:pt idx="1196">
                  <c:v>11960</c:v>
                </c:pt>
                <c:pt idx="1197">
                  <c:v>11970</c:v>
                </c:pt>
                <c:pt idx="1198">
                  <c:v>11980</c:v>
                </c:pt>
                <c:pt idx="1199">
                  <c:v>11990</c:v>
                </c:pt>
                <c:pt idx="1200">
                  <c:v>12000</c:v>
                </c:pt>
                <c:pt idx="1201">
                  <c:v>12010</c:v>
                </c:pt>
                <c:pt idx="1202">
                  <c:v>12020</c:v>
                </c:pt>
                <c:pt idx="1203">
                  <c:v>12030</c:v>
                </c:pt>
                <c:pt idx="1204">
                  <c:v>12040</c:v>
                </c:pt>
                <c:pt idx="1205">
                  <c:v>12050</c:v>
                </c:pt>
                <c:pt idx="1206">
                  <c:v>12060</c:v>
                </c:pt>
                <c:pt idx="1207">
                  <c:v>12070</c:v>
                </c:pt>
                <c:pt idx="1208">
                  <c:v>12080</c:v>
                </c:pt>
                <c:pt idx="1209">
                  <c:v>12090</c:v>
                </c:pt>
                <c:pt idx="1210">
                  <c:v>12100</c:v>
                </c:pt>
                <c:pt idx="1211">
                  <c:v>12110</c:v>
                </c:pt>
                <c:pt idx="1212">
                  <c:v>12120</c:v>
                </c:pt>
                <c:pt idx="1213">
                  <c:v>12130</c:v>
                </c:pt>
                <c:pt idx="1214">
                  <c:v>12140</c:v>
                </c:pt>
                <c:pt idx="1215">
                  <c:v>12150</c:v>
                </c:pt>
                <c:pt idx="1216">
                  <c:v>12160</c:v>
                </c:pt>
                <c:pt idx="1217">
                  <c:v>12170</c:v>
                </c:pt>
                <c:pt idx="1218">
                  <c:v>12180</c:v>
                </c:pt>
                <c:pt idx="1219">
                  <c:v>12190</c:v>
                </c:pt>
                <c:pt idx="1220">
                  <c:v>12200</c:v>
                </c:pt>
                <c:pt idx="1221">
                  <c:v>12210</c:v>
                </c:pt>
                <c:pt idx="1222">
                  <c:v>12220</c:v>
                </c:pt>
                <c:pt idx="1223">
                  <c:v>12230</c:v>
                </c:pt>
                <c:pt idx="1224">
                  <c:v>12240</c:v>
                </c:pt>
                <c:pt idx="1225">
                  <c:v>12250</c:v>
                </c:pt>
                <c:pt idx="1226">
                  <c:v>12260</c:v>
                </c:pt>
                <c:pt idx="1227">
                  <c:v>12270</c:v>
                </c:pt>
                <c:pt idx="1228">
                  <c:v>12280</c:v>
                </c:pt>
                <c:pt idx="1229">
                  <c:v>12290</c:v>
                </c:pt>
                <c:pt idx="1230">
                  <c:v>12300</c:v>
                </c:pt>
                <c:pt idx="1231">
                  <c:v>12310</c:v>
                </c:pt>
                <c:pt idx="1232">
                  <c:v>12320</c:v>
                </c:pt>
                <c:pt idx="1233">
                  <c:v>12330</c:v>
                </c:pt>
                <c:pt idx="1234">
                  <c:v>12340</c:v>
                </c:pt>
                <c:pt idx="1235">
                  <c:v>12350</c:v>
                </c:pt>
                <c:pt idx="1236">
                  <c:v>12360</c:v>
                </c:pt>
                <c:pt idx="1237">
                  <c:v>12370</c:v>
                </c:pt>
                <c:pt idx="1238">
                  <c:v>12380</c:v>
                </c:pt>
                <c:pt idx="1239">
                  <c:v>12390</c:v>
                </c:pt>
                <c:pt idx="1240">
                  <c:v>12400</c:v>
                </c:pt>
                <c:pt idx="1241">
                  <c:v>12410</c:v>
                </c:pt>
                <c:pt idx="1242">
                  <c:v>12420</c:v>
                </c:pt>
                <c:pt idx="1243">
                  <c:v>12430</c:v>
                </c:pt>
                <c:pt idx="1244">
                  <c:v>12440</c:v>
                </c:pt>
                <c:pt idx="1245">
                  <c:v>12450</c:v>
                </c:pt>
                <c:pt idx="1246">
                  <c:v>12460</c:v>
                </c:pt>
                <c:pt idx="1247">
                  <c:v>12470</c:v>
                </c:pt>
                <c:pt idx="1248">
                  <c:v>12480</c:v>
                </c:pt>
                <c:pt idx="1249">
                  <c:v>12490</c:v>
                </c:pt>
                <c:pt idx="1250">
                  <c:v>12500</c:v>
                </c:pt>
                <c:pt idx="1251">
                  <c:v>12510</c:v>
                </c:pt>
                <c:pt idx="1252">
                  <c:v>12520</c:v>
                </c:pt>
                <c:pt idx="1253">
                  <c:v>12530</c:v>
                </c:pt>
                <c:pt idx="1254">
                  <c:v>12540</c:v>
                </c:pt>
                <c:pt idx="1255">
                  <c:v>12550</c:v>
                </c:pt>
                <c:pt idx="1256">
                  <c:v>12560</c:v>
                </c:pt>
                <c:pt idx="1257">
                  <c:v>12570</c:v>
                </c:pt>
                <c:pt idx="1258">
                  <c:v>12580</c:v>
                </c:pt>
                <c:pt idx="1259">
                  <c:v>12590</c:v>
                </c:pt>
                <c:pt idx="1260">
                  <c:v>12600</c:v>
                </c:pt>
                <c:pt idx="1261">
                  <c:v>12610</c:v>
                </c:pt>
                <c:pt idx="1262">
                  <c:v>12620</c:v>
                </c:pt>
                <c:pt idx="1263">
                  <c:v>12630</c:v>
                </c:pt>
                <c:pt idx="1264">
                  <c:v>12640</c:v>
                </c:pt>
                <c:pt idx="1265">
                  <c:v>12650</c:v>
                </c:pt>
                <c:pt idx="1266">
                  <c:v>12660</c:v>
                </c:pt>
                <c:pt idx="1267">
                  <c:v>12670</c:v>
                </c:pt>
                <c:pt idx="1268">
                  <c:v>12680</c:v>
                </c:pt>
                <c:pt idx="1269">
                  <c:v>12690</c:v>
                </c:pt>
                <c:pt idx="1270">
                  <c:v>12700</c:v>
                </c:pt>
                <c:pt idx="1271">
                  <c:v>12710</c:v>
                </c:pt>
                <c:pt idx="1272">
                  <c:v>12720</c:v>
                </c:pt>
                <c:pt idx="1273">
                  <c:v>12730</c:v>
                </c:pt>
                <c:pt idx="1274">
                  <c:v>12740</c:v>
                </c:pt>
                <c:pt idx="1275">
                  <c:v>12750</c:v>
                </c:pt>
                <c:pt idx="1276">
                  <c:v>12760</c:v>
                </c:pt>
                <c:pt idx="1277">
                  <c:v>12770</c:v>
                </c:pt>
                <c:pt idx="1278">
                  <c:v>12780</c:v>
                </c:pt>
                <c:pt idx="1279">
                  <c:v>12790</c:v>
                </c:pt>
                <c:pt idx="1280">
                  <c:v>12800</c:v>
                </c:pt>
                <c:pt idx="1281">
                  <c:v>12810</c:v>
                </c:pt>
                <c:pt idx="1282">
                  <c:v>12820</c:v>
                </c:pt>
                <c:pt idx="1283">
                  <c:v>12830</c:v>
                </c:pt>
                <c:pt idx="1284">
                  <c:v>12840</c:v>
                </c:pt>
                <c:pt idx="1285">
                  <c:v>12850</c:v>
                </c:pt>
                <c:pt idx="1286">
                  <c:v>12860</c:v>
                </c:pt>
                <c:pt idx="1287">
                  <c:v>12870</c:v>
                </c:pt>
                <c:pt idx="1288">
                  <c:v>12880</c:v>
                </c:pt>
                <c:pt idx="1289">
                  <c:v>12890</c:v>
                </c:pt>
                <c:pt idx="1290">
                  <c:v>12900</c:v>
                </c:pt>
                <c:pt idx="1291">
                  <c:v>12910</c:v>
                </c:pt>
                <c:pt idx="1292">
                  <c:v>12920</c:v>
                </c:pt>
                <c:pt idx="1293">
                  <c:v>12930</c:v>
                </c:pt>
                <c:pt idx="1294">
                  <c:v>12940</c:v>
                </c:pt>
                <c:pt idx="1295">
                  <c:v>12950</c:v>
                </c:pt>
                <c:pt idx="1296">
                  <c:v>12960</c:v>
                </c:pt>
                <c:pt idx="1297">
                  <c:v>12970</c:v>
                </c:pt>
                <c:pt idx="1298">
                  <c:v>12980</c:v>
                </c:pt>
                <c:pt idx="1299">
                  <c:v>12990</c:v>
                </c:pt>
                <c:pt idx="1300">
                  <c:v>13000</c:v>
                </c:pt>
                <c:pt idx="1301">
                  <c:v>13010</c:v>
                </c:pt>
                <c:pt idx="1302">
                  <c:v>13020</c:v>
                </c:pt>
                <c:pt idx="1303">
                  <c:v>13030</c:v>
                </c:pt>
                <c:pt idx="1304">
                  <c:v>13040</c:v>
                </c:pt>
                <c:pt idx="1305">
                  <c:v>13050</c:v>
                </c:pt>
                <c:pt idx="1306">
                  <c:v>13060</c:v>
                </c:pt>
                <c:pt idx="1307">
                  <c:v>13070</c:v>
                </c:pt>
                <c:pt idx="1308">
                  <c:v>13080</c:v>
                </c:pt>
                <c:pt idx="1309">
                  <c:v>13090</c:v>
                </c:pt>
                <c:pt idx="1310">
                  <c:v>13100</c:v>
                </c:pt>
                <c:pt idx="1311">
                  <c:v>13110</c:v>
                </c:pt>
                <c:pt idx="1312">
                  <c:v>13120</c:v>
                </c:pt>
                <c:pt idx="1313">
                  <c:v>13130</c:v>
                </c:pt>
                <c:pt idx="1314">
                  <c:v>13140</c:v>
                </c:pt>
                <c:pt idx="1315">
                  <c:v>13150</c:v>
                </c:pt>
                <c:pt idx="1316">
                  <c:v>13160</c:v>
                </c:pt>
                <c:pt idx="1317">
                  <c:v>13170</c:v>
                </c:pt>
                <c:pt idx="1318">
                  <c:v>13180</c:v>
                </c:pt>
                <c:pt idx="1319">
                  <c:v>13190</c:v>
                </c:pt>
                <c:pt idx="1320">
                  <c:v>13200</c:v>
                </c:pt>
                <c:pt idx="1321">
                  <c:v>13210</c:v>
                </c:pt>
                <c:pt idx="1322">
                  <c:v>13220</c:v>
                </c:pt>
                <c:pt idx="1323">
                  <c:v>13230</c:v>
                </c:pt>
                <c:pt idx="1324">
                  <c:v>13240</c:v>
                </c:pt>
                <c:pt idx="1325">
                  <c:v>13250</c:v>
                </c:pt>
                <c:pt idx="1326">
                  <c:v>13260</c:v>
                </c:pt>
                <c:pt idx="1327">
                  <c:v>13270</c:v>
                </c:pt>
                <c:pt idx="1328">
                  <c:v>13280</c:v>
                </c:pt>
                <c:pt idx="1329">
                  <c:v>13290</c:v>
                </c:pt>
                <c:pt idx="1330">
                  <c:v>13300</c:v>
                </c:pt>
                <c:pt idx="1331">
                  <c:v>13310</c:v>
                </c:pt>
                <c:pt idx="1332">
                  <c:v>13320</c:v>
                </c:pt>
                <c:pt idx="1333">
                  <c:v>13330</c:v>
                </c:pt>
                <c:pt idx="1334">
                  <c:v>13340</c:v>
                </c:pt>
                <c:pt idx="1335">
                  <c:v>13350</c:v>
                </c:pt>
                <c:pt idx="1336">
                  <c:v>13360</c:v>
                </c:pt>
                <c:pt idx="1337">
                  <c:v>13370</c:v>
                </c:pt>
                <c:pt idx="1338">
                  <c:v>13380</c:v>
                </c:pt>
                <c:pt idx="1339">
                  <c:v>13390</c:v>
                </c:pt>
                <c:pt idx="1340">
                  <c:v>13400</c:v>
                </c:pt>
                <c:pt idx="1341">
                  <c:v>13410</c:v>
                </c:pt>
                <c:pt idx="1342">
                  <c:v>13420</c:v>
                </c:pt>
                <c:pt idx="1343">
                  <c:v>13430</c:v>
                </c:pt>
                <c:pt idx="1344">
                  <c:v>13440</c:v>
                </c:pt>
                <c:pt idx="1345">
                  <c:v>13450</c:v>
                </c:pt>
                <c:pt idx="1346">
                  <c:v>13460</c:v>
                </c:pt>
                <c:pt idx="1347">
                  <c:v>13470</c:v>
                </c:pt>
                <c:pt idx="1348">
                  <c:v>13480</c:v>
                </c:pt>
                <c:pt idx="1349">
                  <c:v>13490</c:v>
                </c:pt>
                <c:pt idx="1350">
                  <c:v>13500</c:v>
                </c:pt>
                <c:pt idx="1351">
                  <c:v>13510</c:v>
                </c:pt>
                <c:pt idx="1352">
                  <c:v>13520</c:v>
                </c:pt>
                <c:pt idx="1353">
                  <c:v>13530</c:v>
                </c:pt>
                <c:pt idx="1354">
                  <c:v>13540</c:v>
                </c:pt>
                <c:pt idx="1355">
                  <c:v>13550</c:v>
                </c:pt>
                <c:pt idx="1356">
                  <c:v>13560</c:v>
                </c:pt>
                <c:pt idx="1357">
                  <c:v>13570</c:v>
                </c:pt>
                <c:pt idx="1358">
                  <c:v>13580</c:v>
                </c:pt>
                <c:pt idx="1359">
                  <c:v>13590</c:v>
                </c:pt>
                <c:pt idx="1360">
                  <c:v>13600</c:v>
                </c:pt>
                <c:pt idx="1361">
                  <c:v>13610</c:v>
                </c:pt>
                <c:pt idx="1362">
                  <c:v>13620</c:v>
                </c:pt>
                <c:pt idx="1363">
                  <c:v>13630</c:v>
                </c:pt>
                <c:pt idx="1364">
                  <c:v>13640</c:v>
                </c:pt>
                <c:pt idx="1365">
                  <c:v>13650</c:v>
                </c:pt>
                <c:pt idx="1366">
                  <c:v>13660</c:v>
                </c:pt>
                <c:pt idx="1367">
                  <c:v>13670</c:v>
                </c:pt>
                <c:pt idx="1368">
                  <c:v>13680</c:v>
                </c:pt>
                <c:pt idx="1369">
                  <c:v>13690</c:v>
                </c:pt>
                <c:pt idx="1370">
                  <c:v>13700</c:v>
                </c:pt>
                <c:pt idx="1371">
                  <c:v>13710</c:v>
                </c:pt>
                <c:pt idx="1372">
                  <c:v>13720</c:v>
                </c:pt>
                <c:pt idx="1373">
                  <c:v>13730</c:v>
                </c:pt>
                <c:pt idx="1374">
                  <c:v>13740</c:v>
                </c:pt>
                <c:pt idx="1375">
                  <c:v>13750</c:v>
                </c:pt>
                <c:pt idx="1376">
                  <c:v>13760</c:v>
                </c:pt>
                <c:pt idx="1377">
                  <c:v>13770</c:v>
                </c:pt>
                <c:pt idx="1378">
                  <c:v>13780</c:v>
                </c:pt>
                <c:pt idx="1379">
                  <c:v>13790</c:v>
                </c:pt>
                <c:pt idx="1380">
                  <c:v>13800</c:v>
                </c:pt>
                <c:pt idx="1381">
                  <c:v>13810</c:v>
                </c:pt>
                <c:pt idx="1382">
                  <c:v>13820</c:v>
                </c:pt>
                <c:pt idx="1383">
                  <c:v>13830</c:v>
                </c:pt>
                <c:pt idx="1384">
                  <c:v>13840</c:v>
                </c:pt>
                <c:pt idx="1385">
                  <c:v>13850</c:v>
                </c:pt>
                <c:pt idx="1386">
                  <c:v>13860</c:v>
                </c:pt>
                <c:pt idx="1387">
                  <c:v>13870</c:v>
                </c:pt>
                <c:pt idx="1388">
                  <c:v>13880</c:v>
                </c:pt>
                <c:pt idx="1389">
                  <c:v>13890</c:v>
                </c:pt>
                <c:pt idx="1390">
                  <c:v>13900</c:v>
                </c:pt>
                <c:pt idx="1391">
                  <c:v>13910</c:v>
                </c:pt>
                <c:pt idx="1392">
                  <c:v>13920</c:v>
                </c:pt>
                <c:pt idx="1393">
                  <c:v>13930</c:v>
                </c:pt>
                <c:pt idx="1394">
                  <c:v>13940</c:v>
                </c:pt>
                <c:pt idx="1395">
                  <c:v>13950</c:v>
                </c:pt>
                <c:pt idx="1396">
                  <c:v>13960</c:v>
                </c:pt>
                <c:pt idx="1397">
                  <c:v>13970</c:v>
                </c:pt>
                <c:pt idx="1398">
                  <c:v>13980</c:v>
                </c:pt>
                <c:pt idx="1399">
                  <c:v>13990</c:v>
                </c:pt>
                <c:pt idx="1400">
                  <c:v>14000</c:v>
                </c:pt>
                <c:pt idx="1401">
                  <c:v>14010</c:v>
                </c:pt>
                <c:pt idx="1402">
                  <c:v>14020</c:v>
                </c:pt>
                <c:pt idx="1403">
                  <c:v>14030</c:v>
                </c:pt>
                <c:pt idx="1404">
                  <c:v>14040</c:v>
                </c:pt>
                <c:pt idx="1405">
                  <c:v>14050</c:v>
                </c:pt>
                <c:pt idx="1406">
                  <c:v>14060</c:v>
                </c:pt>
                <c:pt idx="1407">
                  <c:v>14070</c:v>
                </c:pt>
                <c:pt idx="1408">
                  <c:v>14080</c:v>
                </c:pt>
                <c:pt idx="1409">
                  <c:v>14090</c:v>
                </c:pt>
                <c:pt idx="1410">
                  <c:v>14100</c:v>
                </c:pt>
                <c:pt idx="1411">
                  <c:v>14110</c:v>
                </c:pt>
                <c:pt idx="1412">
                  <c:v>14120</c:v>
                </c:pt>
                <c:pt idx="1413">
                  <c:v>14130</c:v>
                </c:pt>
                <c:pt idx="1414">
                  <c:v>14140</c:v>
                </c:pt>
                <c:pt idx="1415">
                  <c:v>14150</c:v>
                </c:pt>
                <c:pt idx="1416">
                  <c:v>14160</c:v>
                </c:pt>
                <c:pt idx="1417">
                  <c:v>14170</c:v>
                </c:pt>
                <c:pt idx="1418">
                  <c:v>14180</c:v>
                </c:pt>
                <c:pt idx="1419">
                  <c:v>14190</c:v>
                </c:pt>
                <c:pt idx="1420">
                  <c:v>14200</c:v>
                </c:pt>
                <c:pt idx="1421">
                  <c:v>14210</c:v>
                </c:pt>
                <c:pt idx="1422">
                  <c:v>14220</c:v>
                </c:pt>
                <c:pt idx="1423">
                  <c:v>14230</c:v>
                </c:pt>
                <c:pt idx="1424">
                  <c:v>14240</c:v>
                </c:pt>
                <c:pt idx="1425">
                  <c:v>14250</c:v>
                </c:pt>
                <c:pt idx="1426">
                  <c:v>14260</c:v>
                </c:pt>
                <c:pt idx="1427">
                  <c:v>14270</c:v>
                </c:pt>
                <c:pt idx="1428">
                  <c:v>14280</c:v>
                </c:pt>
                <c:pt idx="1429">
                  <c:v>14290</c:v>
                </c:pt>
                <c:pt idx="1430">
                  <c:v>14300</c:v>
                </c:pt>
                <c:pt idx="1431">
                  <c:v>14310</c:v>
                </c:pt>
                <c:pt idx="1432">
                  <c:v>14320</c:v>
                </c:pt>
                <c:pt idx="1433">
                  <c:v>14330</c:v>
                </c:pt>
                <c:pt idx="1434">
                  <c:v>14340</c:v>
                </c:pt>
                <c:pt idx="1435">
                  <c:v>14350</c:v>
                </c:pt>
                <c:pt idx="1436">
                  <c:v>14360</c:v>
                </c:pt>
                <c:pt idx="1437">
                  <c:v>14370</c:v>
                </c:pt>
                <c:pt idx="1438">
                  <c:v>14380</c:v>
                </c:pt>
                <c:pt idx="1439">
                  <c:v>14390</c:v>
                </c:pt>
                <c:pt idx="1440">
                  <c:v>14400</c:v>
                </c:pt>
                <c:pt idx="1441">
                  <c:v>14410</c:v>
                </c:pt>
                <c:pt idx="1442">
                  <c:v>14420</c:v>
                </c:pt>
                <c:pt idx="1443">
                  <c:v>14430</c:v>
                </c:pt>
                <c:pt idx="1444">
                  <c:v>14440</c:v>
                </c:pt>
                <c:pt idx="1445">
                  <c:v>14450</c:v>
                </c:pt>
                <c:pt idx="1446">
                  <c:v>14460</c:v>
                </c:pt>
                <c:pt idx="1447">
                  <c:v>14470</c:v>
                </c:pt>
                <c:pt idx="1448">
                  <c:v>14480</c:v>
                </c:pt>
                <c:pt idx="1449">
                  <c:v>14490</c:v>
                </c:pt>
                <c:pt idx="1450">
                  <c:v>14500</c:v>
                </c:pt>
                <c:pt idx="1451">
                  <c:v>14510</c:v>
                </c:pt>
                <c:pt idx="1452">
                  <c:v>14520</c:v>
                </c:pt>
                <c:pt idx="1453">
                  <c:v>14530</c:v>
                </c:pt>
                <c:pt idx="1454">
                  <c:v>14540</c:v>
                </c:pt>
                <c:pt idx="1455">
                  <c:v>14550</c:v>
                </c:pt>
                <c:pt idx="1456">
                  <c:v>14560</c:v>
                </c:pt>
                <c:pt idx="1457">
                  <c:v>14570</c:v>
                </c:pt>
                <c:pt idx="1458">
                  <c:v>14580</c:v>
                </c:pt>
                <c:pt idx="1459">
                  <c:v>14590</c:v>
                </c:pt>
                <c:pt idx="1460">
                  <c:v>14600</c:v>
                </c:pt>
                <c:pt idx="1461">
                  <c:v>14610</c:v>
                </c:pt>
                <c:pt idx="1462">
                  <c:v>14620</c:v>
                </c:pt>
                <c:pt idx="1463">
                  <c:v>14630</c:v>
                </c:pt>
                <c:pt idx="1464">
                  <c:v>14640</c:v>
                </c:pt>
                <c:pt idx="1465">
                  <c:v>14650</c:v>
                </c:pt>
                <c:pt idx="1466">
                  <c:v>14660</c:v>
                </c:pt>
                <c:pt idx="1467">
                  <c:v>14670</c:v>
                </c:pt>
                <c:pt idx="1468">
                  <c:v>14680</c:v>
                </c:pt>
                <c:pt idx="1469">
                  <c:v>14690</c:v>
                </c:pt>
                <c:pt idx="1470">
                  <c:v>14700</c:v>
                </c:pt>
                <c:pt idx="1471">
                  <c:v>14710</c:v>
                </c:pt>
                <c:pt idx="1472">
                  <c:v>14720</c:v>
                </c:pt>
                <c:pt idx="1473">
                  <c:v>14730</c:v>
                </c:pt>
                <c:pt idx="1474">
                  <c:v>14740</c:v>
                </c:pt>
                <c:pt idx="1475">
                  <c:v>14750</c:v>
                </c:pt>
                <c:pt idx="1476">
                  <c:v>14760</c:v>
                </c:pt>
                <c:pt idx="1477">
                  <c:v>14770</c:v>
                </c:pt>
                <c:pt idx="1478">
                  <c:v>14780</c:v>
                </c:pt>
                <c:pt idx="1479">
                  <c:v>14790</c:v>
                </c:pt>
                <c:pt idx="1480">
                  <c:v>14800</c:v>
                </c:pt>
                <c:pt idx="1481">
                  <c:v>14810</c:v>
                </c:pt>
                <c:pt idx="1482">
                  <c:v>14820</c:v>
                </c:pt>
                <c:pt idx="1483">
                  <c:v>14830</c:v>
                </c:pt>
                <c:pt idx="1484">
                  <c:v>14840</c:v>
                </c:pt>
                <c:pt idx="1485">
                  <c:v>14850</c:v>
                </c:pt>
                <c:pt idx="1486">
                  <c:v>14860</c:v>
                </c:pt>
                <c:pt idx="1487">
                  <c:v>14870</c:v>
                </c:pt>
                <c:pt idx="1488">
                  <c:v>14880</c:v>
                </c:pt>
                <c:pt idx="1489">
                  <c:v>14890</c:v>
                </c:pt>
                <c:pt idx="1490">
                  <c:v>14900</c:v>
                </c:pt>
                <c:pt idx="1491">
                  <c:v>14910</c:v>
                </c:pt>
                <c:pt idx="1492">
                  <c:v>14920</c:v>
                </c:pt>
                <c:pt idx="1493">
                  <c:v>14930</c:v>
                </c:pt>
                <c:pt idx="1494">
                  <c:v>14940</c:v>
                </c:pt>
                <c:pt idx="1495">
                  <c:v>14950</c:v>
                </c:pt>
                <c:pt idx="1496">
                  <c:v>14960</c:v>
                </c:pt>
                <c:pt idx="1497">
                  <c:v>14970</c:v>
                </c:pt>
                <c:pt idx="1498">
                  <c:v>14980</c:v>
                </c:pt>
                <c:pt idx="1499">
                  <c:v>14990</c:v>
                </c:pt>
                <c:pt idx="1500">
                  <c:v>15000</c:v>
                </c:pt>
                <c:pt idx="1501">
                  <c:v>15010</c:v>
                </c:pt>
                <c:pt idx="1502">
                  <c:v>15020</c:v>
                </c:pt>
                <c:pt idx="1503">
                  <c:v>15030</c:v>
                </c:pt>
                <c:pt idx="1504">
                  <c:v>15040</c:v>
                </c:pt>
                <c:pt idx="1505">
                  <c:v>15050</c:v>
                </c:pt>
                <c:pt idx="1506">
                  <c:v>15060</c:v>
                </c:pt>
                <c:pt idx="1507">
                  <c:v>15070</c:v>
                </c:pt>
                <c:pt idx="1508">
                  <c:v>15080</c:v>
                </c:pt>
                <c:pt idx="1509">
                  <c:v>15090</c:v>
                </c:pt>
                <c:pt idx="1510">
                  <c:v>15100</c:v>
                </c:pt>
                <c:pt idx="1511">
                  <c:v>15110</c:v>
                </c:pt>
                <c:pt idx="1512">
                  <c:v>15120</c:v>
                </c:pt>
                <c:pt idx="1513">
                  <c:v>15130</c:v>
                </c:pt>
                <c:pt idx="1514">
                  <c:v>15140</c:v>
                </c:pt>
                <c:pt idx="1515">
                  <c:v>15150</c:v>
                </c:pt>
                <c:pt idx="1516">
                  <c:v>15160</c:v>
                </c:pt>
                <c:pt idx="1517">
                  <c:v>15170</c:v>
                </c:pt>
                <c:pt idx="1518">
                  <c:v>15180</c:v>
                </c:pt>
                <c:pt idx="1519">
                  <c:v>15190</c:v>
                </c:pt>
                <c:pt idx="1520">
                  <c:v>15200</c:v>
                </c:pt>
                <c:pt idx="1521">
                  <c:v>15210</c:v>
                </c:pt>
                <c:pt idx="1522">
                  <c:v>15220</c:v>
                </c:pt>
                <c:pt idx="1523">
                  <c:v>15230</c:v>
                </c:pt>
                <c:pt idx="1524">
                  <c:v>15240</c:v>
                </c:pt>
                <c:pt idx="1525">
                  <c:v>15250</c:v>
                </c:pt>
                <c:pt idx="1526">
                  <c:v>15260</c:v>
                </c:pt>
                <c:pt idx="1527">
                  <c:v>15270</c:v>
                </c:pt>
                <c:pt idx="1528">
                  <c:v>15280</c:v>
                </c:pt>
                <c:pt idx="1529">
                  <c:v>15290</c:v>
                </c:pt>
                <c:pt idx="1530">
                  <c:v>15300</c:v>
                </c:pt>
                <c:pt idx="1531">
                  <c:v>15310</c:v>
                </c:pt>
                <c:pt idx="1532">
                  <c:v>15320</c:v>
                </c:pt>
                <c:pt idx="1533">
                  <c:v>15330</c:v>
                </c:pt>
                <c:pt idx="1534">
                  <c:v>15340</c:v>
                </c:pt>
                <c:pt idx="1535">
                  <c:v>15350</c:v>
                </c:pt>
                <c:pt idx="1536">
                  <c:v>15360</c:v>
                </c:pt>
                <c:pt idx="1537">
                  <c:v>15370</c:v>
                </c:pt>
                <c:pt idx="1538">
                  <c:v>15380</c:v>
                </c:pt>
                <c:pt idx="1539">
                  <c:v>15390</c:v>
                </c:pt>
                <c:pt idx="1540">
                  <c:v>15400</c:v>
                </c:pt>
                <c:pt idx="1541">
                  <c:v>15410</c:v>
                </c:pt>
                <c:pt idx="1542">
                  <c:v>15420</c:v>
                </c:pt>
                <c:pt idx="1543">
                  <c:v>15430</c:v>
                </c:pt>
                <c:pt idx="1544">
                  <c:v>15440</c:v>
                </c:pt>
                <c:pt idx="1545">
                  <c:v>15450</c:v>
                </c:pt>
                <c:pt idx="1546">
                  <c:v>15460</c:v>
                </c:pt>
                <c:pt idx="1547">
                  <c:v>15470</c:v>
                </c:pt>
                <c:pt idx="1548">
                  <c:v>15480</c:v>
                </c:pt>
                <c:pt idx="1549">
                  <c:v>15490</c:v>
                </c:pt>
                <c:pt idx="1550">
                  <c:v>15500</c:v>
                </c:pt>
                <c:pt idx="1551">
                  <c:v>15510</c:v>
                </c:pt>
                <c:pt idx="1552">
                  <c:v>15520</c:v>
                </c:pt>
                <c:pt idx="1553">
                  <c:v>15530</c:v>
                </c:pt>
                <c:pt idx="1554">
                  <c:v>15540</c:v>
                </c:pt>
                <c:pt idx="1555">
                  <c:v>15550</c:v>
                </c:pt>
                <c:pt idx="1556">
                  <c:v>15560</c:v>
                </c:pt>
                <c:pt idx="1557">
                  <c:v>15570</c:v>
                </c:pt>
                <c:pt idx="1558">
                  <c:v>15580</c:v>
                </c:pt>
                <c:pt idx="1559">
                  <c:v>15590</c:v>
                </c:pt>
                <c:pt idx="1560">
                  <c:v>15600</c:v>
                </c:pt>
                <c:pt idx="1561">
                  <c:v>15610</c:v>
                </c:pt>
                <c:pt idx="1562">
                  <c:v>15620</c:v>
                </c:pt>
                <c:pt idx="1563">
                  <c:v>15630</c:v>
                </c:pt>
                <c:pt idx="1564">
                  <c:v>15640</c:v>
                </c:pt>
                <c:pt idx="1565">
                  <c:v>15650</c:v>
                </c:pt>
                <c:pt idx="1566">
                  <c:v>15660</c:v>
                </c:pt>
                <c:pt idx="1567">
                  <c:v>15670</c:v>
                </c:pt>
                <c:pt idx="1568">
                  <c:v>15680</c:v>
                </c:pt>
                <c:pt idx="1569">
                  <c:v>15690</c:v>
                </c:pt>
                <c:pt idx="1570">
                  <c:v>15700</c:v>
                </c:pt>
                <c:pt idx="1571">
                  <c:v>15710</c:v>
                </c:pt>
                <c:pt idx="1572">
                  <c:v>15720</c:v>
                </c:pt>
                <c:pt idx="1573">
                  <c:v>15730</c:v>
                </c:pt>
                <c:pt idx="1574">
                  <c:v>15740</c:v>
                </c:pt>
                <c:pt idx="1575">
                  <c:v>15750</c:v>
                </c:pt>
                <c:pt idx="1576">
                  <c:v>15760</c:v>
                </c:pt>
                <c:pt idx="1577">
                  <c:v>15770</c:v>
                </c:pt>
                <c:pt idx="1578">
                  <c:v>15780</c:v>
                </c:pt>
                <c:pt idx="1579">
                  <c:v>15790</c:v>
                </c:pt>
                <c:pt idx="1580">
                  <c:v>15800</c:v>
                </c:pt>
                <c:pt idx="1581">
                  <c:v>15810</c:v>
                </c:pt>
                <c:pt idx="1582">
                  <c:v>15820</c:v>
                </c:pt>
                <c:pt idx="1583">
                  <c:v>15830</c:v>
                </c:pt>
                <c:pt idx="1584">
                  <c:v>15840</c:v>
                </c:pt>
                <c:pt idx="1585">
                  <c:v>15850</c:v>
                </c:pt>
                <c:pt idx="1586">
                  <c:v>15860</c:v>
                </c:pt>
                <c:pt idx="1587">
                  <c:v>15870</c:v>
                </c:pt>
                <c:pt idx="1588">
                  <c:v>15880</c:v>
                </c:pt>
                <c:pt idx="1589">
                  <c:v>15890</c:v>
                </c:pt>
                <c:pt idx="1590">
                  <c:v>15900</c:v>
                </c:pt>
                <c:pt idx="1591">
                  <c:v>15910</c:v>
                </c:pt>
                <c:pt idx="1592">
                  <c:v>15920</c:v>
                </c:pt>
                <c:pt idx="1593">
                  <c:v>15930</c:v>
                </c:pt>
                <c:pt idx="1594">
                  <c:v>15940</c:v>
                </c:pt>
                <c:pt idx="1595">
                  <c:v>15950</c:v>
                </c:pt>
                <c:pt idx="1596">
                  <c:v>15960</c:v>
                </c:pt>
                <c:pt idx="1597">
                  <c:v>15970</c:v>
                </c:pt>
                <c:pt idx="1598">
                  <c:v>15980</c:v>
                </c:pt>
                <c:pt idx="1599">
                  <c:v>15990</c:v>
                </c:pt>
                <c:pt idx="1600">
                  <c:v>16000</c:v>
                </c:pt>
                <c:pt idx="1601">
                  <c:v>16010</c:v>
                </c:pt>
                <c:pt idx="1602">
                  <c:v>16020</c:v>
                </c:pt>
                <c:pt idx="1603">
                  <c:v>16030</c:v>
                </c:pt>
                <c:pt idx="1604">
                  <c:v>16040</c:v>
                </c:pt>
                <c:pt idx="1605">
                  <c:v>16050</c:v>
                </c:pt>
                <c:pt idx="1606">
                  <c:v>16060</c:v>
                </c:pt>
                <c:pt idx="1607">
                  <c:v>16070</c:v>
                </c:pt>
                <c:pt idx="1608">
                  <c:v>16080</c:v>
                </c:pt>
                <c:pt idx="1609">
                  <c:v>16090</c:v>
                </c:pt>
                <c:pt idx="1610">
                  <c:v>16100</c:v>
                </c:pt>
                <c:pt idx="1611">
                  <c:v>16110</c:v>
                </c:pt>
                <c:pt idx="1612">
                  <c:v>16120</c:v>
                </c:pt>
                <c:pt idx="1613">
                  <c:v>16130</c:v>
                </c:pt>
                <c:pt idx="1614">
                  <c:v>16140</c:v>
                </c:pt>
                <c:pt idx="1615">
                  <c:v>16150</c:v>
                </c:pt>
                <c:pt idx="1616">
                  <c:v>16160</c:v>
                </c:pt>
                <c:pt idx="1617">
                  <c:v>16170</c:v>
                </c:pt>
                <c:pt idx="1618">
                  <c:v>16180</c:v>
                </c:pt>
                <c:pt idx="1619">
                  <c:v>16190</c:v>
                </c:pt>
                <c:pt idx="1620">
                  <c:v>16200</c:v>
                </c:pt>
                <c:pt idx="1621">
                  <c:v>16210</c:v>
                </c:pt>
                <c:pt idx="1622">
                  <c:v>16220</c:v>
                </c:pt>
                <c:pt idx="1623">
                  <c:v>16230</c:v>
                </c:pt>
                <c:pt idx="1624">
                  <c:v>16240</c:v>
                </c:pt>
                <c:pt idx="1625">
                  <c:v>16250</c:v>
                </c:pt>
                <c:pt idx="1626">
                  <c:v>16260</c:v>
                </c:pt>
                <c:pt idx="1627">
                  <c:v>16270</c:v>
                </c:pt>
                <c:pt idx="1628">
                  <c:v>16280</c:v>
                </c:pt>
                <c:pt idx="1629">
                  <c:v>16290</c:v>
                </c:pt>
                <c:pt idx="1630">
                  <c:v>16300</c:v>
                </c:pt>
                <c:pt idx="1631">
                  <c:v>16310</c:v>
                </c:pt>
                <c:pt idx="1632">
                  <c:v>16320</c:v>
                </c:pt>
                <c:pt idx="1633">
                  <c:v>16330</c:v>
                </c:pt>
                <c:pt idx="1634">
                  <c:v>16340</c:v>
                </c:pt>
                <c:pt idx="1635">
                  <c:v>16350</c:v>
                </c:pt>
                <c:pt idx="1636">
                  <c:v>16360</c:v>
                </c:pt>
                <c:pt idx="1637">
                  <c:v>16370</c:v>
                </c:pt>
                <c:pt idx="1638">
                  <c:v>16380</c:v>
                </c:pt>
                <c:pt idx="1639">
                  <c:v>16390</c:v>
                </c:pt>
                <c:pt idx="1640">
                  <c:v>16400</c:v>
                </c:pt>
                <c:pt idx="1641">
                  <c:v>16410</c:v>
                </c:pt>
                <c:pt idx="1642">
                  <c:v>16420</c:v>
                </c:pt>
                <c:pt idx="1643">
                  <c:v>16430</c:v>
                </c:pt>
                <c:pt idx="1644">
                  <c:v>16440</c:v>
                </c:pt>
                <c:pt idx="1645">
                  <c:v>16450</c:v>
                </c:pt>
                <c:pt idx="1646">
                  <c:v>16460</c:v>
                </c:pt>
                <c:pt idx="1647">
                  <c:v>16470</c:v>
                </c:pt>
                <c:pt idx="1648">
                  <c:v>16480</c:v>
                </c:pt>
                <c:pt idx="1649">
                  <c:v>16490</c:v>
                </c:pt>
                <c:pt idx="1650">
                  <c:v>16500</c:v>
                </c:pt>
                <c:pt idx="1651">
                  <c:v>16510</c:v>
                </c:pt>
                <c:pt idx="1652">
                  <c:v>16520</c:v>
                </c:pt>
                <c:pt idx="1653">
                  <c:v>16530</c:v>
                </c:pt>
                <c:pt idx="1654">
                  <c:v>16540</c:v>
                </c:pt>
                <c:pt idx="1655">
                  <c:v>16550</c:v>
                </c:pt>
                <c:pt idx="1656">
                  <c:v>16560</c:v>
                </c:pt>
                <c:pt idx="1657">
                  <c:v>16570</c:v>
                </c:pt>
                <c:pt idx="1658">
                  <c:v>16580</c:v>
                </c:pt>
                <c:pt idx="1659">
                  <c:v>16590</c:v>
                </c:pt>
                <c:pt idx="1660">
                  <c:v>16600</c:v>
                </c:pt>
                <c:pt idx="1661">
                  <c:v>16610</c:v>
                </c:pt>
                <c:pt idx="1662">
                  <c:v>16620</c:v>
                </c:pt>
                <c:pt idx="1663">
                  <c:v>16630</c:v>
                </c:pt>
                <c:pt idx="1664">
                  <c:v>16640</c:v>
                </c:pt>
                <c:pt idx="1665">
                  <c:v>16650</c:v>
                </c:pt>
                <c:pt idx="1666">
                  <c:v>16660</c:v>
                </c:pt>
                <c:pt idx="1667">
                  <c:v>16670</c:v>
                </c:pt>
                <c:pt idx="1668">
                  <c:v>16680</c:v>
                </c:pt>
                <c:pt idx="1669">
                  <c:v>16690</c:v>
                </c:pt>
                <c:pt idx="1670">
                  <c:v>16700</c:v>
                </c:pt>
                <c:pt idx="1671">
                  <c:v>16710</c:v>
                </c:pt>
                <c:pt idx="1672">
                  <c:v>16720</c:v>
                </c:pt>
                <c:pt idx="1673">
                  <c:v>16730</c:v>
                </c:pt>
                <c:pt idx="1674">
                  <c:v>16740</c:v>
                </c:pt>
                <c:pt idx="1675">
                  <c:v>16750</c:v>
                </c:pt>
                <c:pt idx="1676">
                  <c:v>16760</c:v>
                </c:pt>
                <c:pt idx="1677">
                  <c:v>16770</c:v>
                </c:pt>
                <c:pt idx="1678">
                  <c:v>16780</c:v>
                </c:pt>
                <c:pt idx="1679">
                  <c:v>16790</c:v>
                </c:pt>
                <c:pt idx="1680">
                  <c:v>16800</c:v>
                </c:pt>
                <c:pt idx="1681">
                  <c:v>16810</c:v>
                </c:pt>
                <c:pt idx="1682">
                  <c:v>16820</c:v>
                </c:pt>
                <c:pt idx="1683">
                  <c:v>16830</c:v>
                </c:pt>
                <c:pt idx="1684">
                  <c:v>16840</c:v>
                </c:pt>
                <c:pt idx="1685">
                  <c:v>16850</c:v>
                </c:pt>
                <c:pt idx="1686">
                  <c:v>16860</c:v>
                </c:pt>
                <c:pt idx="1687">
                  <c:v>16870</c:v>
                </c:pt>
                <c:pt idx="1688">
                  <c:v>16880</c:v>
                </c:pt>
                <c:pt idx="1689">
                  <c:v>16890</c:v>
                </c:pt>
                <c:pt idx="1690">
                  <c:v>16900</c:v>
                </c:pt>
                <c:pt idx="1691">
                  <c:v>16910</c:v>
                </c:pt>
                <c:pt idx="1692">
                  <c:v>16920</c:v>
                </c:pt>
                <c:pt idx="1693">
                  <c:v>16930</c:v>
                </c:pt>
                <c:pt idx="1694">
                  <c:v>16940</c:v>
                </c:pt>
                <c:pt idx="1695">
                  <c:v>16950</c:v>
                </c:pt>
                <c:pt idx="1696">
                  <c:v>16960</c:v>
                </c:pt>
                <c:pt idx="1697">
                  <c:v>16970</c:v>
                </c:pt>
                <c:pt idx="1698">
                  <c:v>16980</c:v>
                </c:pt>
                <c:pt idx="1699">
                  <c:v>16990</c:v>
                </c:pt>
                <c:pt idx="1700">
                  <c:v>17000</c:v>
                </c:pt>
                <c:pt idx="1701">
                  <c:v>17010</c:v>
                </c:pt>
                <c:pt idx="1702">
                  <c:v>17020</c:v>
                </c:pt>
                <c:pt idx="1703">
                  <c:v>17030</c:v>
                </c:pt>
                <c:pt idx="1704">
                  <c:v>17040</c:v>
                </c:pt>
                <c:pt idx="1705">
                  <c:v>17050</c:v>
                </c:pt>
                <c:pt idx="1706">
                  <c:v>17060</c:v>
                </c:pt>
                <c:pt idx="1707">
                  <c:v>17070</c:v>
                </c:pt>
                <c:pt idx="1708">
                  <c:v>17080</c:v>
                </c:pt>
                <c:pt idx="1709">
                  <c:v>17090</c:v>
                </c:pt>
                <c:pt idx="1710">
                  <c:v>17100</c:v>
                </c:pt>
                <c:pt idx="1711">
                  <c:v>17110</c:v>
                </c:pt>
                <c:pt idx="1712">
                  <c:v>17120</c:v>
                </c:pt>
                <c:pt idx="1713">
                  <c:v>17130</c:v>
                </c:pt>
                <c:pt idx="1714">
                  <c:v>17140</c:v>
                </c:pt>
                <c:pt idx="1715">
                  <c:v>17150</c:v>
                </c:pt>
                <c:pt idx="1716">
                  <c:v>17160</c:v>
                </c:pt>
                <c:pt idx="1717">
                  <c:v>17170</c:v>
                </c:pt>
                <c:pt idx="1718">
                  <c:v>17180</c:v>
                </c:pt>
                <c:pt idx="1719">
                  <c:v>17190</c:v>
                </c:pt>
                <c:pt idx="1720">
                  <c:v>17200</c:v>
                </c:pt>
                <c:pt idx="1721">
                  <c:v>17210</c:v>
                </c:pt>
                <c:pt idx="1722">
                  <c:v>17220</c:v>
                </c:pt>
                <c:pt idx="1723">
                  <c:v>17230</c:v>
                </c:pt>
                <c:pt idx="1724">
                  <c:v>17240</c:v>
                </c:pt>
                <c:pt idx="1725">
                  <c:v>17250</c:v>
                </c:pt>
                <c:pt idx="1726">
                  <c:v>17260</c:v>
                </c:pt>
                <c:pt idx="1727">
                  <c:v>17270</c:v>
                </c:pt>
                <c:pt idx="1728">
                  <c:v>17280</c:v>
                </c:pt>
                <c:pt idx="1729">
                  <c:v>17290</c:v>
                </c:pt>
                <c:pt idx="1730">
                  <c:v>17300</c:v>
                </c:pt>
                <c:pt idx="1731">
                  <c:v>17310</c:v>
                </c:pt>
                <c:pt idx="1732">
                  <c:v>17320</c:v>
                </c:pt>
                <c:pt idx="1733">
                  <c:v>17330</c:v>
                </c:pt>
                <c:pt idx="1734">
                  <c:v>17340</c:v>
                </c:pt>
                <c:pt idx="1735">
                  <c:v>17350</c:v>
                </c:pt>
                <c:pt idx="1736">
                  <c:v>17360</c:v>
                </c:pt>
                <c:pt idx="1737">
                  <c:v>17370</c:v>
                </c:pt>
                <c:pt idx="1738">
                  <c:v>17380</c:v>
                </c:pt>
                <c:pt idx="1739">
                  <c:v>17390</c:v>
                </c:pt>
                <c:pt idx="1740">
                  <c:v>17400</c:v>
                </c:pt>
                <c:pt idx="1741">
                  <c:v>17410</c:v>
                </c:pt>
                <c:pt idx="1742">
                  <c:v>17420</c:v>
                </c:pt>
                <c:pt idx="1743">
                  <c:v>17430</c:v>
                </c:pt>
                <c:pt idx="1744">
                  <c:v>17440</c:v>
                </c:pt>
                <c:pt idx="1745">
                  <c:v>17450</c:v>
                </c:pt>
                <c:pt idx="1746">
                  <c:v>17460</c:v>
                </c:pt>
                <c:pt idx="1747">
                  <c:v>17470</c:v>
                </c:pt>
                <c:pt idx="1748">
                  <c:v>17480</c:v>
                </c:pt>
                <c:pt idx="1749">
                  <c:v>17490</c:v>
                </c:pt>
                <c:pt idx="1750">
                  <c:v>17500</c:v>
                </c:pt>
                <c:pt idx="1751">
                  <c:v>17510</c:v>
                </c:pt>
                <c:pt idx="1752">
                  <c:v>17520</c:v>
                </c:pt>
                <c:pt idx="1753">
                  <c:v>17530</c:v>
                </c:pt>
                <c:pt idx="1754">
                  <c:v>17540</c:v>
                </c:pt>
                <c:pt idx="1755">
                  <c:v>17550</c:v>
                </c:pt>
                <c:pt idx="1756">
                  <c:v>17560</c:v>
                </c:pt>
                <c:pt idx="1757">
                  <c:v>17570</c:v>
                </c:pt>
                <c:pt idx="1758">
                  <c:v>17580</c:v>
                </c:pt>
                <c:pt idx="1759">
                  <c:v>17590</c:v>
                </c:pt>
                <c:pt idx="1760">
                  <c:v>17600</c:v>
                </c:pt>
                <c:pt idx="1761">
                  <c:v>17610</c:v>
                </c:pt>
                <c:pt idx="1762">
                  <c:v>17620</c:v>
                </c:pt>
                <c:pt idx="1763">
                  <c:v>17630</c:v>
                </c:pt>
                <c:pt idx="1764">
                  <c:v>17640</c:v>
                </c:pt>
                <c:pt idx="1765">
                  <c:v>17650</c:v>
                </c:pt>
                <c:pt idx="1766">
                  <c:v>17660</c:v>
                </c:pt>
                <c:pt idx="1767">
                  <c:v>17670</c:v>
                </c:pt>
                <c:pt idx="1768">
                  <c:v>17680</c:v>
                </c:pt>
                <c:pt idx="1769">
                  <c:v>17690</c:v>
                </c:pt>
                <c:pt idx="1770">
                  <c:v>17700</c:v>
                </c:pt>
                <c:pt idx="1771">
                  <c:v>17710</c:v>
                </c:pt>
                <c:pt idx="1772">
                  <c:v>17720</c:v>
                </c:pt>
                <c:pt idx="1773">
                  <c:v>17730</c:v>
                </c:pt>
                <c:pt idx="1774">
                  <c:v>17740</c:v>
                </c:pt>
                <c:pt idx="1775">
                  <c:v>17750</c:v>
                </c:pt>
                <c:pt idx="1776">
                  <c:v>17760</c:v>
                </c:pt>
                <c:pt idx="1777">
                  <c:v>17770</c:v>
                </c:pt>
                <c:pt idx="1778">
                  <c:v>17780</c:v>
                </c:pt>
                <c:pt idx="1779">
                  <c:v>17790</c:v>
                </c:pt>
                <c:pt idx="1780">
                  <c:v>17800</c:v>
                </c:pt>
                <c:pt idx="1781">
                  <c:v>17810</c:v>
                </c:pt>
                <c:pt idx="1782">
                  <c:v>17820</c:v>
                </c:pt>
                <c:pt idx="1783">
                  <c:v>17830</c:v>
                </c:pt>
                <c:pt idx="1784">
                  <c:v>17840</c:v>
                </c:pt>
                <c:pt idx="1785">
                  <c:v>17850</c:v>
                </c:pt>
                <c:pt idx="1786">
                  <c:v>17860</c:v>
                </c:pt>
                <c:pt idx="1787">
                  <c:v>17870</c:v>
                </c:pt>
                <c:pt idx="1788">
                  <c:v>17880</c:v>
                </c:pt>
                <c:pt idx="1789">
                  <c:v>17890</c:v>
                </c:pt>
                <c:pt idx="1790">
                  <c:v>17900</c:v>
                </c:pt>
                <c:pt idx="1791">
                  <c:v>17910</c:v>
                </c:pt>
                <c:pt idx="1792">
                  <c:v>17920</c:v>
                </c:pt>
                <c:pt idx="1793">
                  <c:v>17930</c:v>
                </c:pt>
                <c:pt idx="1794">
                  <c:v>17940</c:v>
                </c:pt>
                <c:pt idx="1795">
                  <c:v>17950</c:v>
                </c:pt>
                <c:pt idx="1796">
                  <c:v>17960</c:v>
                </c:pt>
                <c:pt idx="1797">
                  <c:v>17970</c:v>
                </c:pt>
                <c:pt idx="1798">
                  <c:v>17980</c:v>
                </c:pt>
                <c:pt idx="1799">
                  <c:v>17990</c:v>
                </c:pt>
                <c:pt idx="1800">
                  <c:v>18000</c:v>
                </c:pt>
                <c:pt idx="1801">
                  <c:v>18010</c:v>
                </c:pt>
                <c:pt idx="1802">
                  <c:v>18020</c:v>
                </c:pt>
                <c:pt idx="1803">
                  <c:v>18030</c:v>
                </c:pt>
                <c:pt idx="1804">
                  <c:v>18040</c:v>
                </c:pt>
                <c:pt idx="1805">
                  <c:v>18050</c:v>
                </c:pt>
                <c:pt idx="1806">
                  <c:v>18060</c:v>
                </c:pt>
                <c:pt idx="1807">
                  <c:v>18070</c:v>
                </c:pt>
                <c:pt idx="1808">
                  <c:v>18080</c:v>
                </c:pt>
                <c:pt idx="1809">
                  <c:v>18090</c:v>
                </c:pt>
                <c:pt idx="1810">
                  <c:v>18100</c:v>
                </c:pt>
                <c:pt idx="1811">
                  <c:v>18110</c:v>
                </c:pt>
                <c:pt idx="1812">
                  <c:v>18120</c:v>
                </c:pt>
                <c:pt idx="1813">
                  <c:v>18130</c:v>
                </c:pt>
                <c:pt idx="1814">
                  <c:v>18140</c:v>
                </c:pt>
                <c:pt idx="1815">
                  <c:v>18150</c:v>
                </c:pt>
                <c:pt idx="1816">
                  <c:v>18160</c:v>
                </c:pt>
                <c:pt idx="1817">
                  <c:v>18170</c:v>
                </c:pt>
                <c:pt idx="1818">
                  <c:v>18180</c:v>
                </c:pt>
                <c:pt idx="1819">
                  <c:v>18190</c:v>
                </c:pt>
                <c:pt idx="1820">
                  <c:v>18200</c:v>
                </c:pt>
                <c:pt idx="1821">
                  <c:v>18210</c:v>
                </c:pt>
                <c:pt idx="1822">
                  <c:v>18220</c:v>
                </c:pt>
                <c:pt idx="1823">
                  <c:v>18230</c:v>
                </c:pt>
                <c:pt idx="1824">
                  <c:v>18240</c:v>
                </c:pt>
                <c:pt idx="1825">
                  <c:v>18250</c:v>
                </c:pt>
                <c:pt idx="1826">
                  <c:v>18260</c:v>
                </c:pt>
                <c:pt idx="1827">
                  <c:v>18270</c:v>
                </c:pt>
                <c:pt idx="1828">
                  <c:v>18280</c:v>
                </c:pt>
                <c:pt idx="1829">
                  <c:v>18290</c:v>
                </c:pt>
                <c:pt idx="1830">
                  <c:v>18300</c:v>
                </c:pt>
                <c:pt idx="1831">
                  <c:v>18310</c:v>
                </c:pt>
                <c:pt idx="1832">
                  <c:v>18320</c:v>
                </c:pt>
                <c:pt idx="1833">
                  <c:v>18330</c:v>
                </c:pt>
                <c:pt idx="1834">
                  <c:v>18340</c:v>
                </c:pt>
                <c:pt idx="1835">
                  <c:v>18350</c:v>
                </c:pt>
                <c:pt idx="1836">
                  <c:v>18360</c:v>
                </c:pt>
                <c:pt idx="1837">
                  <c:v>18370</c:v>
                </c:pt>
                <c:pt idx="1838">
                  <c:v>18380</c:v>
                </c:pt>
                <c:pt idx="1839">
                  <c:v>18390</c:v>
                </c:pt>
                <c:pt idx="1840">
                  <c:v>18400</c:v>
                </c:pt>
                <c:pt idx="1841">
                  <c:v>18410</c:v>
                </c:pt>
                <c:pt idx="1842">
                  <c:v>18420</c:v>
                </c:pt>
                <c:pt idx="1843">
                  <c:v>18430</c:v>
                </c:pt>
                <c:pt idx="1844">
                  <c:v>18440</c:v>
                </c:pt>
                <c:pt idx="1845">
                  <c:v>18450</c:v>
                </c:pt>
                <c:pt idx="1846">
                  <c:v>18460</c:v>
                </c:pt>
                <c:pt idx="1847">
                  <c:v>18470</c:v>
                </c:pt>
                <c:pt idx="1848">
                  <c:v>18480</c:v>
                </c:pt>
                <c:pt idx="1849">
                  <c:v>18490</c:v>
                </c:pt>
                <c:pt idx="1850">
                  <c:v>18500</c:v>
                </c:pt>
                <c:pt idx="1851">
                  <c:v>18510</c:v>
                </c:pt>
                <c:pt idx="1852">
                  <c:v>18520</c:v>
                </c:pt>
                <c:pt idx="1853">
                  <c:v>18530</c:v>
                </c:pt>
                <c:pt idx="1854">
                  <c:v>18540</c:v>
                </c:pt>
                <c:pt idx="1855">
                  <c:v>18550</c:v>
                </c:pt>
                <c:pt idx="1856">
                  <c:v>18560</c:v>
                </c:pt>
                <c:pt idx="1857">
                  <c:v>18570</c:v>
                </c:pt>
                <c:pt idx="1858">
                  <c:v>18580</c:v>
                </c:pt>
                <c:pt idx="1859">
                  <c:v>18590</c:v>
                </c:pt>
                <c:pt idx="1860">
                  <c:v>18600</c:v>
                </c:pt>
                <c:pt idx="1861">
                  <c:v>18610</c:v>
                </c:pt>
                <c:pt idx="1862">
                  <c:v>18620</c:v>
                </c:pt>
                <c:pt idx="1863">
                  <c:v>18630</c:v>
                </c:pt>
                <c:pt idx="1864">
                  <c:v>18640</c:v>
                </c:pt>
                <c:pt idx="1865">
                  <c:v>18650</c:v>
                </c:pt>
                <c:pt idx="1866">
                  <c:v>18660</c:v>
                </c:pt>
                <c:pt idx="1867">
                  <c:v>18670</c:v>
                </c:pt>
                <c:pt idx="1868">
                  <c:v>18680</c:v>
                </c:pt>
                <c:pt idx="1869">
                  <c:v>18690</c:v>
                </c:pt>
                <c:pt idx="1870">
                  <c:v>18700</c:v>
                </c:pt>
                <c:pt idx="1871">
                  <c:v>18710</c:v>
                </c:pt>
                <c:pt idx="1872">
                  <c:v>18720</c:v>
                </c:pt>
                <c:pt idx="1873">
                  <c:v>18730</c:v>
                </c:pt>
                <c:pt idx="1874">
                  <c:v>18740</c:v>
                </c:pt>
                <c:pt idx="1875">
                  <c:v>18750</c:v>
                </c:pt>
                <c:pt idx="1876">
                  <c:v>18760</c:v>
                </c:pt>
                <c:pt idx="1877">
                  <c:v>18770</c:v>
                </c:pt>
                <c:pt idx="1878">
                  <c:v>18780</c:v>
                </c:pt>
                <c:pt idx="1879">
                  <c:v>18790</c:v>
                </c:pt>
                <c:pt idx="1880">
                  <c:v>18800</c:v>
                </c:pt>
                <c:pt idx="1881">
                  <c:v>18810</c:v>
                </c:pt>
                <c:pt idx="1882">
                  <c:v>18820</c:v>
                </c:pt>
                <c:pt idx="1883">
                  <c:v>18830</c:v>
                </c:pt>
                <c:pt idx="1884">
                  <c:v>18840</c:v>
                </c:pt>
                <c:pt idx="1885">
                  <c:v>18850</c:v>
                </c:pt>
                <c:pt idx="1886">
                  <c:v>18860</c:v>
                </c:pt>
                <c:pt idx="1887">
                  <c:v>18870</c:v>
                </c:pt>
                <c:pt idx="1888">
                  <c:v>18880</c:v>
                </c:pt>
                <c:pt idx="1889">
                  <c:v>18890</c:v>
                </c:pt>
                <c:pt idx="1890">
                  <c:v>18900</c:v>
                </c:pt>
                <c:pt idx="1891">
                  <c:v>18910</c:v>
                </c:pt>
                <c:pt idx="1892">
                  <c:v>18920</c:v>
                </c:pt>
                <c:pt idx="1893">
                  <c:v>18930</c:v>
                </c:pt>
                <c:pt idx="1894">
                  <c:v>18940</c:v>
                </c:pt>
                <c:pt idx="1895">
                  <c:v>18950</c:v>
                </c:pt>
                <c:pt idx="1896">
                  <c:v>18960</c:v>
                </c:pt>
                <c:pt idx="1897">
                  <c:v>18970</c:v>
                </c:pt>
                <c:pt idx="1898">
                  <c:v>18980</c:v>
                </c:pt>
                <c:pt idx="1899">
                  <c:v>18990</c:v>
                </c:pt>
                <c:pt idx="1900">
                  <c:v>19000</c:v>
                </c:pt>
                <c:pt idx="1901">
                  <c:v>19010</c:v>
                </c:pt>
                <c:pt idx="1902">
                  <c:v>19020</c:v>
                </c:pt>
                <c:pt idx="1903">
                  <c:v>19030</c:v>
                </c:pt>
                <c:pt idx="1904">
                  <c:v>19040</c:v>
                </c:pt>
                <c:pt idx="1905">
                  <c:v>19050</c:v>
                </c:pt>
                <c:pt idx="1906">
                  <c:v>19060</c:v>
                </c:pt>
                <c:pt idx="1907">
                  <c:v>19070</c:v>
                </c:pt>
                <c:pt idx="1908">
                  <c:v>19080</c:v>
                </c:pt>
                <c:pt idx="1909">
                  <c:v>19090</c:v>
                </c:pt>
                <c:pt idx="1910">
                  <c:v>19100</c:v>
                </c:pt>
                <c:pt idx="1911">
                  <c:v>19110</c:v>
                </c:pt>
                <c:pt idx="1912">
                  <c:v>19120</c:v>
                </c:pt>
                <c:pt idx="1913">
                  <c:v>19130</c:v>
                </c:pt>
                <c:pt idx="1914">
                  <c:v>19140</c:v>
                </c:pt>
                <c:pt idx="1915">
                  <c:v>19150</c:v>
                </c:pt>
                <c:pt idx="1916">
                  <c:v>19160</c:v>
                </c:pt>
                <c:pt idx="1917">
                  <c:v>19170</c:v>
                </c:pt>
                <c:pt idx="1918">
                  <c:v>19180</c:v>
                </c:pt>
                <c:pt idx="1919">
                  <c:v>19190</c:v>
                </c:pt>
                <c:pt idx="1920">
                  <c:v>19200</c:v>
                </c:pt>
                <c:pt idx="1921">
                  <c:v>19210</c:v>
                </c:pt>
                <c:pt idx="1922">
                  <c:v>19220</c:v>
                </c:pt>
                <c:pt idx="1923">
                  <c:v>19230</c:v>
                </c:pt>
                <c:pt idx="1924">
                  <c:v>19240</c:v>
                </c:pt>
                <c:pt idx="1925">
                  <c:v>19250</c:v>
                </c:pt>
                <c:pt idx="1926">
                  <c:v>19260</c:v>
                </c:pt>
                <c:pt idx="1927">
                  <c:v>19270</c:v>
                </c:pt>
                <c:pt idx="1928">
                  <c:v>19280</c:v>
                </c:pt>
                <c:pt idx="1929">
                  <c:v>19290</c:v>
                </c:pt>
                <c:pt idx="1930">
                  <c:v>19300</c:v>
                </c:pt>
                <c:pt idx="1931">
                  <c:v>19310</c:v>
                </c:pt>
                <c:pt idx="1932">
                  <c:v>19320</c:v>
                </c:pt>
                <c:pt idx="1933">
                  <c:v>19330</c:v>
                </c:pt>
                <c:pt idx="1934">
                  <c:v>19340</c:v>
                </c:pt>
                <c:pt idx="1935">
                  <c:v>19350</c:v>
                </c:pt>
                <c:pt idx="1936">
                  <c:v>19360</c:v>
                </c:pt>
                <c:pt idx="1937">
                  <c:v>19370</c:v>
                </c:pt>
                <c:pt idx="1938">
                  <c:v>19380</c:v>
                </c:pt>
                <c:pt idx="1939">
                  <c:v>19390</c:v>
                </c:pt>
                <c:pt idx="1940">
                  <c:v>19400</c:v>
                </c:pt>
                <c:pt idx="1941">
                  <c:v>19410</c:v>
                </c:pt>
                <c:pt idx="1942">
                  <c:v>19420</c:v>
                </c:pt>
                <c:pt idx="1943">
                  <c:v>19430</c:v>
                </c:pt>
                <c:pt idx="1944">
                  <c:v>19440</c:v>
                </c:pt>
                <c:pt idx="1945">
                  <c:v>19450</c:v>
                </c:pt>
                <c:pt idx="1946">
                  <c:v>19460</c:v>
                </c:pt>
                <c:pt idx="1947">
                  <c:v>19470</c:v>
                </c:pt>
                <c:pt idx="1948">
                  <c:v>19480</c:v>
                </c:pt>
                <c:pt idx="1949">
                  <c:v>19490</c:v>
                </c:pt>
                <c:pt idx="1950">
                  <c:v>19500</c:v>
                </c:pt>
                <c:pt idx="1951">
                  <c:v>19510</c:v>
                </c:pt>
                <c:pt idx="1952">
                  <c:v>19520</c:v>
                </c:pt>
                <c:pt idx="1953">
                  <c:v>19530</c:v>
                </c:pt>
                <c:pt idx="1954">
                  <c:v>19540</c:v>
                </c:pt>
                <c:pt idx="1955">
                  <c:v>19550</c:v>
                </c:pt>
                <c:pt idx="1956">
                  <c:v>19560</c:v>
                </c:pt>
                <c:pt idx="1957">
                  <c:v>19570</c:v>
                </c:pt>
                <c:pt idx="1958">
                  <c:v>19580</c:v>
                </c:pt>
                <c:pt idx="1959">
                  <c:v>19590</c:v>
                </c:pt>
                <c:pt idx="1960">
                  <c:v>19600</c:v>
                </c:pt>
                <c:pt idx="1961">
                  <c:v>19610</c:v>
                </c:pt>
                <c:pt idx="1962">
                  <c:v>19620</c:v>
                </c:pt>
                <c:pt idx="1963">
                  <c:v>19630</c:v>
                </c:pt>
                <c:pt idx="1964">
                  <c:v>19640</c:v>
                </c:pt>
                <c:pt idx="1965">
                  <c:v>19650</c:v>
                </c:pt>
                <c:pt idx="1966">
                  <c:v>19660</c:v>
                </c:pt>
                <c:pt idx="1967">
                  <c:v>19670</c:v>
                </c:pt>
                <c:pt idx="1968">
                  <c:v>19680</c:v>
                </c:pt>
                <c:pt idx="1969">
                  <c:v>19690</c:v>
                </c:pt>
                <c:pt idx="1970">
                  <c:v>19700</c:v>
                </c:pt>
                <c:pt idx="1971">
                  <c:v>19710</c:v>
                </c:pt>
                <c:pt idx="1972">
                  <c:v>19720</c:v>
                </c:pt>
                <c:pt idx="1973">
                  <c:v>19730</c:v>
                </c:pt>
                <c:pt idx="1974">
                  <c:v>19740</c:v>
                </c:pt>
                <c:pt idx="1975">
                  <c:v>19750</c:v>
                </c:pt>
                <c:pt idx="1976">
                  <c:v>19760</c:v>
                </c:pt>
                <c:pt idx="1977">
                  <c:v>19770</c:v>
                </c:pt>
                <c:pt idx="1978">
                  <c:v>19780</c:v>
                </c:pt>
                <c:pt idx="1979">
                  <c:v>19790</c:v>
                </c:pt>
                <c:pt idx="1980">
                  <c:v>19800</c:v>
                </c:pt>
                <c:pt idx="1981">
                  <c:v>19810</c:v>
                </c:pt>
                <c:pt idx="1982">
                  <c:v>19820</c:v>
                </c:pt>
                <c:pt idx="1983">
                  <c:v>19830</c:v>
                </c:pt>
                <c:pt idx="1984">
                  <c:v>19840</c:v>
                </c:pt>
                <c:pt idx="1985">
                  <c:v>19850</c:v>
                </c:pt>
                <c:pt idx="1986">
                  <c:v>19860</c:v>
                </c:pt>
                <c:pt idx="1987">
                  <c:v>19870</c:v>
                </c:pt>
                <c:pt idx="1988">
                  <c:v>19880</c:v>
                </c:pt>
                <c:pt idx="1989">
                  <c:v>19890</c:v>
                </c:pt>
                <c:pt idx="1990">
                  <c:v>19900</c:v>
                </c:pt>
                <c:pt idx="1991">
                  <c:v>19910</c:v>
                </c:pt>
                <c:pt idx="1992">
                  <c:v>19920</c:v>
                </c:pt>
                <c:pt idx="1993">
                  <c:v>19930</c:v>
                </c:pt>
                <c:pt idx="1994">
                  <c:v>19940</c:v>
                </c:pt>
                <c:pt idx="1995">
                  <c:v>19950</c:v>
                </c:pt>
                <c:pt idx="1996">
                  <c:v>19960</c:v>
                </c:pt>
                <c:pt idx="1997">
                  <c:v>19970</c:v>
                </c:pt>
                <c:pt idx="1998">
                  <c:v>19980</c:v>
                </c:pt>
                <c:pt idx="1999">
                  <c:v>19990</c:v>
                </c:pt>
                <c:pt idx="2000">
                  <c:v>20000</c:v>
                </c:pt>
                <c:pt idx="2001">
                  <c:v>20010</c:v>
                </c:pt>
                <c:pt idx="2002">
                  <c:v>20020</c:v>
                </c:pt>
                <c:pt idx="2003">
                  <c:v>20030</c:v>
                </c:pt>
                <c:pt idx="2004">
                  <c:v>20040</c:v>
                </c:pt>
                <c:pt idx="2005">
                  <c:v>20050</c:v>
                </c:pt>
                <c:pt idx="2006">
                  <c:v>20060</c:v>
                </c:pt>
                <c:pt idx="2007">
                  <c:v>20070</c:v>
                </c:pt>
                <c:pt idx="2008">
                  <c:v>20080</c:v>
                </c:pt>
                <c:pt idx="2009">
                  <c:v>20090</c:v>
                </c:pt>
                <c:pt idx="2010">
                  <c:v>20100</c:v>
                </c:pt>
                <c:pt idx="2011">
                  <c:v>20110</c:v>
                </c:pt>
                <c:pt idx="2012">
                  <c:v>20120</c:v>
                </c:pt>
                <c:pt idx="2013">
                  <c:v>20130</c:v>
                </c:pt>
                <c:pt idx="2014">
                  <c:v>20140</c:v>
                </c:pt>
                <c:pt idx="2015">
                  <c:v>20150</c:v>
                </c:pt>
                <c:pt idx="2016">
                  <c:v>20160</c:v>
                </c:pt>
                <c:pt idx="2017">
                  <c:v>20170</c:v>
                </c:pt>
                <c:pt idx="2018">
                  <c:v>20180</c:v>
                </c:pt>
                <c:pt idx="2019">
                  <c:v>20190</c:v>
                </c:pt>
                <c:pt idx="2020">
                  <c:v>20200</c:v>
                </c:pt>
                <c:pt idx="2021">
                  <c:v>20210</c:v>
                </c:pt>
                <c:pt idx="2022">
                  <c:v>20220</c:v>
                </c:pt>
                <c:pt idx="2023">
                  <c:v>20230</c:v>
                </c:pt>
                <c:pt idx="2024">
                  <c:v>20240</c:v>
                </c:pt>
                <c:pt idx="2025">
                  <c:v>20250</c:v>
                </c:pt>
                <c:pt idx="2026">
                  <c:v>20260</c:v>
                </c:pt>
                <c:pt idx="2027">
                  <c:v>20270</c:v>
                </c:pt>
                <c:pt idx="2028">
                  <c:v>20280</c:v>
                </c:pt>
                <c:pt idx="2029">
                  <c:v>20290</c:v>
                </c:pt>
                <c:pt idx="2030">
                  <c:v>20300</c:v>
                </c:pt>
                <c:pt idx="2031">
                  <c:v>20310</c:v>
                </c:pt>
                <c:pt idx="2032">
                  <c:v>20320</c:v>
                </c:pt>
                <c:pt idx="2033">
                  <c:v>20330</c:v>
                </c:pt>
                <c:pt idx="2034">
                  <c:v>20340</c:v>
                </c:pt>
                <c:pt idx="2035">
                  <c:v>20350</c:v>
                </c:pt>
                <c:pt idx="2036">
                  <c:v>20360</c:v>
                </c:pt>
                <c:pt idx="2037">
                  <c:v>20370</c:v>
                </c:pt>
                <c:pt idx="2038">
                  <c:v>20380</c:v>
                </c:pt>
                <c:pt idx="2039">
                  <c:v>20390</c:v>
                </c:pt>
                <c:pt idx="2040">
                  <c:v>20400</c:v>
                </c:pt>
                <c:pt idx="2041">
                  <c:v>20410</c:v>
                </c:pt>
                <c:pt idx="2042">
                  <c:v>20420</c:v>
                </c:pt>
                <c:pt idx="2043">
                  <c:v>20430</c:v>
                </c:pt>
                <c:pt idx="2044">
                  <c:v>20440</c:v>
                </c:pt>
                <c:pt idx="2045">
                  <c:v>20450</c:v>
                </c:pt>
                <c:pt idx="2046">
                  <c:v>20460</c:v>
                </c:pt>
                <c:pt idx="2047">
                  <c:v>20470</c:v>
                </c:pt>
                <c:pt idx="2048">
                  <c:v>20480</c:v>
                </c:pt>
                <c:pt idx="2049">
                  <c:v>20490</c:v>
                </c:pt>
                <c:pt idx="2050">
                  <c:v>20500</c:v>
                </c:pt>
                <c:pt idx="2051">
                  <c:v>20510</c:v>
                </c:pt>
                <c:pt idx="2052">
                  <c:v>20520</c:v>
                </c:pt>
                <c:pt idx="2053">
                  <c:v>20530</c:v>
                </c:pt>
                <c:pt idx="2054">
                  <c:v>20540</c:v>
                </c:pt>
                <c:pt idx="2055">
                  <c:v>20550</c:v>
                </c:pt>
                <c:pt idx="2056">
                  <c:v>20560</c:v>
                </c:pt>
                <c:pt idx="2057">
                  <c:v>20570</c:v>
                </c:pt>
                <c:pt idx="2058">
                  <c:v>20580</c:v>
                </c:pt>
                <c:pt idx="2059">
                  <c:v>20590</c:v>
                </c:pt>
                <c:pt idx="2060">
                  <c:v>20600</c:v>
                </c:pt>
                <c:pt idx="2061">
                  <c:v>20610</c:v>
                </c:pt>
                <c:pt idx="2062">
                  <c:v>20620</c:v>
                </c:pt>
                <c:pt idx="2063">
                  <c:v>20630</c:v>
                </c:pt>
                <c:pt idx="2064">
                  <c:v>20640</c:v>
                </c:pt>
                <c:pt idx="2065">
                  <c:v>20650</c:v>
                </c:pt>
                <c:pt idx="2066">
                  <c:v>20660</c:v>
                </c:pt>
                <c:pt idx="2067">
                  <c:v>20670</c:v>
                </c:pt>
                <c:pt idx="2068">
                  <c:v>20680</c:v>
                </c:pt>
                <c:pt idx="2069">
                  <c:v>20690</c:v>
                </c:pt>
                <c:pt idx="2070">
                  <c:v>20700</c:v>
                </c:pt>
                <c:pt idx="2071">
                  <c:v>20710</c:v>
                </c:pt>
                <c:pt idx="2072">
                  <c:v>20720</c:v>
                </c:pt>
                <c:pt idx="2073">
                  <c:v>20730</c:v>
                </c:pt>
                <c:pt idx="2074">
                  <c:v>20740</c:v>
                </c:pt>
                <c:pt idx="2075">
                  <c:v>20750</c:v>
                </c:pt>
                <c:pt idx="2076">
                  <c:v>20760</c:v>
                </c:pt>
                <c:pt idx="2077">
                  <c:v>20770</c:v>
                </c:pt>
                <c:pt idx="2078">
                  <c:v>20780</c:v>
                </c:pt>
                <c:pt idx="2079">
                  <c:v>20790</c:v>
                </c:pt>
                <c:pt idx="2080">
                  <c:v>20800</c:v>
                </c:pt>
                <c:pt idx="2081">
                  <c:v>20810</c:v>
                </c:pt>
                <c:pt idx="2082">
                  <c:v>20820</c:v>
                </c:pt>
                <c:pt idx="2083">
                  <c:v>20830</c:v>
                </c:pt>
                <c:pt idx="2084">
                  <c:v>20840</c:v>
                </c:pt>
                <c:pt idx="2085">
                  <c:v>20850</c:v>
                </c:pt>
                <c:pt idx="2086">
                  <c:v>20860</c:v>
                </c:pt>
                <c:pt idx="2087">
                  <c:v>20870</c:v>
                </c:pt>
                <c:pt idx="2088">
                  <c:v>20880</c:v>
                </c:pt>
                <c:pt idx="2089">
                  <c:v>20890</c:v>
                </c:pt>
                <c:pt idx="2090">
                  <c:v>20900</c:v>
                </c:pt>
                <c:pt idx="2091">
                  <c:v>20910</c:v>
                </c:pt>
                <c:pt idx="2092">
                  <c:v>20920</c:v>
                </c:pt>
                <c:pt idx="2093">
                  <c:v>20930</c:v>
                </c:pt>
                <c:pt idx="2094">
                  <c:v>20940</c:v>
                </c:pt>
                <c:pt idx="2095">
                  <c:v>20950</c:v>
                </c:pt>
                <c:pt idx="2096">
                  <c:v>20960</c:v>
                </c:pt>
                <c:pt idx="2097">
                  <c:v>20970</c:v>
                </c:pt>
                <c:pt idx="2098">
                  <c:v>20980</c:v>
                </c:pt>
                <c:pt idx="2099">
                  <c:v>20990</c:v>
                </c:pt>
                <c:pt idx="2100">
                  <c:v>21000</c:v>
                </c:pt>
                <c:pt idx="2101">
                  <c:v>21010</c:v>
                </c:pt>
                <c:pt idx="2102">
                  <c:v>21020</c:v>
                </c:pt>
                <c:pt idx="2103">
                  <c:v>21030</c:v>
                </c:pt>
                <c:pt idx="2104">
                  <c:v>21040</c:v>
                </c:pt>
                <c:pt idx="2105">
                  <c:v>21050</c:v>
                </c:pt>
                <c:pt idx="2106">
                  <c:v>21060</c:v>
                </c:pt>
                <c:pt idx="2107">
                  <c:v>21070</c:v>
                </c:pt>
                <c:pt idx="2108">
                  <c:v>21080</c:v>
                </c:pt>
                <c:pt idx="2109">
                  <c:v>21090</c:v>
                </c:pt>
                <c:pt idx="2110">
                  <c:v>21100</c:v>
                </c:pt>
                <c:pt idx="2111">
                  <c:v>21110</c:v>
                </c:pt>
                <c:pt idx="2112">
                  <c:v>21120</c:v>
                </c:pt>
                <c:pt idx="2113">
                  <c:v>21130</c:v>
                </c:pt>
                <c:pt idx="2114">
                  <c:v>21140</c:v>
                </c:pt>
                <c:pt idx="2115">
                  <c:v>21150</c:v>
                </c:pt>
                <c:pt idx="2116">
                  <c:v>21160</c:v>
                </c:pt>
                <c:pt idx="2117">
                  <c:v>21170</c:v>
                </c:pt>
                <c:pt idx="2118">
                  <c:v>21180</c:v>
                </c:pt>
                <c:pt idx="2119">
                  <c:v>21190</c:v>
                </c:pt>
                <c:pt idx="2120">
                  <c:v>21200</c:v>
                </c:pt>
                <c:pt idx="2121">
                  <c:v>21210</c:v>
                </c:pt>
                <c:pt idx="2122">
                  <c:v>21220</c:v>
                </c:pt>
                <c:pt idx="2123">
                  <c:v>21230</c:v>
                </c:pt>
                <c:pt idx="2124">
                  <c:v>21240</c:v>
                </c:pt>
                <c:pt idx="2125">
                  <c:v>21250</c:v>
                </c:pt>
                <c:pt idx="2126">
                  <c:v>21260</c:v>
                </c:pt>
                <c:pt idx="2127">
                  <c:v>21270</c:v>
                </c:pt>
                <c:pt idx="2128">
                  <c:v>21280</c:v>
                </c:pt>
                <c:pt idx="2129">
                  <c:v>21290</c:v>
                </c:pt>
                <c:pt idx="2130">
                  <c:v>21300</c:v>
                </c:pt>
                <c:pt idx="2131">
                  <c:v>21310</c:v>
                </c:pt>
                <c:pt idx="2132">
                  <c:v>21320</c:v>
                </c:pt>
                <c:pt idx="2133">
                  <c:v>21330</c:v>
                </c:pt>
                <c:pt idx="2134">
                  <c:v>21340</c:v>
                </c:pt>
                <c:pt idx="2135">
                  <c:v>21350</c:v>
                </c:pt>
                <c:pt idx="2136">
                  <c:v>21360</c:v>
                </c:pt>
                <c:pt idx="2137">
                  <c:v>21370</c:v>
                </c:pt>
                <c:pt idx="2138">
                  <c:v>21380</c:v>
                </c:pt>
                <c:pt idx="2139">
                  <c:v>21390</c:v>
                </c:pt>
                <c:pt idx="2140">
                  <c:v>21400</c:v>
                </c:pt>
                <c:pt idx="2141">
                  <c:v>21410</c:v>
                </c:pt>
                <c:pt idx="2142">
                  <c:v>21420</c:v>
                </c:pt>
                <c:pt idx="2143">
                  <c:v>21430</c:v>
                </c:pt>
                <c:pt idx="2144">
                  <c:v>21440</c:v>
                </c:pt>
                <c:pt idx="2145">
                  <c:v>21450</c:v>
                </c:pt>
                <c:pt idx="2146">
                  <c:v>21460</c:v>
                </c:pt>
                <c:pt idx="2147">
                  <c:v>21470</c:v>
                </c:pt>
                <c:pt idx="2148">
                  <c:v>21480</c:v>
                </c:pt>
                <c:pt idx="2149">
                  <c:v>21490</c:v>
                </c:pt>
                <c:pt idx="2150">
                  <c:v>21500</c:v>
                </c:pt>
                <c:pt idx="2151">
                  <c:v>21510</c:v>
                </c:pt>
                <c:pt idx="2152">
                  <c:v>21520</c:v>
                </c:pt>
                <c:pt idx="2153">
                  <c:v>21530</c:v>
                </c:pt>
                <c:pt idx="2154">
                  <c:v>21540</c:v>
                </c:pt>
                <c:pt idx="2155">
                  <c:v>21550</c:v>
                </c:pt>
                <c:pt idx="2156">
                  <c:v>21560</c:v>
                </c:pt>
                <c:pt idx="2157">
                  <c:v>21570</c:v>
                </c:pt>
                <c:pt idx="2158">
                  <c:v>21580</c:v>
                </c:pt>
                <c:pt idx="2159">
                  <c:v>21590</c:v>
                </c:pt>
                <c:pt idx="2160">
                  <c:v>21600</c:v>
                </c:pt>
                <c:pt idx="2161">
                  <c:v>21610</c:v>
                </c:pt>
                <c:pt idx="2162">
                  <c:v>21620</c:v>
                </c:pt>
                <c:pt idx="2163">
                  <c:v>21630</c:v>
                </c:pt>
                <c:pt idx="2164">
                  <c:v>21640</c:v>
                </c:pt>
                <c:pt idx="2165">
                  <c:v>21650</c:v>
                </c:pt>
                <c:pt idx="2166">
                  <c:v>21660</c:v>
                </c:pt>
                <c:pt idx="2167">
                  <c:v>21670</c:v>
                </c:pt>
                <c:pt idx="2168">
                  <c:v>21680</c:v>
                </c:pt>
                <c:pt idx="2169">
                  <c:v>21690</c:v>
                </c:pt>
                <c:pt idx="2170">
                  <c:v>21700</c:v>
                </c:pt>
                <c:pt idx="2171">
                  <c:v>21710</c:v>
                </c:pt>
                <c:pt idx="2172">
                  <c:v>21720</c:v>
                </c:pt>
                <c:pt idx="2173">
                  <c:v>21730</c:v>
                </c:pt>
                <c:pt idx="2174">
                  <c:v>21740</c:v>
                </c:pt>
                <c:pt idx="2175">
                  <c:v>21750</c:v>
                </c:pt>
                <c:pt idx="2176">
                  <c:v>21760</c:v>
                </c:pt>
                <c:pt idx="2177">
                  <c:v>21770</c:v>
                </c:pt>
                <c:pt idx="2178">
                  <c:v>21780</c:v>
                </c:pt>
                <c:pt idx="2179">
                  <c:v>21790</c:v>
                </c:pt>
                <c:pt idx="2180">
                  <c:v>21800</c:v>
                </c:pt>
                <c:pt idx="2181">
                  <c:v>21810</c:v>
                </c:pt>
                <c:pt idx="2182">
                  <c:v>21820</c:v>
                </c:pt>
                <c:pt idx="2183">
                  <c:v>21830</c:v>
                </c:pt>
                <c:pt idx="2184">
                  <c:v>21840</c:v>
                </c:pt>
                <c:pt idx="2185">
                  <c:v>21850</c:v>
                </c:pt>
                <c:pt idx="2186">
                  <c:v>21860</c:v>
                </c:pt>
                <c:pt idx="2187">
                  <c:v>21870</c:v>
                </c:pt>
                <c:pt idx="2188">
                  <c:v>21880</c:v>
                </c:pt>
                <c:pt idx="2189">
                  <c:v>21890</c:v>
                </c:pt>
                <c:pt idx="2190">
                  <c:v>21900</c:v>
                </c:pt>
                <c:pt idx="2191">
                  <c:v>21910</c:v>
                </c:pt>
                <c:pt idx="2192">
                  <c:v>21920</c:v>
                </c:pt>
                <c:pt idx="2193">
                  <c:v>21930</c:v>
                </c:pt>
                <c:pt idx="2194">
                  <c:v>21940</c:v>
                </c:pt>
                <c:pt idx="2195">
                  <c:v>21950</c:v>
                </c:pt>
                <c:pt idx="2196">
                  <c:v>21960</c:v>
                </c:pt>
                <c:pt idx="2197">
                  <c:v>21970</c:v>
                </c:pt>
                <c:pt idx="2198">
                  <c:v>21980</c:v>
                </c:pt>
                <c:pt idx="2199">
                  <c:v>21990</c:v>
                </c:pt>
                <c:pt idx="2200">
                  <c:v>22000</c:v>
                </c:pt>
                <c:pt idx="2201">
                  <c:v>22010</c:v>
                </c:pt>
                <c:pt idx="2202">
                  <c:v>22020</c:v>
                </c:pt>
                <c:pt idx="2203">
                  <c:v>22030</c:v>
                </c:pt>
                <c:pt idx="2204">
                  <c:v>22040</c:v>
                </c:pt>
                <c:pt idx="2205">
                  <c:v>22050</c:v>
                </c:pt>
                <c:pt idx="2206">
                  <c:v>22060</c:v>
                </c:pt>
                <c:pt idx="2207">
                  <c:v>22070</c:v>
                </c:pt>
                <c:pt idx="2208">
                  <c:v>22080</c:v>
                </c:pt>
                <c:pt idx="2209">
                  <c:v>22090</c:v>
                </c:pt>
                <c:pt idx="2210">
                  <c:v>22100</c:v>
                </c:pt>
                <c:pt idx="2211">
                  <c:v>22110</c:v>
                </c:pt>
                <c:pt idx="2212">
                  <c:v>22120</c:v>
                </c:pt>
                <c:pt idx="2213">
                  <c:v>22130</c:v>
                </c:pt>
                <c:pt idx="2214">
                  <c:v>22140</c:v>
                </c:pt>
                <c:pt idx="2215">
                  <c:v>22150</c:v>
                </c:pt>
                <c:pt idx="2216">
                  <c:v>22160</c:v>
                </c:pt>
                <c:pt idx="2217">
                  <c:v>22170</c:v>
                </c:pt>
                <c:pt idx="2218">
                  <c:v>22180</c:v>
                </c:pt>
                <c:pt idx="2219">
                  <c:v>22190</c:v>
                </c:pt>
                <c:pt idx="2220">
                  <c:v>22200</c:v>
                </c:pt>
                <c:pt idx="2221">
                  <c:v>22210</c:v>
                </c:pt>
                <c:pt idx="2222">
                  <c:v>22220</c:v>
                </c:pt>
                <c:pt idx="2223">
                  <c:v>22230</c:v>
                </c:pt>
                <c:pt idx="2224">
                  <c:v>22240</c:v>
                </c:pt>
                <c:pt idx="2225">
                  <c:v>22250</c:v>
                </c:pt>
                <c:pt idx="2226">
                  <c:v>22260</c:v>
                </c:pt>
                <c:pt idx="2227">
                  <c:v>22270</c:v>
                </c:pt>
                <c:pt idx="2228">
                  <c:v>22280</c:v>
                </c:pt>
                <c:pt idx="2229">
                  <c:v>22290</c:v>
                </c:pt>
                <c:pt idx="2230">
                  <c:v>22300</c:v>
                </c:pt>
                <c:pt idx="2231">
                  <c:v>22310</c:v>
                </c:pt>
                <c:pt idx="2232">
                  <c:v>22320</c:v>
                </c:pt>
                <c:pt idx="2233">
                  <c:v>22330</c:v>
                </c:pt>
                <c:pt idx="2234">
                  <c:v>22340</c:v>
                </c:pt>
                <c:pt idx="2235">
                  <c:v>22350</c:v>
                </c:pt>
                <c:pt idx="2236">
                  <c:v>22360</c:v>
                </c:pt>
                <c:pt idx="2237">
                  <c:v>22370</c:v>
                </c:pt>
                <c:pt idx="2238">
                  <c:v>22380</c:v>
                </c:pt>
                <c:pt idx="2239">
                  <c:v>22390</c:v>
                </c:pt>
                <c:pt idx="2240">
                  <c:v>22400</c:v>
                </c:pt>
                <c:pt idx="2241">
                  <c:v>22410</c:v>
                </c:pt>
                <c:pt idx="2242">
                  <c:v>22420</c:v>
                </c:pt>
                <c:pt idx="2243">
                  <c:v>22430</c:v>
                </c:pt>
                <c:pt idx="2244">
                  <c:v>22440</c:v>
                </c:pt>
                <c:pt idx="2245">
                  <c:v>22450</c:v>
                </c:pt>
                <c:pt idx="2246">
                  <c:v>22460</c:v>
                </c:pt>
                <c:pt idx="2247">
                  <c:v>22470</c:v>
                </c:pt>
                <c:pt idx="2248">
                  <c:v>22480</c:v>
                </c:pt>
                <c:pt idx="2249">
                  <c:v>22490</c:v>
                </c:pt>
                <c:pt idx="2250">
                  <c:v>22500</c:v>
                </c:pt>
                <c:pt idx="2251">
                  <c:v>22510</c:v>
                </c:pt>
                <c:pt idx="2252">
                  <c:v>22520</c:v>
                </c:pt>
                <c:pt idx="2253">
                  <c:v>22530</c:v>
                </c:pt>
                <c:pt idx="2254">
                  <c:v>22540</c:v>
                </c:pt>
                <c:pt idx="2255">
                  <c:v>22550</c:v>
                </c:pt>
                <c:pt idx="2256">
                  <c:v>22560</c:v>
                </c:pt>
                <c:pt idx="2257">
                  <c:v>22570</c:v>
                </c:pt>
                <c:pt idx="2258">
                  <c:v>22580</c:v>
                </c:pt>
                <c:pt idx="2259">
                  <c:v>22590</c:v>
                </c:pt>
                <c:pt idx="2260">
                  <c:v>22600</c:v>
                </c:pt>
                <c:pt idx="2261">
                  <c:v>22610</c:v>
                </c:pt>
                <c:pt idx="2262">
                  <c:v>22620</c:v>
                </c:pt>
                <c:pt idx="2263">
                  <c:v>22630</c:v>
                </c:pt>
                <c:pt idx="2264">
                  <c:v>22640</c:v>
                </c:pt>
                <c:pt idx="2265">
                  <c:v>22650</c:v>
                </c:pt>
                <c:pt idx="2266">
                  <c:v>22660</c:v>
                </c:pt>
                <c:pt idx="2267">
                  <c:v>22670</c:v>
                </c:pt>
                <c:pt idx="2268">
                  <c:v>22680</c:v>
                </c:pt>
                <c:pt idx="2269">
                  <c:v>22690</c:v>
                </c:pt>
                <c:pt idx="2270">
                  <c:v>22700</c:v>
                </c:pt>
                <c:pt idx="2271">
                  <c:v>22710</c:v>
                </c:pt>
                <c:pt idx="2272">
                  <c:v>22720</c:v>
                </c:pt>
                <c:pt idx="2273">
                  <c:v>22730</c:v>
                </c:pt>
                <c:pt idx="2274">
                  <c:v>22740</c:v>
                </c:pt>
                <c:pt idx="2275">
                  <c:v>22750</c:v>
                </c:pt>
                <c:pt idx="2276">
                  <c:v>22760</c:v>
                </c:pt>
                <c:pt idx="2277">
                  <c:v>22770</c:v>
                </c:pt>
                <c:pt idx="2278">
                  <c:v>22780</c:v>
                </c:pt>
                <c:pt idx="2279">
                  <c:v>22790</c:v>
                </c:pt>
                <c:pt idx="2280">
                  <c:v>22800</c:v>
                </c:pt>
                <c:pt idx="2281">
                  <c:v>22810</c:v>
                </c:pt>
                <c:pt idx="2282">
                  <c:v>22820</c:v>
                </c:pt>
                <c:pt idx="2283">
                  <c:v>22830</c:v>
                </c:pt>
                <c:pt idx="2284">
                  <c:v>22840</c:v>
                </c:pt>
                <c:pt idx="2285">
                  <c:v>22850</c:v>
                </c:pt>
                <c:pt idx="2286">
                  <c:v>22860</c:v>
                </c:pt>
                <c:pt idx="2287">
                  <c:v>22870</c:v>
                </c:pt>
                <c:pt idx="2288">
                  <c:v>22880</c:v>
                </c:pt>
                <c:pt idx="2289">
                  <c:v>22890</c:v>
                </c:pt>
                <c:pt idx="2290">
                  <c:v>22900</c:v>
                </c:pt>
                <c:pt idx="2291">
                  <c:v>22910</c:v>
                </c:pt>
                <c:pt idx="2292">
                  <c:v>22920</c:v>
                </c:pt>
                <c:pt idx="2293">
                  <c:v>22930</c:v>
                </c:pt>
                <c:pt idx="2294">
                  <c:v>22940</c:v>
                </c:pt>
                <c:pt idx="2295">
                  <c:v>22950</c:v>
                </c:pt>
                <c:pt idx="2296">
                  <c:v>22960</c:v>
                </c:pt>
                <c:pt idx="2297">
                  <c:v>22970</c:v>
                </c:pt>
                <c:pt idx="2298">
                  <c:v>22980</c:v>
                </c:pt>
                <c:pt idx="2299">
                  <c:v>22990</c:v>
                </c:pt>
                <c:pt idx="2300">
                  <c:v>23000</c:v>
                </c:pt>
                <c:pt idx="2301">
                  <c:v>23010</c:v>
                </c:pt>
                <c:pt idx="2302">
                  <c:v>23020</c:v>
                </c:pt>
                <c:pt idx="2303">
                  <c:v>23030</c:v>
                </c:pt>
                <c:pt idx="2304">
                  <c:v>23040</c:v>
                </c:pt>
                <c:pt idx="2305">
                  <c:v>23050</c:v>
                </c:pt>
                <c:pt idx="2306">
                  <c:v>23060</c:v>
                </c:pt>
                <c:pt idx="2307">
                  <c:v>23070</c:v>
                </c:pt>
                <c:pt idx="2308">
                  <c:v>23080</c:v>
                </c:pt>
                <c:pt idx="2309">
                  <c:v>23090</c:v>
                </c:pt>
                <c:pt idx="2310">
                  <c:v>23100</c:v>
                </c:pt>
                <c:pt idx="2311">
                  <c:v>23110</c:v>
                </c:pt>
                <c:pt idx="2312">
                  <c:v>23120</c:v>
                </c:pt>
                <c:pt idx="2313">
                  <c:v>23130</c:v>
                </c:pt>
                <c:pt idx="2314">
                  <c:v>23140</c:v>
                </c:pt>
                <c:pt idx="2315">
                  <c:v>23150</c:v>
                </c:pt>
                <c:pt idx="2316">
                  <c:v>23160</c:v>
                </c:pt>
                <c:pt idx="2317">
                  <c:v>23170</c:v>
                </c:pt>
                <c:pt idx="2318">
                  <c:v>23180</c:v>
                </c:pt>
                <c:pt idx="2319">
                  <c:v>23190</c:v>
                </c:pt>
                <c:pt idx="2320">
                  <c:v>23200</c:v>
                </c:pt>
                <c:pt idx="2321">
                  <c:v>23210</c:v>
                </c:pt>
                <c:pt idx="2322">
                  <c:v>23220</c:v>
                </c:pt>
                <c:pt idx="2323">
                  <c:v>23230</c:v>
                </c:pt>
                <c:pt idx="2324">
                  <c:v>23240</c:v>
                </c:pt>
                <c:pt idx="2325">
                  <c:v>23250</c:v>
                </c:pt>
                <c:pt idx="2326">
                  <c:v>23260</c:v>
                </c:pt>
                <c:pt idx="2327">
                  <c:v>23270</c:v>
                </c:pt>
                <c:pt idx="2328">
                  <c:v>23280</c:v>
                </c:pt>
                <c:pt idx="2329">
                  <c:v>23290</c:v>
                </c:pt>
                <c:pt idx="2330">
                  <c:v>23300</c:v>
                </c:pt>
                <c:pt idx="2331">
                  <c:v>23310</c:v>
                </c:pt>
                <c:pt idx="2332">
                  <c:v>23320</c:v>
                </c:pt>
                <c:pt idx="2333">
                  <c:v>23330</c:v>
                </c:pt>
                <c:pt idx="2334">
                  <c:v>23340</c:v>
                </c:pt>
                <c:pt idx="2335">
                  <c:v>23350</c:v>
                </c:pt>
                <c:pt idx="2336">
                  <c:v>23360</c:v>
                </c:pt>
                <c:pt idx="2337">
                  <c:v>23370</c:v>
                </c:pt>
                <c:pt idx="2338">
                  <c:v>23380</c:v>
                </c:pt>
                <c:pt idx="2339">
                  <c:v>23390</c:v>
                </c:pt>
                <c:pt idx="2340">
                  <c:v>23400</c:v>
                </c:pt>
                <c:pt idx="2341">
                  <c:v>23410</c:v>
                </c:pt>
                <c:pt idx="2342">
                  <c:v>23420</c:v>
                </c:pt>
                <c:pt idx="2343">
                  <c:v>23430</c:v>
                </c:pt>
                <c:pt idx="2344">
                  <c:v>23440</c:v>
                </c:pt>
                <c:pt idx="2345">
                  <c:v>23450</c:v>
                </c:pt>
                <c:pt idx="2346">
                  <c:v>23460</c:v>
                </c:pt>
                <c:pt idx="2347">
                  <c:v>23470</c:v>
                </c:pt>
                <c:pt idx="2348">
                  <c:v>23480</c:v>
                </c:pt>
                <c:pt idx="2349">
                  <c:v>23490</c:v>
                </c:pt>
                <c:pt idx="2350">
                  <c:v>23500</c:v>
                </c:pt>
                <c:pt idx="2351">
                  <c:v>23510</c:v>
                </c:pt>
                <c:pt idx="2352">
                  <c:v>23520</c:v>
                </c:pt>
                <c:pt idx="2353">
                  <c:v>23530</c:v>
                </c:pt>
                <c:pt idx="2354">
                  <c:v>23540</c:v>
                </c:pt>
                <c:pt idx="2355">
                  <c:v>23550</c:v>
                </c:pt>
                <c:pt idx="2356">
                  <c:v>23560</c:v>
                </c:pt>
                <c:pt idx="2357">
                  <c:v>23570</c:v>
                </c:pt>
                <c:pt idx="2358">
                  <c:v>23580</c:v>
                </c:pt>
                <c:pt idx="2359">
                  <c:v>23590</c:v>
                </c:pt>
                <c:pt idx="2360">
                  <c:v>23600</c:v>
                </c:pt>
                <c:pt idx="2361">
                  <c:v>23610</c:v>
                </c:pt>
                <c:pt idx="2362">
                  <c:v>23620</c:v>
                </c:pt>
                <c:pt idx="2363">
                  <c:v>23630</c:v>
                </c:pt>
                <c:pt idx="2364">
                  <c:v>23640</c:v>
                </c:pt>
                <c:pt idx="2365">
                  <c:v>23650</c:v>
                </c:pt>
                <c:pt idx="2366">
                  <c:v>23660</c:v>
                </c:pt>
                <c:pt idx="2367">
                  <c:v>23670</c:v>
                </c:pt>
                <c:pt idx="2368">
                  <c:v>23680</c:v>
                </c:pt>
                <c:pt idx="2369">
                  <c:v>23690</c:v>
                </c:pt>
                <c:pt idx="2370">
                  <c:v>23700</c:v>
                </c:pt>
                <c:pt idx="2371">
                  <c:v>23710</c:v>
                </c:pt>
                <c:pt idx="2372">
                  <c:v>23720</c:v>
                </c:pt>
                <c:pt idx="2373">
                  <c:v>23730</c:v>
                </c:pt>
                <c:pt idx="2374">
                  <c:v>23740</c:v>
                </c:pt>
                <c:pt idx="2375">
                  <c:v>23750</c:v>
                </c:pt>
                <c:pt idx="2376">
                  <c:v>23760</c:v>
                </c:pt>
                <c:pt idx="2377">
                  <c:v>23770</c:v>
                </c:pt>
                <c:pt idx="2378">
                  <c:v>23780</c:v>
                </c:pt>
                <c:pt idx="2379">
                  <c:v>23790</c:v>
                </c:pt>
                <c:pt idx="2380">
                  <c:v>23800</c:v>
                </c:pt>
                <c:pt idx="2381">
                  <c:v>23810</c:v>
                </c:pt>
                <c:pt idx="2382">
                  <c:v>23820</c:v>
                </c:pt>
                <c:pt idx="2383">
                  <c:v>23830</c:v>
                </c:pt>
                <c:pt idx="2384">
                  <c:v>23840</c:v>
                </c:pt>
                <c:pt idx="2385">
                  <c:v>23850</c:v>
                </c:pt>
                <c:pt idx="2386">
                  <c:v>23860</c:v>
                </c:pt>
                <c:pt idx="2387">
                  <c:v>23870</c:v>
                </c:pt>
                <c:pt idx="2388">
                  <c:v>23880</c:v>
                </c:pt>
                <c:pt idx="2389">
                  <c:v>23890</c:v>
                </c:pt>
                <c:pt idx="2390">
                  <c:v>23900</c:v>
                </c:pt>
                <c:pt idx="2391">
                  <c:v>23910</c:v>
                </c:pt>
                <c:pt idx="2392">
                  <c:v>23920</c:v>
                </c:pt>
                <c:pt idx="2393">
                  <c:v>23930</c:v>
                </c:pt>
                <c:pt idx="2394">
                  <c:v>23940</c:v>
                </c:pt>
                <c:pt idx="2395">
                  <c:v>23950</c:v>
                </c:pt>
                <c:pt idx="2396">
                  <c:v>23960</c:v>
                </c:pt>
                <c:pt idx="2397">
                  <c:v>23970</c:v>
                </c:pt>
                <c:pt idx="2398">
                  <c:v>23980</c:v>
                </c:pt>
                <c:pt idx="2399">
                  <c:v>23990</c:v>
                </c:pt>
                <c:pt idx="2400">
                  <c:v>24000</c:v>
                </c:pt>
                <c:pt idx="2401">
                  <c:v>24010</c:v>
                </c:pt>
                <c:pt idx="2402">
                  <c:v>24020</c:v>
                </c:pt>
                <c:pt idx="2403">
                  <c:v>24030</c:v>
                </c:pt>
                <c:pt idx="2404">
                  <c:v>24040</c:v>
                </c:pt>
                <c:pt idx="2405">
                  <c:v>24050</c:v>
                </c:pt>
                <c:pt idx="2406">
                  <c:v>24060</c:v>
                </c:pt>
                <c:pt idx="2407">
                  <c:v>24070</c:v>
                </c:pt>
                <c:pt idx="2408">
                  <c:v>24080</c:v>
                </c:pt>
                <c:pt idx="2409">
                  <c:v>24090</c:v>
                </c:pt>
                <c:pt idx="2410">
                  <c:v>24100</c:v>
                </c:pt>
                <c:pt idx="2411">
                  <c:v>24110</c:v>
                </c:pt>
                <c:pt idx="2412">
                  <c:v>24120</c:v>
                </c:pt>
                <c:pt idx="2413">
                  <c:v>24130</c:v>
                </c:pt>
                <c:pt idx="2414">
                  <c:v>24140</c:v>
                </c:pt>
                <c:pt idx="2415">
                  <c:v>24150</c:v>
                </c:pt>
                <c:pt idx="2416">
                  <c:v>24160</c:v>
                </c:pt>
                <c:pt idx="2417">
                  <c:v>24170</c:v>
                </c:pt>
                <c:pt idx="2418">
                  <c:v>24180</c:v>
                </c:pt>
                <c:pt idx="2419">
                  <c:v>24190</c:v>
                </c:pt>
                <c:pt idx="2420">
                  <c:v>24200</c:v>
                </c:pt>
                <c:pt idx="2421">
                  <c:v>24210</c:v>
                </c:pt>
                <c:pt idx="2422">
                  <c:v>24220</c:v>
                </c:pt>
                <c:pt idx="2423">
                  <c:v>24230</c:v>
                </c:pt>
                <c:pt idx="2424">
                  <c:v>24240</c:v>
                </c:pt>
                <c:pt idx="2425">
                  <c:v>24250</c:v>
                </c:pt>
                <c:pt idx="2426">
                  <c:v>24260</c:v>
                </c:pt>
                <c:pt idx="2427">
                  <c:v>24270</c:v>
                </c:pt>
                <c:pt idx="2428">
                  <c:v>24280</c:v>
                </c:pt>
                <c:pt idx="2429">
                  <c:v>24290</c:v>
                </c:pt>
                <c:pt idx="2430">
                  <c:v>24300</c:v>
                </c:pt>
                <c:pt idx="2431">
                  <c:v>24310</c:v>
                </c:pt>
                <c:pt idx="2432">
                  <c:v>24320</c:v>
                </c:pt>
                <c:pt idx="2433">
                  <c:v>24330</c:v>
                </c:pt>
                <c:pt idx="2434">
                  <c:v>24340</c:v>
                </c:pt>
                <c:pt idx="2435">
                  <c:v>24350</c:v>
                </c:pt>
                <c:pt idx="2436">
                  <c:v>24360</c:v>
                </c:pt>
                <c:pt idx="2437">
                  <c:v>24370</c:v>
                </c:pt>
                <c:pt idx="2438">
                  <c:v>24380</c:v>
                </c:pt>
                <c:pt idx="2439">
                  <c:v>24390</c:v>
                </c:pt>
                <c:pt idx="2440">
                  <c:v>24400</c:v>
                </c:pt>
                <c:pt idx="2441">
                  <c:v>24410</c:v>
                </c:pt>
                <c:pt idx="2442">
                  <c:v>24420</c:v>
                </c:pt>
                <c:pt idx="2443">
                  <c:v>24430</c:v>
                </c:pt>
                <c:pt idx="2444">
                  <c:v>24440</c:v>
                </c:pt>
                <c:pt idx="2445">
                  <c:v>24450</c:v>
                </c:pt>
                <c:pt idx="2446">
                  <c:v>24460</c:v>
                </c:pt>
                <c:pt idx="2447">
                  <c:v>24470</c:v>
                </c:pt>
                <c:pt idx="2448">
                  <c:v>24480</c:v>
                </c:pt>
                <c:pt idx="2449">
                  <c:v>24490</c:v>
                </c:pt>
                <c:pt idx="2450">
                  <c:v>24500</c:v>
                </c:pt>
                <c:pt idx="2451">
                  <c:v>24510</c:v>
                </c:pt>
                <c:pt idx="2452">
                  <c:v>24520</c:v>
                </c:pt>
                <c:pt idx="2453">
                  <c:v>24530</c:v>
                </c:pt>
                <c:pt idx="2454">
                  <c:v>24540</c:v>
                </c:pt>
                <c:pt idx="2455">
                  <c:v>24550</c:v>
                </c:pt>
                <c:pt idx="2456">
                  <c:v>24560</c:v>
                </c:pt>
                <c:pt idx="2457">
                  <c:v>24570</c:v>
                </c:pt>
                <c:pt idx="2458">
                  <c:v>24580</c:v>
                </c:pt>
                <c:pt idx="2459">
                  <c:v>24590</c:v>
                </c:pt>
                <c:pt idx="2460">
                  <c:v>24600</c:v>
                </c:pt>
                <c:pt idx="2461">
                  <c:v>24610</c:v>
                </c:pt>
                <c:pt idx="2462">
                  <c:v>24620</c:v>
                </c:pt>
                <c:pt idx="2463">
                  <c:v>24630</c:v>
                </c:pt>
                <c:pt idx="2464">
                  <c:v>24640</c:v>
                </c:pt>
                <c:pt idx="2465">
                  <c:v>24650</c:v>
                </c:pt>
                <c:pt idx="2466">
                  <c:v>24660</c:v>
                </c:pt>
                <c:pt idx="2467">
                  <c:v>24670</c:v>
                </c:pt>
                <c:pt idx="2468">
                  <c:v>24680</c:v>
                </c:pt>
                <c:pt idx="2469">
                  <c:v>24690</c:v>
                </c:pt>
                <c:pt idx="2470">
                  <c:v>24700</c:v>
                </c:pt>
                <c:pt idx="2471">
                  <c:v>24710</c:v>
                </c:pt>
                <c:pt idx="2472">
                  <c:v>24720</c:v>
                </c:pt>
                <c:pt idx="2473">
                  <c:v>24730</c:v>
                </c:pt>
                <c:pt idx="2474">
                  <c:v>24740</c:v>
                </c:pt>
                <c:pt idx="2475">
                  <c:v>24750</c:v>
                </c:pt>
                <c:pt idx="2476">
                  <c:v>24760</c:v>
                </c:pt>
                <c:pt idx="2477">
                  <c:v>24770</c:v>
                </c:pt>
                <c:pt idx="2478">
                  <c:v>24780</c:v>
                </c:pt>
                <c:pt idx="2479">
                  <c:v>24790</c:v>
                </c:pt>
                <c:pt idx="2480">
                  <c:v>24800</c:v>
                </c:pt>
                <c:pt idx="2481">
                  <c:v>24810</c:v>
                </c:pt>
                <c:pt idx="2482">
                  <c:v>24820</c:v>
                </c:pt>
                <c:pt idx="2483">
                  <c:v>24830</c:v>
                </c:pt>
                <c:pt idx="2484">
                  <c:v>24840</c:v>
                </c:pt>
                <c:pt idx="2485">
                  <c:v>24850</c:v>
                </c:pt>
                <c:pt idx="2486">
                  <c:v>24860</c:v>
                </c:pt>
                <c:pt idx="2487">
                  <c:v>24870</c:v>
                </c:pt>
                <c:pt idx="2488">
                  <c:v>24880</c:v>
                </c:pt>
                <c:pt idx="2489">
                  <c:v>24890</c:v>
                </c:pt>
                <c:pt idx="2490">
                  <c:v>24900</c:v>
                </c:pt>
                <c:pt idx="2491">
                  <c:v>24910</c:v>
                </c:pt>
                <c:pt idx="2492">
                  <c:v>24920</c:v>
                </c:pt>
                <c:pt idx="2493">
                  <c:v>24930</c:v>
                </c:pt>
                <c:pt idx="2494">
                  <c:v>24940</c:v>
                </c:pt>
                <c:pt idx="2495">
                  <c:v>24950</c:v>
                </c:pt>
                <c:pt idx="2496">
                  <c:v>24960</c:v>
                </c:pt>
                <c:pt idx="2497">
                  <c:v>24970</c:v>
                </c:pt>
                <c:pt idx="2498">
                  <c:v>24980</c:v>
                </c:pt>
                <c:pt idx="2499">
                  <c:v>24990</c:v>
                </c:pt>
                <c:pt idx="2500">
                  <c:v>25000</c:v>
                </c:pt>
                <c:pt idx="2501">
                  <c:v>25010</c:v>
                </c:pt>
                <c:pt idx="2502">
                  <c:v>25020</c:v>
                </c:pt>
                <c:pt idx="2503">
                  <c:v>25030</c:v>
                </c:pt>
                <c:pt idx="2504">
                  <c:v>25040</c:v>
                </c:pt>
                <c:pt idx="2505">
                  <c:v>25050</c:v>
                </c:pt>
                <c:pt idx="2506">
                  <c:v>25060</c:v>
                </c:pt>
                <c:pt idx="2507">
                  <c:v>25070</c:v>
                </c:pt>
                <c:pt idx="2508">
                  <c:v>25080</c:v>
                </c:pt>
                <c:pt idx="2509">
                  <c:v>25090</c:v>
                </c:pt>
                <c:pt idx="2510">
                  <c:v>25100</c:v>
                </c:pt>
                <c:pt idx="2511">
                  <c:v>25110</c:v>
                </c:pt>
                <c:pt idx="2512">
                  <c:v>25120</c:v>
                </c:pt>
                <c:pt idx="2513">
                  <c:v>25130</c:v>
                </c:pt>
                <c:pt idx="2514">
                  <c:v>25140</c:v>
                </c:pt>
                <c:pt idx="2515">
                  <c:v>25150</c:v>
                </c:pt>
                <c:pt idx="2516">
                  <c:v>25160</c:v>
                </c:pt>
                <c:pt idx="2517">
                  <c:v>25170</c:v>
                </c:pt>
                <c:pt idx="2518">
                  <c:v>25180</c:v>
                </c:pt>
                <c:pt idx="2519">
                  <c:v>25190</c:v>
                </c:pt>
                <c:pt idx="2520">
                  <c:v>25200</c:v>
                </c:pt>
                <c:pt idx="2521">
                  <c:v>25210</c:v>
                </c:pt>
                <c:pt idx="2522">
                  <c:v>25220</c:v>
                </c:pt>
                <c:pt idx="2523">
                  <c:v>25230</c:v>
                </c:pt>
                <c:pt idx="2524">
                  <c:v>25240</c:v>
                </c:pt>
                <c:pt idx="2525">
                  <c:v>25250</c:v>
                </c:pt>
                <c:pt idx="2526">
                  <c:v>25260</c:v>
                </c:pt>
                <c:pt idx="2527">
                  <c:v>25270</c:v>
                </c:pt>
                <c:pt idx="2528">
                  <c:v>25280</c:v>
                </c:pt>
                <c:pt idx="2529">
                  <c:v>25290</c:v>
                </c:pt>
                <c:pt idx="2530">
                  <c:v>25300</c:v>
                </c:pt>
                <c:pt idx="2531">
                  <c:v>25310</c:v>
                </c:pt>
                <c:pt idx="2532">
                  <c:v>25320</c:v>
                </c:pt>
                <c:pt idx="2533">
                  <c:v>25330</c:v>
                </c:pt>
                <c:pt idx="2534">
                  <c:v>25340</c:v>
                </c:pt>
                <c:pt idx="2535">
                  <c:v>25350</c:v>
                </c:pt>
                <c:pt idx="2536">
                  <c:v>25360</c:v>
                </c:pt>
                <c:pt idx="2537">
                  <c:v>25370</c:v>
                </c:pt>
                <c:pt idx="2538">
                  <c:v>25380</c:v>
                </c:pt>
                <c:pt idx="2539">
                  <c:v>25390</c:v>
                </c:pt>
                <c:pt idx="2540">
                  <c:v>25400</c:v>
                </c:pt>
                <c:pt idx="2541">
                  <c:v>25410</c:v>
                </c:pt>
                <c:pt idx="2542">
                  <c:v>25420</c:v>
                </c:pt>
                <c:pt idx="2543">
                  <c:v>25430</c:v>
                </c:pt>
                <c:pt idx="2544">
                  <c:v>25440</c:v>
                </c:pt>
                <c:pt idx="2545">
                  <c:v>25450</c:v>
                </c:pt>
                <c:pt idx="2546">
                  <c:v>25460</c:v>
                </c:pt>
                <c:pt idx="2547">
                  <c:v>25470</c:v>
                </c:pt>
                <c:pt idx="2548">
                  <c:v>25480</c:v>
                </c:pt>
                <c:pt idx="2549">
                  <c:v>25490</c:v>
                </c:pt>
                <c:pt idx="2550">
                  <c:v>25500</c:v>
                </c:pt>
                <c:pt idx="2551">
                  <c:v>25510</c:v>
                </c:pt>
                <c:pt idx="2552">
                  <c:v>25520</c:v>
                </c:pt>
                <c:pt idx="2553">
                  <c:v>25530</c:v>
                </c:pt>
                <c:pt idx="2554">
                  <c:v>25540</c:v>
                </c:pt>
                <c:pt idx="2555">
                  <c:v>25550</c:v>
                </c:pt>
                <c:pt idx="2556">
                  <c:v>25560</c:v>
                </c:pt>
                <c:pt idx="2557">
                  <c:v>25570</c:v>
                </c:pt>
                <c:pt idx="2558">
                  <c:v>25580</c:v>
                </c:pt>
                <c:pt idx="2559">
                  <c:v>25590</c:v>
                </c:pt>
                <c:pt idx="2560">
                  <c:v>25600</c:v>
                </c:pt>
                <c:pt idx="2561">
                  <c:v>25610</c:v>
                </c:pt>
                <c:pt idx="2562">
                  <c:v>25620</c:v>
                </c:pt>
                <c:pt idx="2563">
                  <c:v>25630</c:v>
                </c:pt>
                <c:pt idx="2564">
                  <c:v>25640</c:v>
                </c:pt>
                <c:pt idx="2565">
                  <c:v>25650</c:v>
                </c:pt>
                <c:pt idx="2566">
                  <c:v>25660</c:v>
                </c:pt>
                <c:pt idx="2567">
                  <c:v>25670</c:v>
                </c:pt>
                <c:pt idx="2568">
                  <c:v>25680</c:v>
                </c:pt>
                <c:pt idx="2569">
                  <c:v>25690</c:v>
                </c:pt>
                <c:pt idx="2570">
                  <c:v>25700</c:v>
                </c:pt>
                <c:pt idx="2571">
                  <c:v>25710</c:v>
                </c:pt>
                <c:pt idx="2572">
                  <c:v>25720</c:v>
                </c:pt>
                <c:pt idx="2573">
                  <c:v>25730</c:v>
                </c:pt>
                <c:pt idx="2574">
                  <c:v>25740</c:v>
                </c:pt>
                <c:pt idx="2575">
                  <c:v>25750</c:v>
                </c:pt>
                <c:pt idx="2576">
                  <c:v>25760</c:v>
                </c:pt>
                <c:pt idx="2577">
                  <c:v>25770</c:v>
                </c:pt>
                <c:pt idx="2578">
                  <c:v>25780</c:v>
                </c:pt>
                <c:pt idx="2579">
                  <c:v>25790</c:v>
                </c:pt>
                <c:pt idx="2580">
                  <c:v>25800</c:v>
                </c:pt>
                <c:pt idx="2581">
                  <c:v>25810</c:v>
                </c:pt>
                <c:pt idx="2582">
                  <c:v>25820</c:v>
                </c:pt>
                <c:pt idx="2583">
                  <c:v>25830</c:v>
                </c:pt>
                <c:pt idx="2584">
                  <c:v>25840</c:v>
                </c:pt>
                <c:pt idx="2585">
                  <c:v>25850</c:v>
                </c:pt>
                <c:pt idx="2586">
                  <c:v>25860</c:v>
                </c:pt>
                <c:pt idx="2587">
                  <c:v>25870</c:v>
                </c:pt>
                <c:pt idx="2588">
                  <c:v>25880</c:v>
                </c:pt>
                <c:pt idx="2589">
                  <c:v>25890</c:v>
                </c:pt>
                <c:pt idx="2590">
                  <c:v>25900</c:v>
                </c:pt>
                <c:pt idx="2591">
                  <c:v>25910</c:v>
                </c:pt>
                <c:pt idx="2592">
                  <c:v>25920</c:v>
                </c:pt>
                <c:pt idx="2593">
                  <c:v>25930</c:v>
                </c:pt>
                <c:pt idx="2594">
                  <c:v>25940</c:v>
                </c:pt>
                <c:pt idx="2595">
                  <c:v>25950</c:v>
                </c:pt>
                <c:pt idx="2596">
                  <c:v>25960</c:v>
                </c:pt>
                <c:pt idx="2597">
                  <c:v>25970</c:v>
                </c:pt>
                <c:pt idx="2598">
                  <c:v>25980</c:v>
                </c:pt>
                <c:pt idx="2599">
                  <c:v>25990</c:v>
                </c:pt>
                <c:pt idx="2600">
                  <c:v>26000</c:v>
                </c:pt>
                <c:pt idx="2601">
                  <c:v>26010</c:v>
                </c:pt>
                <c:pt idx="2602">
                  <c:v>26020</c:v>
                </c:pt>
                <c:pt idx="2603">
                  <c:v>26030</c:v>
                </c:pt>
                <c:pt idx="2604">
                  <c:v>26040</c:v>
                </c:pt>
                <c:pt idx="2605">
                  <c:v>26050</c:v>
                </c:pt>
                <c:pt idx="2606">
                  <c:v>26060</c:v>
                </c:pt>
                <c:pt idx="2607">
                  <c:v>26070</c:v>
                </c:pt>
                <c:pt idx="2608">
                  <c:v>26080</c:v>
                </c:pt>
                <c:pt idx="2609">
                  <c:v>26090</c:v>
                </c:pt>
                <c:pt idx="2610">
                  <c:v>26100</c:v>
                </c:pt>
                <c:pt idx="2611">
                  <c:v>26110</c:v>
                </c:pt>
                <c:pt idx="2612">
                  <c:v>26120</c:v>
                </c:pt>
                <c:pt idx="2613">
                  <c:v>26130</c:v>
                </c:pt>
                <c:pt idx="2614">
                  <c:v>26140</c:v>
                </c:pt>
                <c:pt idx="2615">
                  <c:v>26150</c:v>
                </c:pt>
                <c:pt idx="2616">
                  <c:v>26160</c:v>
                </c:pt>
                <c:pt idx="2617">
                  <c:v>26170</c:v>
                </c:pt>
                <c:pt idx="2618">
                  <c:v>26180</c:v>
                </c:pt>
                <c:pt idx="2619">
                  <c:v>26190</c:v>
                </c:pt>
                <c:pt idx="2620">
                  <c:v>26200</c:v>
                </c:pt>
                <c:pt idx="2621">
                  <c:v>26210</c:v>
                </c:pt>
                <c:pt idx="2622">
                  <c:v>26220</c:v>
                </c:pt>
                <c:pt idx="2623">
                  <c:v>26230</c:v>
                </c:pt>
                <c:pt idx="2624">
                  <c:v>26240</c:v>
                </c:pt>
                <c:pt idx="2625">
                  <c:v>26250</c:v>
                </c:pt>
                <c:pt idx="2626">
                  <c:v>26260</c:v>
                </c:pt>
                <c:pt idx="2627">
                  <c:v>26270</c:v>
                </c:pt>
                <c:pt idx="2628">
                  <c:v>26280</c:v>
                </c:pt>
                <c:pt idx="2629">
                  <c:v>26290</c:v>
                </c:pt>
                <c:pt idx="2630">
                  <c:v>26300</c:v>
                </c:pt>
                <c:pt idx="2631">
                  <c:v>26310</c:v>
                </c:pt>
                <c:pt idx="2632">
                  <c:v>26320</c:v>
                </c:pt>
                <c:pt idx="2633">
                  <c:v>26330</c:v>
                </c:pt>
                <c:pt idx="2634">
                  <c:v>26340</c:v>
                </c:pt>
                <c:pt idx="2635">
                  <c:v>26350</c:v>
                </c:pt>
                <c:pt idx="2636">
                  <c:v>26360</c:v>
                </c:pt>
                <c:pt idx="2637">
                  <c:v>26370</c:v>
                </c:pt>
                <c:pt idx="2638">
                  <c:v>26380</c:v>
                </c:pt>
                <c:pt idx="2639">
                  <c:v>26390</c:v>
                </c:pt>
                <c:pt idx="2640">
                  <c:v>26400</c:v>
                </c:pt>
                <c:pt idx="2641">
                  <c:v>26410</c:v>
                </c:pt>
                <c:pt idx="2642">
                  <c:v>26420</c:v>
                </c:pt>
                <c:pt idx="2643">
                  <c:v>26430</c:v>
                </c:pt>
                <c:pt idx="2644">
                  <c:v>26440</c:v>
                </c:pt>
                <c:pt idx="2645">
                  <c:v>26450</c:v>
                </c:pt>
                <c:pt idx="2646">
                  <c:v>26460</c:v>
                </c:pt>
                <c:pt idx="2647">
                  <c:v>26470</c:v>
                </c:pt>
                <c:pt idx="2648">
                  <c:v>26480</c:v>
                </c:pt>
                <c:pt idx="2649">
                  <c:v>26490</c:v>
                </c:pt>
                <c:pt idx="2650">
                  <c:v>26500</c:v>
                </c:pt>
                <c:pt idx="2651">
                  <c:v>26510</c:v>
                </c:pt>
                <c:pt idx="2652">
                  <c:v>26520</c:v>
                </c:pt>
                <c:pt idx="2653">
                  <c:v>26530</c:v>
                </c:pt>
                <c:pt idx="2654">
                  <c:v>26540</c:v>
                </c:pt>
                <c:pt idx="2655">
                  <c:v>26550</c:v>
                </c:pt>
                <c:pt idx="2656">
                  <c:v>26560</c:v>
                </c:pt>
                <c:pt idx="2657">
                  <c:v>26570</c:v>
                </c:pt>
                <c:pt idx="2658">
                  <c:v>26580</c:v>
                </c:pt>
                <c:pt idx="2659">
                  <c:v>26590</c:v>
                </c:pt>
                <c:pt idx="2660">
                  <c:v>26600</c:v>
                </c:pt>
                <c:pt idx="2661">
                  <c:v>26610</c:v>
                </c:pt>
                <c:pt idx="2662">
                  <c:v>26620</c:v>
                </c:pt>
                <c:pt idx="2663">
                  <c:v>26630</c:v>
                </c:pt>
                <c:pt idx="2664">
                  <c:v>26640</c:v>
                </c:pt>
                <c:pt idx="2665">
                  <c:v>26650</c:v>
                </c:pt>
                <c:pt idx="2666">
                  <c:v>26660</c:v>
                </c:pt>
                <c:pt idx="2667">
                  <c:v>26670</c:v>
                </c:pt>
                <c:pt idx="2668">
                  <c:v>26680</c:v>
                </c:pt>
                <c:pt idx="2669">
                  <c:v>26690</c:v>
                </c:pt>
                <c:pt idx="2670">
                  <c:v>26700</c:v>
                </c:pt>
                <c:pt idx="2671">
                  <c:v>26710</c:v>
                </c:pt>
                <c:pt idx="2672">
                  <c:v>26720</c:v>
                </c:pt>
                <c:pt idx="2673">
                  <c:v>26730</c:v>
                </c:pt>
                <c:pt idx="2674">
                  <c:v>26740</c:v>
                </c:pt>
                <c:pt idx="2675">
                  <c:v>26750</c:v>
                </c:pt>
                <c:pt idx="2676">
                  <c:v>26760</c:v>
                </c:pt>
                <c:pt idx="2677">
                  <c:v>26770</c:v>
                </c:pt>
                <c:pt idx="2678">
                  <c:v>26780</c:v>
                </c:pt>
                <c:pt idx="2679">
                  <c:v>26790</c:v>
                </c:pt>
                <c:pt idx="2680">
                  <c:v>26800</c:v>
                </c:pt>
                <c:pt idx="2681">
                  <c:v>26810</c:v>
                </c:pt>
                <c:pt idx="2682">
                  <c:v>26820</c:v>
                </c:pt>
                <c:pt idx="2683">
                  <c:v>26830</c:v>
                </c:pt>
                <c:pt idx="2684">
                  <c:v>26840</c:v>
                </c:pt>
                <c:pt idx="2685">
                  <c:v>26850</c:v>
                </c:pt>
                <c:pt idx="2686">
                  <c:v>26860</c:v>
                </c:pt>
                <c:pt idx="2687">
                  <c:v>26870</c:v>
                </c:pt>
                <c:pt idx="2688">
                  <c:v>26880</c:v>
                </c:pt>
                <c:pt idx="2689">
                  <c:v>26890</c:v>
                </c:pt>
                <c:pt idx="2690">
                  <c:v>26900</c:v>
                </c:pt>
                <c:pt idx="2691">
                  <c:v>26910</c:v>
                </c:pt>
                <c:pt idx="2692">
                  <c:v>26920</c:v>
                </c:pt>
                <c:pt idx="2693">
                  <c:v>26930</c:v>
                </c:pt>
                <c:pt idx="2694">
                  <c:v>26940</c:v>
                </c:pt>
                <c:pt idx="2695">
                  <c:v>26950</c:v>
                </c:pt>
                <c:pt idx="2696">
                  <c:v>26960</c:v>
                </c:pt>
                <c:pt idx="2697">
                  <c:v>26970</c:v>
                </c:pt>
                <c:pt idx="2698">
                  <c:v>26980</c:v>
                </c:pt>
                <c:pt idx="2699">
                  <c:v>26990</c:v>
                </c:pt>
                <c:pt idx="2700">
                  <c:v>27000</c:v>
                </c:pt>
                <c:pt idx="2701">
                  <c:v>27010</c:v>
                </c:pt>
                <c:pt idx="2702">
                  <c:v>27020</c:v>
                </c:pt>
                <c:pt idx="2703">
                  <c:v>27030</c:v>
                </c:pt>
                <c:pt idx="2704">
                  <c:v>27040</c:v>
                </c:pt>
                <c:pt idx="2705">
                  <c:v>27050</c:v>
                </c:pt>
                <c:pt idx="2706">
                  <c:v>27060</c:v>
                </c:pt>
                <c:pt idx="2707">
                  <c:v>27070</c:v>
                </c:pt>
                <c:pt idx="2708">
                  <c:v>27080</c:v>
                </c:pt>
                <c:pt idx="2709">
                  <c:v>27090</c:v>
                </c:pt>
                <c:pt idx="2710">
                  <c:v>27100</c:v>
                </c:pt>
                <c:pt idx="2711">
                  <c:v>27110</c:v>
                </c:pt>
                <c:pt idx="2712">
                  <c:v>27120</c:v>
                </c:pt>
                <c:pt idx="2713">
                  <c:v>27130</c:v>
                </c:pt>
                <c:pt idx="2714">
                  <c:v>27140</c:v>
                </c:pt>
                <c:pt idx="2715">
                  <c:v>27150</c:v>
                </c:pt>
                <c:pt idx="2716">
                  <c:v>27160</c:v>
                </c:pt>
                <c:pt idx="2717">
                  <c:v>27170</c:v>
                </c:pt>
                <c:pt idx="2718">
                  <c:v>27180</c:v>
                </c:pt>
                <c:pt idx="2719">
                  <c:v>27190</c:v>
                </c:pt>
                <c:pt idx="2720">
                  <c:v>27200</c:v>
                </c:pt>
                <c:pt idx="2721">
                  <c:v>27210</c:v>
                </c:pt>
                <c:pt idx="2722">
                  <c:v>27220</c:v>
                </c:pt>
                <c:pt idx="2723">
                  <c:v>27230</c:v>
                </c:pt>
                <c:pt idx="2724">
                  <c:v>27240</c:v>
                </c:pt>
                <c:pt idx="2725">
                  <c:v>27250</c:v>
                </c:pt>
                <c:pt idx="2726">
                  <c:v>27260</c:v>
                </c:pt>
                <c:pt idx="2727">
                  <c:v>27270</c:v>
                </c:pt>
                <c:pt idx="2728">
                  <c:v>27280</c:v>
                </c:pt>
                <c:pt idx="2729">
                  <c:v>27290</c:v>
                </c:pt>
                <c:pt idx="2730">
                  <c:v>27300</c:v>
                </c:pt>
                <c:pt idx="2731">
                  <c:v>27310</c:v>
                </c:pt>
                <c:pt idx="2732">
                  <c:v>27320</c:v>
                </c:pt>
                <c:pt idx="2733">
                  <c:v>27330</c:v>
                </c:pt>
                <c:pt idx="2734">
                  <c:v>27340</c:v>
                </c:pt>
                <c:pt idx="2735">
                  <c:v>27350</c:v>
                </c:pt>
                <c:pt idx="2736">
                  <c:v>27360</c:v>
                </c:pt>
                <c:pt idx="2737">
                  <c:v>27370</c:v>
                </c:pt>
                <c:pt idx="2738">
                  <c:v>27380</c:v>
                </c:pt>
                <c:pt idx="2739">
                  <c:v>27390</c:v>
                </c:pt>
                <c:pt idx="2740">
                  <c:v>27400</c:v>
                </c:pt>
                <c:pt idx="2741">
                  <c:v>27410</c:v>
                </c:pt>
                <c:pt idx="2742">
                  <c:v>27420</c:v>
                </c:pt>
                <c:pt idx="2743">
                  <c:v>27430</c:v>
                </c:pt>
                <c:pt idx="2744">
                  <c:v>27440</c:v>
                </c:pt>
                <c:pt idx="2745">
                  <c:v>27450</c:v>
                </c:pt>
                <c:pt idx="2746">
                  <c:v>27460</c:v>
                </c:pt>
                <c:pt idx="2747">
                  <c:v>27470</c:v>
                </c:pt>
                <c:pt idx="2748">
                  <c:v>27480</c:v>
                </c:pt>
                <c:pt idx="2749">
                  <c:v>27490</c:v>
                </c:pt>
                <c:pt idx="2750">
                  <c:v>27500</c:v>
                </c:pt>
                <c:pt idx="2751">
                  <c:v>27510</c:v>
                </c:pt>
                <c:pt idx="2752">
                  <c:v>27520</c:v>
                </c:pt>
                <c:pt idx="2753">
                  <c:v>27530</c:v>
                </c:pt>
                <c:pt idx="2754">
                  <c:v>27540</c:v>
                </c:pt>
                <c:pt idx="2755">
                  <c:v>27550</c:v>
                </c:pt>
                <c:pt idx="2756">
                  <c:v>27560</c:v>
                </c:pt>
                <c:pt idx="2757">
                  <c:v>27570</c:v>
                </c:pt>
                <c:pt idx="2758">
                  <c:v>27580</c:v>
                </c:pt>
                <c:pt idx="2759">
                  <c:v>27590</c:v>
                </c:pt>
                <c:pt idx="2760">
                  <c:v>27600</c:v>
                </c:pt>
                <c:pt idx="2761">
                  <c:v>27610</c:v>
                </c:pt>
                <c:pt idx="2762">
                  <c:v>27620</c:v>
                </c:pt>
                <c:pt idx="2763">
                  <c:v>27630</c:v>
                </c:pt>
                <c:pt idx="2764">
                  <c:v>27640</c:v>
                </c:pt>
                <c:pt idx="2765">
                  <c:v>27650</c:v>
                </c:pt>
                <c:pt idx="2766">
                  <c:v>27660</c:v>
                </c:pt>
                <c:pt idx="2767">
                  <c:v>27670</c:v>
                </c:pt>
                <c:pt idx="2768">
                  <c:v>27680</c:v>
                </c:pt>
                <c:pt idx="2769">
                  <c:v>27690</c:v>
                </c:pt>
                <c:pt idx="2770">
                  <c:v>27700</c:v>
                </c:pt>
                <c:pt idx="2771">
                  <c:v>27710</c:v>
                </c:pt>
                <c:pt idx="2772">
                  <c:v>27720</c:v>
                </c:pt>
                <c:pt idx="2773">
                  <c:v>27730</c:v>
                </c:pt>
                <c:pt idx="2774">
                  <c:v>27740</c:v>
                </c:pt>
                <c:pt idx="2775">
                  <c:v>27750</c:v>
                </c:pt>
                <c:pt idx="2776">
                  <c:v>27760</c:v>
                </c:pt>
                <c:pt idx="2777">
                  <c:v>27770</c:v>
                </c:pt>
                <c:pt idx="2778">
                  <c:v>27780</c:v>
                </c:pt>
                <c:pt idx="2779">
                  <c:v>27790</c:v>
                </c:pt>
                <c:pt idx="2780">
                  <c:v>27800</c:v>
                </c:pt>
                <c:pt idx="2781">
                  <c:v>27810</c:v>
                </c:pt>
                <c:pt idx="2782">
                  <c:v>27820</c:v>
                </c:pt>
                <c:pt idx="2783">
                  <c:v>27830</c:v>
                </c:pt>
                <c:pt idx="2784">
                  <c:v>27840</c:v>
                </c:pt>
                <c:pt idx="2785">
                  <c:v>27850</c:v>
                </c:pt>
                <c:pt idx="2786">
                  <c:v>27860</c:v>
                </c:pt>
                <c:pt idx="2787">
                  <c:v>27870</c:v>
                </c:pt>
                <c:pt idx="2788">
                  <c:v>27880</c:v>
                </c:pt>
                <c:pt idx="2789">
                  <c:v>27890</c:v>
                </c:pt>
                <c:pt idx="2790">
                  <c:v>27900</c:v>
                </c:pt>
                <c:pt idx="2791">
                  <c:v>27910</c:v>
                </c:pt>
                <c:pt idx="2792">
                  <c:v>27920</c:v>
                </c:pt>
                <c:pt idx="2793">
                  <c:v>27930</c:v>
                </c:pt>
                <c:pt idx="2794">
                  <c:v>27940</c:v>
                </c:pt>
                <c:pt idx="2795">
                  <c:v>27950</c:v>
                </c:pt>
                <c:pt idx="2796">
                  <c:v>27960</c:v>
                </c:pt>
                <c:pt idx="2797">
                  <c:v>27970</c:v>
                </c:pt>
                <c:pt idx="2798">
                  <c:v>27980</c:v>
                </c:pt>
                <c:pt idx="2799">
                  <c:v>27990</c:v>
                </c:pt>
                <c:pt idx="2800">
                  <c:v>28000</c:v>
                </c:pt>
                <c:pt idx="2801">
                  <c:v>28010</c:v>
                </c:pt>
                <c:pt idx="2802">
                  <c:v>28020</c:v>
                </c:pt>
                <c:pt idx="2803">
                  <c:v>28030</c:v>
                </c:pt>
                <c:pt idx="2804">
                  <c:v>28040</c:v>
                </c:pt>
                <c:pt idx="2805">
                  <c:v>28050</c:v>
                </c:pt>
                <c:pt idx="2806">
                  <c:v>28060</c:v>
                </c:pt>
                <c:pt idx="2807">
                  <c:v>28070</c:v>
                </c:pt>
                <c:pt idx="2808">
                  <c:v>28080</c:v>
                </c:pt>
                <c:pt idx="2809">
                  <c:v>28090</c:v>
                </c:pt>
                <c:pt idx="2810">
                  <c:v>28100</c:v>
                </c:pt>
                <c:pt idx="2811">
                  <c:v>28110</c:v>
                </c:pt>
                <c:pt idx="2812">
                  <c:v>28120</c:v>
                </c:pt>
                <c:pt idx="2813">
                  <c:v>28130</c:v>
                </c:pt>
                <c:pt idx="2814">
                  <c:v>28140</c:v>
                </c:pt>
                <c:pt idx="2815">
                  <c:v>28150</c:v>
                </c:pt>
                <c:pt idx="2816">
                  <c:v>28160</c:v>
                </c:pt>
                <c:pt idx="2817">
                  <c:v>28170</c:v>
                </c:pt>
                <c:pt idx="2818">
                  <c:v>28180</c:v>
                </c:pt>
                <c:pt idx="2819">
                  <c:v>28190</c:v>
                </c:pt>
                <c:pt idx="2820">
                  <c:v>28200</c:v>
                </c:pt>
                <c:pt idx="2821">
                  <c:v>28210</c:v>
                </c:pt>
                <c:pt idx="2822">
                  <c:v>28220</c:v>
                </c:pt>
                <c:pt idx="2823">
                  <c:v>28230</c:v>
                </c:pt>
                <c:pt idx="2824">
                  <c:v>28240</c:v>
                </c:pt>
                <c:pt idx="2825">
                  <c:v>28250</c:v>
                </c:pt>
                <c:pt idx="2826">
                  <c:v>28260</c:v>
                </c:pt>
                <c:pt idx="2827">
                  <c:v>28270</c:v>
                </c:pt>
                <c:pt idx="2828">
                  <c:v>28280</c:v>
                </c:pt>
                <c:pt idx="2829">
                  <c:v>28290</c:v>
                </c:pt>
                <c:pt idx="2830">
                  <c:v>28300</c:v>
                </c:pt>
                <c:pt idx="2831">
                  <c:v>28310</c:v>
                </c:pt>
                <c:pt idx="2832">
                  <c:v>28320</c:v>
                </c:pt>
                <c:pt idx="2833">
                  <c:v>28330</c:v>
                </c:pt>
                <c:pt idx="2834">
                  <c:v>28340</c:v>
                </c:pt>
                <c:pt idx="2835">
                  <c:v>28350</c:v>
                </c:pt>
                <c:pt idx="2836">
                  <c:v>28360</c:v>
                </c:pt>
                <c:pt idx="2837">
                  <c:v>28370</c:v>
                </c:pt>
                <c:pt idx="2838">
                  <c:v>28380</c:v>
                </c:pt>
                <c:pt idx="2839">
                  <c:v>28390</c:v>
                </c:pt>
                <c:pt idx="2840">
                  <c:v>28400</c:v>
                </c:pt>
                <c:pt idx="2841">
                  <c:v>28410</c:v>
                </c:pt>
                <c:pt idx="2842">
                  <c:v>28420</c:v>
                </c:pt>
                <c:pt idx="2843">
                  <c:v>28430</c:v>
                </c:pt>
                <c:pt idx="2844">
                  <c:v>28440</c:v>
                </c:pt>
                <c:pt idx="2845">
                  <c:v>28450</c:v>
                </c:pt>
                <c:pt idx="2846">
                  <c:v>28460</c:v>
                </c:pt>
                <c:pt idx="2847">
                  <c:v>28470</c:v>
                </c:pt>
                <c:pt idx="2848">
                  <c:v>28480</c:v>
                </c:pt>
                <c:pt idx="2849">
                  <c:v>28490</c:v>
                </c:pt>
                <c:pt idx="2850">
                  <c:v>28500</c:v>
                </c:pt>
                <c:pt idx="2851">
                  <c:v>28510</c:v>
                </c:pt>
                <c:pt idx="2852">
                  <c:v>28520</c:v>
                </c:pt>
                <c:pt idx="2853">
                  <c:v>28530</c:v>
                </c:pt>
                <c:pt idx="2854">
                  <c:v>28540</c:v>
                </c:pt>
                <c:pt idx="2855">
                  <c:v>28550</c:v>
                </c:pt>
                <c:pt idx="2856">
                  <c:v>28560</c:v>
                </c:pt>
                <c:pt idx="2857">
                  <c:v>28570</c:v>
                </c:pt>
                <c:pt idx="2858">
                  <c:v>28580</c:v>
                </c:pt>
                <c:pt idx="2859">
                  <c:v>28590</c:v>
                </c:pt>
                <c:pt idx="2860">
                  <c:v>28600</c:v>
                </c:pt>
                <c:pt idx="2861">
                  <c:v>28610</c:v>
                </c:pt>
                <c:pt idx="2862">
                  <c:v>28620</c:v>
                </c:pt>
                <c:pt idx="2863">
                  <c:v>28630</c:v>
                </c:pt>
                <c:pt idx="2864">
                  <c:v>28640</c:v>
                </c:pt>
                <c:pt idx="2865">
                  <c:v>28650</c:v>
                </c:pt>
                <c:pt idx="2866">
                  <c:v>28660</c:v>
                </c:pt>
                <c:pt idx="2867">
                  <c:v>28670</c:v>
                </c:pt>
                <c:pt idx="2868">
                  <c:v>28680</c:v>
                </c:pt>
                <c:pt idx="2869">
                  <c:v>28690</c:v>
                </c:pt>
                <c:pt idx="2870">
                  <c:v>28700</c:v>
                </c:pt>
                <c:pt idx="2871">
                  <c:v>28710</c:v>
                </c:pt>
                <c:pt idx="2872">
                  <c:v>28720</c:v>
                </c:pt>
                <c:pt idx="2873">
                  <c:v>28730</c:v>
                </c:pt>
                <c:pt idx="2874">
                  <c:v>28740</c:v>
                </c:pt>
                <c:pt idx="2875">
                  <c:v>28750</c:v>
                </c:pt>
                <c:pt idx="2876">
                  <c:v>28760</c:v>
                </c:pt>
                <c:pt idx="2877">
                  <c:v>28770</c:v>
                </c:pt>
                <c:pt idx="2878">
                  <c:v>28780</c:v>
                </c:pt>
                <c:pt idx="2879">
                  <c:v>28790</c:v>
                </c:pt>
                <c:pt idx="2880">
                  <c:v>28800</c:v>
                </c:pt>
                <c:pt idx="2881">
                  <c:v>28810</c:v>
                </c:pt>
                <c:pt idx="2882">
                  <c:v>28820</c:v>
                </c:pt>
                <c:pt idx="2883">
                  <c:v>28830</c:v>
                </c:pt>
                <c:pt idx="2884">
                  <c:v>28840</c:v>
                </c:pt>
                <c:pt idx="2885">
                  <c:v>28850</c:v>
                </c:pt>
                <c:pt idx="2886">
                  <c:v>28860</c:v>
                </c:pt>
                <c:pt idx="2887">
                  <c:v>28870</c:v>
                </c:pt>
                <c:pt idx="2888">
                  <c:v>28880</c:v>
                </c:pt>
                <c:pt idx="2889">
                  <c:v>28890</c:v>
                </c:pt>
                <c:pt idx="2890">
                  <c:v>28900</c:v>
                </c:pt>
                <c:pt idx="2891">
                  <c:v>28910</c:v>
                </c:pt>
                <c:pt idx="2892">
                  <c:v>28920</c:v>
                </c:pt>
                <c:pt idx="2893">
                  <c:v>28930</c:v>
                </c:pt>
                <c:pt idx="2894">
                  <c:v>28940</c:v>
                </c:pt>
                <c:pt idx="2895">
                  <c:v>28950</c:v>
                </c:pt>
                <c:pt idx="2896">
                  <c:v>28960</c:v>
                </c:pt>
                <c:pt idx="2897">
                  <c:v>28970</c:v>
                </c:pt>
                <c:pt idx="2898">
                  <c:v>28980</c:v>
                </c:pt>
                <c:pt idx="2899">
                  <c:v>28990</c:v>
                </c:pt>
                <c:pt idx="2900">
                  <c:v>29000</c:v>
                </c:pt>
                <c:pt idx="2901">
                  <c:v>29010</c:v>
                </c:pt>
                <c:pt idx="2902">
                  <c:v>29020</c:v>
                </c:pt>
                <c:pt idx="2903">
                  <c:v>29030</c:v>
                </c:pt>
                <c:pt idx="2904">
                  <c:v>29040</c:v>
                </c:pt>
                <c:pt idx="2905">
                  <c:v>29050</c:v>
                </c:pt>
                <c:pt idx="2906">
                  <c:v>29060</c:v>
                </c:pt>
                <c:pt idx="2907">
                  <c:v>29070</c:v>
                </c:pt>
                <c:pt idx="2908">
                  <c:v>29080</c:v>
                </c:pt>
                <c:pt idx="2909">
                  <c:v>29090</c:v>
                </c:pt>
                <c:pt idx="2910">
                  <c:v>29100</c:v>
                </c:pt>
                <c:pt idx="2911">
                  <c:v>29110</c:v>
                </c:pt>
                <c:pt idx="2912">
                  <c:v>29120</c:v>
                </c:pt>
                <c:pt idx="2913">
                  <c:v>29130</c:v>
                </c:pt>
                <c:pt idx="2914">
                  <c:v>29140</c:v>
                </c:pt>
                <c:pt idx="2915">
                  <c:v>29150</c:v>
                </c:pt>
                <c:pt idx="2916">
                  <c:v>29160</c:v>
                </c:pt>
                <c:pt idx="2917">
                  <c:v>29170</c:v>
                </c:pt>
                <c:pt idx="2918">
                  <c:v>29180</c:v>
                </c:pt>
                <c:pt idx="2919">
                  <c:v>29190</c:v>
                </c:pt>
                <c:pt idx="2920">
                  <c:v>29200</c:v>
                </c:pt>
                <c:pt idx="2921">
                  <c:v>29210</c:v>
                </c:pt>
                <c:pt idx="2922">
                  <c:v>29220</c:v>
                </c:pt>
                <c:pt idx="2923">
                  <c:v>29230</c:v>
                </c:pt>
                <c:pt idx="2924">
                  <c:v>29240</c:v>
                </c:pt>
                <c:pt idx="2925">
                  <c:v>29250</c:v>
                </c:pt>
                <c:pt idx="2926">
                  <c:v>29260</c:v>
                </c:pt>
                <c:pt idx="2927">
                  <c:v>29270</c:v>
                </c:pt>
                <c:pt idx="2928">
                  <c:v>29280</c:v>
                </c:pt>
                <c:pt idx="2929">
                  <c:v>29290</c:v>
                </c:pt>
                <c:pt idx="2930">
                  <c:v>29300</c:v>
                </c:pt>
                <c:pt idx="2931">
                  <c:v>29310</c:v>
                </c:pt>
                <c:pt idx="2932">
                  <c:v>29320</c:v>
                </c:pt>
                <c:pt idx="2933">
                  <c:v>29330</c:v>
                </c:pt>
                <c:pt idx="2934">
                  <c:v>29340</c:v>
                </c:pt>
                <c:pt idx="2935">
                  <c:v>29350</c:v>
                </c:pt>
                <c:pt idx="2936">
                  <c:v>29360</c:v>
                </c:pt>
                <c:pt idx="2937">
                  <c:v>29370</c:v>
                </c:pt>
                <c:pt idx="2938">
                  <c:v>29380</c:v>
                </c:pt>
                <c:pt idx="2939">
                  <c:v>29390</c:v>
                </c:pt>
                <c:pt idx="2940">
                  <c:v>29400</c:v>
                </c:pt>
                <c:pt idx="2941">
                  <c:v>29410</c:v>
                </c:pt>
                <c:pt idx="2942">
                  <c:v>29420</c:v>
                </c:pt>
                <c:pt idx="2943">
                  <c:v>29430</c:v>
                </c:pt>
                <c:pt idx="2944">
                  <c:v>29440</c:v>
                </c:pt>
                <c:pt idx="2945">
                  <c:v>29450</c:v>
                </c:pt>
                <c:pt idx="2946">
                  <c:v>29460</c:v>
                </c:pt>
                <c:pt idx="2947">
                  <c:v>29470</c:v>
                </c:pt>
                <c:pt idx="2948">
                  <c:v>29480</c:v>
                </c:pt>
                <c:pt idx="2949">
                  <c:v>29490</c:v>
                </c:pt>
                <c:pt idx="2950">
                  <c:v>29500</c:v>
                </c:pt>
                <c:pt idx="2951">
                  <c:v>29510</c:v>
                </c:pt>
                <c:pt idx="2952">
                  <c:v>29520</c:v>
                </c:pt>
                <c:pt idx="2953">
                  <c:v>29530</c:v>
                </c:pt>
                <c:pt idx="2954">
                  <c:v>29540</c:v>
                </c:pt>
                <c:pt idx="2955">
                  <c:v>29550</c:v>
                </c:pt>
                <c:pt idx="2956">
                  <c:v>29560</c:v>
                </c:pt>
                <c:pt idx="2957">
                  <c:v>29570</c:v>
                </c:pt>
                <c:pt idx="2958">
                  <c:v>29580</c:v>
                </c:pt>
                <c:pt idx="2959">
                  <c:v>29590</c:v>
                </c:pt>
                <c:pt idx="2960">
                  <c:v>29600</c:v>
                </c:pt>
                <c:pt idx="2961">
                  <c:v>29610</c:v>
                </c:pt>
                <c:pt idx="2962">
                  <c:v>29620</c:v>
                </c:pt>
                <c:pt idx="2963">
                  <c:v>29630</c:v>
                </c:pt>
                <c:pt idx="2964">
                  <c:v>29640</c:v>
                </c:pt>
                <c:pt idx="2965">
                  <c:v>29650</c:v>
                </c:pt>
                <c:pt idx="2966">
                  <c:v>29660</c:v>
                </c:pt>
                <c:pt idx="2967">
                  <c:v>29670</c:v>
                </c:pt>
                <c:pt idx="2968">
                  <c:v>29680</c:v>
                </c:pt>
                <c:pt idx="2969">
                  <c:v>29690</c:v>
                </c:pt>
                <c:pt idx="2970">
                  <c:v>29700</c:v>
                </c:pt>
                <c:pt idx="2971">
                  <c:v>29710</c:v>
                </c:pt>
                <c:pt idx="2972">
                  <c:v>29720</c:v>
                </c:pt>
                <c:pt idx="2973">
                  <c:v>29730</c:v>
                </c:pt>
                <c:pt idx="2974">
                  <c:v>29740</c:v>
                </c:pt>
                <c:pt idx="2975">
                  <c:v>29750</c:v>
                </c:pt>
                <c:pt idx="2976">
                  <c:v>29760</c:v>
                </c:pt>
                <c:pt idx="2977">
                  <c:v>29770</c:v>
                </c:pt>
                <c:pt idx="2978">
                  <c:v>29780</c:v>
                </c:pt>
                <c:pt idx="2979">
                  <c:v>29790</c:v>
                </c:pt>
                <c:pt idx="2980">
                  <c:v>29800</c:v>
                </c:pt>
                <c:pt idx="2981">
                  <c:v>29810</c:v>
                </c:pt>
                <c:pt idx="2982">
                  <c:v>29820</c:v>
                </c:pt>
                <c:pt idx="2983">
                  <c:v>29830</c:v>
                </c:pt>
                <c:pt idx="2984">
                  <c:v>29840</c:v>
                </c:pt>
                <c:pt idx="2985">
                  <c:v>29850</c:v>
                </c:pt>
                <c:pt idx="2986">
                  <c:v>29860</c:v>
                </c:pt>
                <c:pt idx="2987">
                  <c:v>29870</c:v>
                </c:pt>
                <c:pt idx="2988">
                  <c:v>29880</c:v>
                </c:pt>
                <c:pt idx="2989">
                  <c:v>29890</c:v>
                </c:pt>
                <c:pt idx="2990">
                  <c:v>29900</c:v>
                </c:pt>
                <c:pt idx="2991">
                  <c:v>29910</c:v>
                </c:pt>
                <c:pt idx="2992">
                  <c:v>29920</c:v>
                </c:pt>
                <c:pt idx="2993">
                  <c:v>29930</c:v>
                </c:pt>
                <c:pt idx="2994">
                  <c:v>29940</c:v>
                </c:pt>
                <c:pt idx="2995">
                  <c:v>29950</c:v>
                </c:pt>
                <c:pt idx="2996">
                  <c:v>29960</c:v>
                </c:pt>
                <c:pt idx="2997">
                  <c:v>29970</c:v>
                </c:pt>
                <c:pt idx="2998">
                  <c:v>29980</c:v>
                </c:pt>
                <c:pt idx="2999">
                  <c:v>29990</c:v>
                </c:pt>
                <c:pt idx="3000">
                  <c:v>30000</c:v>
                </c:pt>
                <c:pt idx="3001">
                  <c:v>30010</c:v>
                </c:pt>
                <c:pt idx="3002">
                  <c:v>30020</c:v>
                </c:pt>
                <c:pt idx="3003">
                  <c:v>30030</c:v>
                </c:pt>
                <c:pt idx="3004">
                  <c:v>30040</c:v>
                </c:pt>
                <c:pt idx="3005">
                  <c:v>30050</c:v>
                </c:pt>
                <c:pt idx="3006">
                  <c:v>30060</c:v>
                </c:pt>
                <c:pt idx="3007">
                  <c:v>30070</c:v>
                </c:pt>
                <c:pt idx="3008">
                  <c:v>30080</c:v>
                </c:pt>
                <c:pt idx="3009">
                  <c:v>30090</c:v>
                </c:pt>
                <c:pt idx="3010">
                  <c:v>30100</c:v>
                </c:pt>
                <c:pt idx="3011">
                  <c:v>30110</c:v>
                </c:pt>
                <c:pt idx="3012">
                  <c:v>30120</c:v>
                </c:pt>
                <c:pt idx="3013">
                  <c:v>30130</c:v>
                </c:pt>
                <c:pt idx="3014">
                  <c:v>30140</c:v>
                </c:pt>
                <c:pt idx="3015">
                  <c:v>30150</c:v>
                </c:pt>
                <c:pt idx="3016">
                  <c:v>30160</c:v>
                </c:pt>
                <c:pt idx="3017">
                  <c:v>30170</c:v>
                </c:pt>
                <c:pt idx="3018">
                  <c:v>30180</c:v>
                </c:pt>
                <c:pt idx="3019">
                  <c:v>30190</c:v>
                </c:pt>
                <c:pt idx="3020">
                  <c:v>30200</c:v>
                </c:pt>
                <c:pt idx="3021">
                  <c:v>30210</c:v>
                </c:pt>
                <c:pt idx="3022">
                  <c:v>30220</c:v>
                </c:pt>
                <c:pt idx="3023">
                  <c:v>30230</c:v>
                </c:pt>
                <c:pt idx="3024">
                  <c:v>30240</c:v>
                </c:pt>
                <c:pt idx="3025">
                  <c:v>30250</c:v>
                </c:pt>
                <c:pt idx="3026">
                  <c:v>30260</c:v>
                </c:pt>
                <c:pt idx="3027">
                  <c:v>30270</c:v>
                </c:pt>
                <c:pt idx="3028">
                  <c:v>30280</c:v>
                </c:pt>
                <c:pt idx="3029">
                  <c:v>30290</c:v>
                </c:pt>
                <c:pt idx="3030">
                  <c:v>30300</c:v>
                </c:pt>
                <c:pt idx="3031">
                  <c:v>30310</c:v>
                </c:pt>
                <c:pt idx="3032">
                  <c:v>30320</c:v>
                </c:pt>
                <c:pt idx="3033">
                  <c:v>30330</c:v>
                </c:pt>
                <c:pt idx="3034">
                  <c:v>30340</c:v>
                </c:pt>
                <c:pt idx="3035">
                  <c:v>30350</c:v>
                </c:pt>
                <c:pt idx="3036">
                  <c:v>30360</c:v>
                </c:pt>
                <c:pt idx="3037">
                  <c:v>30370</c:v>
                </c:pt>
                <c:pt idx="3038">
                  <c:v>30380</c:v>
                </c:pt>
                <c:pt idx="3039">
                  <c:v>30390</c:v>
                </c:pt>
                <c:pt idx="3040">
                  <c:v>30400</c:v>
                </c:pt>
                <c:pt idx="3041">
                  <c:v>30410</c:v>
                </c:pt>
                <c:pt idx="3042">
                  <c:v>30420</c:v>
                </c:pt>
                <c:pt idx="3043">
                  <c:v>30430</c:v>
                </c:pt>
                <c:pt idx="3044">
                  <c:v>30440</c:v>
                </c:pt>
                <c:pt idx="3045">
                  <c:v>30450</c:v>
                </c:pt>
                <c:pt idx="3046">
                  <c:v>30460</c:v>
                </c:pt>
                <c:pt idx="3047">
                  <c:v>30470</c:v>
                </c:pt>
                <c:pt idx="3048">
                  <c:v>30480</c:v>
                </c:pt>
                <c:pt idx="3049">
                  <c:v>30490</c:v>
                </c:pt>
                <c:pt idx="3050">
                  <c:v>30500</c:v>
                </c:pt>
                <c:pt idx="3051">
                  <c:v>30510</c:v>
                </c:pt>
                <c:pt idx="3052">
                  <c:v>30520</c:v>
                </c:pt>
                <c:pt idx="3053">
                  <c:v>30530</c:v>
                </c:pt>
                <c:pt idx="3054">
                  <c:v>30540</c:v>
                </c:pt>
                <c:pt idx="3055">
                  <c:v>30550</c:v>
                </c:pt>
                <c:pt idx="3056">
                  <c:v>30560</c:v>
                </c:pt>
                <c:pt idx="3057">
                  <c:v>30570</c:v>
                </c:pt>
                <c:pt idx="3058">
                  <c:v>30580</c:v>
                </c:pt>
                <c:pt idx="3059">
                  <c:v>30590</c:v>
                </c:pt>
                <c:pt idx="3060">
                  <c:v>30600</c:v>
                </c:pt>
                <c:pt idx="3061">
                  <c:v>30610</c:v>
                </c:pt>
                <c:pt idx="3062">
                  <c:v>30620</c:v>
                </c:pt>
                <c:pt idx="3063">
                  <c:v>30630</c:v>
                </c:pt>
                <c:pt idx="3064">
                  <c:v>30640</c:v>
                </c:pt>
                <c:pt idx="3065">
                  <c:v>30650</c:v>
                </c:pt>
                <c:pt idx="3066">
                  <c:v>30660</c:v>
                </c:pt>
                <c:pt idx="3067">
                  <c:v>30670</c:v>
                </c:pt>
                <c:pt idx="3068">
                  <c:v>30680</c:v>
                </c:pt>
                <c:pt idx="3069">
                  <c:v>30690</c:v>
                </c:pt>
                <c:pt idx="3070">
                  <c:v>30700</c:v>
                </c:pt>
                <c:pt idx="3071">
                  <c:v>30710</c:v>
                </c:pt>
                <c:pt idx="3072">
                  <c:v>30720</c:v>
                </c:pt>
                <c:pt idx="3073">
                  <c:v>30730</c:v>
                </c:pt>
                <c:pt idx="3074">
                  <c:v>30740</c:v>
                </c:pt>
                <c:pt idx="3075">
                  <c:v>30750</c:v>
                </c:pt>
                <c:pt idx="3076">
                  <c:v>30760</c:v>
                </c:pt>
                <c:pt idx="3077">
                  <c:v>30770</c:v>
                </c:pt>
                <c:pt idx="3078">
                  <c:v>30780</c:v>
                </c:pt>
                <c:pt idx="3079">
                  <c:v>30790</c:v>
                </c:pt>
                <c:pt idx="3080">
                  <c:v>30800</c:v>
                </c:pt>
                <c:pt idx="3081">
                  <c:v>30810</c:v>
                </c:pt>
                <c:pt idx="3082">
                  <c:v>30820</c:v>
                </c:pt>
                <c:pt idx="3083">
                  <c:v>30830</c:v>
                </c:pt>
                <c:pt idx="3084">
                  <c:v>30840</c:v>
                </c:pt>
                <c:pt idx="3085">
                  <c:v>30850</c:v>
                </c:pt>
                <c:pt idx="3086">
                  <c:v>30860</c:v>
                </c:pt>
                <c:pt idx="3087">
                  <c:v>30870</c:v>
                </c:pt>
                <c:pt idx="3088">
                  <c:v>30880</c:v>
                </c:pt>
                <c:pt idx="3089">
                  <c:v>30890</c:v>
                </c:pt>
                <c:pt idx="3090">
                  <c:v>30900</c:v>
                </c:pt>
                <c:pt idx="3091">
                  <c:v>30910</c:v>
                </c:pt>
                <c:pt idx="3092">
                  <c:v>30920</c:v>
                </c:pt>
                <c:pt idx="3093">
                  <c:v>30930</c:v>
                </c:pt>
                <c:pt idx="3094">
                  <c:v>30940</c:v>
                </c:pt>
                <c:pt idx="3095">
                  <c:v>30950</c:v>
                </c:pt>
                <c:pt idx="3096">
                  <c:v>30960</c:v>
                </c:pt>
                <c:pt idx="3097">
                  <c:v>30970</c:v>
                </c:pt>
                <c:pt idx="3098">
                  <c:v>30980</c:v>
                </c:pt>
                <c:pt idx="3099">
                  <c:v>30990</c:v>
                </c:pt>
                <c:pt idx="3100">
                  <c:v>31000</c:v>
                </c:pt>
                <c:pt idx="3101">
                  <c:v>31010</c:v>
                </c:pt>
                <c:pt idx="3102">
                  <c:v>31020</c:v>
                </c:pt>
                <c:pt idx="3103">
                  <c:v>31030</c:v>
                </c:pt>
                <c:pt idx="3104">
                  <c:v>31040</c:v>
                </c:pt>
                <c:pt idx="3105">
                  <c:v>31050</c:v>
                </c:pt>
                <c:pt idx="3106">
                  <c:v>31060</c:v>
                </c:pt>
                <c:pt idx="3107">
                  <c:v>31070</c:v>
                </c:pt>
                <c:pt idx="3108">
                  <c:v>31080</c:v>
                </c:pt>
                <c:pt idx="3109">
                  <c:v>31090</c:v>
                </c:pt>
                <c:pt idx="3110">
                  <c:v>31100</c:v>
                </c:pt>
                <c:pt idx="3111">
                  <c:v>31110</c:v>
                </c:pt>
                <c:pt idx="3112">
                  <c:v>31120</c:v>
                </c:pt>
                <c:pt idx="3113">
                  <c:v>31130</c:v>
                </c:pt>
                <c:pt idx="3114">
                  <c:v>31140</c:v>
                </c:pt>
                <c:pt idx="3115">
                  <c:v>31150</c:v>
                </c:pt>
                <c:pt idx="3116">
                  <c:v>31160</c:v>
                </c:pt>
                <c:pt idx="3117">
                  <c:v>31170</c:v>
                </c:pt>
                <c:pt idx="3118">
                  <c:v>31180</c:v>
                </c:pt>
                <c:pt idx="3119">
                  <c:v>31190</c:v>
                </c:pt>
                <c:pt idx="3120">
                  <c:v>31200</c:v>
                </c:pt>
                <c:pt idx="3121">
                  <c:v>31210</c:v>
                </c:pt>
                <c:pt idx="3122">
                  <c:v>31220</c:v>
                </c:pt>
                <c:pt idx="3123">
                  <c:v>31230</c:v>
                </c:pt>
                <c:pt idx="3124">
                  <c:v>31240</c:v>
                </c:pt>
                <c:pt idx="3125">
                  <c:v>31250</c:v>
                </c:pt>
                <c:pt idx="3126">
                  <c:v>31260</c:v>
                </c:pt>
                <c:pt idx="3127">
                  <c:v>31270</c:v>
                </c:pt>
                <c:pt idx="3128">
                  <c:v>31280</c:v>
                </c:pt>
                <c:pt idx="3129">
                  <c:v>31290</c:v>
                </c:pt>
                <c:pt idx="3130">
                  <c:v>31300</c:v>
                </c:pt>
                <c:pt idx="3131">
                  <c:v>31310</c:v>
                </c:pt>
                <c:pt idx="3132">
                  <c:v>31320</c:v>
                </c:pt>
                <c:pt idx="3133">
                  <c:v>31330</c:v>
                </c:pt>
                <c:pt idx="3134">
                  <c:v>31340</c:v>
                </c:pt>
                <c:pt idx="3135">
                  <c:v>31350</c:v>
                </c:pt>
                <c:pt idx="3136">
                  <c:v>31360</c:v>
                </c:pt>
                <c:pt idx="3137">
                  <c:v>31370</c:v>
                </c:pt>
                <c:pt idx="3138">
                  <c:v>31380</c:v>
                </c:pt>
                <c:pt idx="3139">
                  <c:v>31390</c:v>
                </c:pt>
                <c:pt idx="3140">
                  <c:v>31400</c:v>
                </c:pt>
                <c:pt idx="3141">
                  <c:v>31410</c:v>
                </c:pt>
                <c:pt idx="3142">
                  <c:v>31420</c:v>
                </c:pt>
                <c:pt idx="3143">
                  <c:v>31430</c:v>
                </c:pt>
                <c:pt idx="3144">
                  <c:v>31440</c:v>
                </c:pt>
                <c:pt idx="3145">
                  <c:v>31450</c:v>
                </c:pt>
                <c:pt idx="3146">
                  <c:v>31460</c:v>
                </c:pt>
                <c:pt idx="3147">
                  <c:v>31470</c:v>
                </c:pt>
                <c:pt idx="3148">
                  <c:v>31480</c:v>
                </c:pt>
                <c:pt idx="3149">
                  <c:v>31490</c:v>
                </c:pt>
                <c:pt idx="3150">
                  <c:v>31500</c:v>
                </c:pt>
                <c:pt idx="3151">
                  <c:v>31510</c:v>
                </c:pt>
                <c:pt idx="3152">
                  <c:v>31520</c:v>
                </c:pt>
                <c:pt idx="3153">
                  <c:v>31530</c:v>
                </c:pt>
                <c:pt idx="3154">
                  <c:v>31540</c:v>
                </c:pt>
                <c:pt idx="3155">
                  <c:v>31550</c:v>
                </c:pt>
                <c:pt idx="3156">
                  <c:v>31560</c:v>
                </c:pt>
                <c:pt idx="3157">
                  <c:v>31570</c:v>
                </c:pt>
                <c:pt idx="3158">
                  <c:v>31580</c:v>
                </c:pt>
                <c:pt idx="3159">
                  <c:v>31590</c:v>
                </c:pt>
                <c:pt idx="3160">
                  <c:v>31600</c:v>
                </c:pt>
                <c:pt idx="3161">
                  <c:v>31610</c:v>
                </c:pt>
                <c:pt idx="3162">
                  <c:v>31620</c:v>
                </c:pt>
                <c:pt idx="3163">
                  <c:v>31630</c:v>
                </c:pt>
                <c:pt idx="3164">
                  <c:v>31640</c:v>
                </c:pt>
                <c:pt idx="3165">
                  <c:v>31650</c:v>
                </c:pt>
                <c:pt idx="3166">
                  <c:v>31660</c:v>
                </c:pt>
                <c:pt idx="3167">
                  <c:v>31670</c:v>
                </c:pt>
                <c:pt idx="3168">
                  <c:v>31680</c:v>
                </c:pt>
                <c:pt idx="3169">
                  <c:v>31690</c:v>
                </c:pt>
                <c:pt idx="3170">
                  <c:v>31700</c:v>
                </c:pt>
                <c:pt idx="3171">
                  <c:v>31710</c:v>
                </c:pt>
                <c:pt idx="3172">
                  <c:v>31720</c:v>
                </c:pt>
                <c:pt idx="3173">
                  <c:v>31730</c:v>
                </c:pt>
                <c:pt idx="3174">
                  <c:v>31740</c:v>
                </c:pt>
                <c:pt idx="3175">
                  <c:v>31750</c:v>
                </c:pt>
                <c:pt idx="3176">
                  <c:v>31760</c:v>
                </c:pt>
                <c:pt idx="3177">
                  <c:v>31770</c:v>
                </c:pt>
                <c:pt idx="3178">
                  <c:v>31780</c:v>
                </c:pt>
                <c:pt idx="3179">
                  <c:v>31790</c:v>
                </c:pt>
                <c:pt idx="3180">
                  <c:v>31800</c:v>
                </c:pt>
                <c:pt idx="3181">
                  <c:v>31810</c:v>
                </c:pt>
                <c:pt idx="3182">
                  <c:v>31820</c:v>
                </c:pt>
                <c:pt idx="3183">
                  <c:v>31830</c:v>
                </c:pt>
                <c:pt idx="3184">
                  <c:v>31840</c:v>
                </c:pt>
                <c:pt idx="3185">
                  <c:v>31850</c:v>
                </c:pt>
                <c:pt idx="3186">
                  <c:v>31860</c:v>
                </c:pt>
                <c:pt idx="3187">
                  <c:v>31870</c:v>
                </c:pt>
                <c:pt idx="3188">
                  <c:v>31880</c:v>
                </c:pt>
                <c:pt idx="3189">
                  <c:v>31890</c:v>
                </c:pt>
                <c:pt idx="3190">
                  <c:v>31900</c:v>
                </c:pt>
                <c:pt idx="3191">
                  <c:v>31910</c:v>
                </c:pt>
                <c:pt idx="3192">
                  <c:v>31920</c:v>
                </c:pt>
                <c:pt idx="3193">
                  <c:v>31930</c:v>
                </c:pt>
                <c:pt idx="3194">
                  <c:v>31940</c:v>
                </c:pt>
                <c:pt idx="3195">
                  <c:v>31950</c:v>
                </c:pt>
                <c:pt idx="3196">
                  <c:v>31960</c:v>
                </c:pt>
                <c:pt idx="3197">
                  <c:v>31970</c:v>
                </c:pt>
                <c:pt idx="3198">
                  <c:v>31980</c:v>
                </c:pt>
                <c:pt idx="3199">
                  <c:v>31990</c:v>
                </c:pt>
                <c:pt idx="3200">
                  <c:v>32000</c:v>
                </c:pt>
                <c:pt idx="3201">
                  <c:v>32010</c:v>
                </c:pt>
                <c:pt idx="3202">
                  <c:v>32020</c:v>
                </c:pt>
                <c:pt idx="3203">
                  <c:v>32030</c:v>
                </c:pt>
                <c:pt idx="3204">
                  <c:v>32040</c:v>
                </c:pt>
                <c:pt idx="3205">
                  <c:v>32050</c:v>
                </c:pt>
                <c:pt idx="3206">
                  <c:v>32060</c:v>
                </c:pt>
                <c:pt idx="3207">
                  <c:v>32070</c:v>
                </c:pt>
                <c:pt idx="3208">
                  <c:v>32080</c:v>
                </c:pt>
                <c:pt idx="3209">
                  <c:v>32090</c:v>
                </c:pt>
                <c:pt idx="3210">
                  <c:v>32100</c:v>
                </c:pt>
                <c:pt idx="3211">
                  <c:v>32110</c:v>
                </c:pt>
                <c:pt idx="3212">
                  <c:v>32120</c:v>
                </c:pt>
                <c:pt idx="3213">
                  <c:v>32130</c:v>
                </c:pt>
                <c:pt idx="3214">
                  <c:v>32140</c:v>
                </c:pt>
                <c:pt idx="3215">
                  <c:v>32150</c:v>
                </c:pt>
                <c:pt idx="3216">
                  <c:v>32160</c:v>
                </c:pt>
                <c:pt idx="3217">
                  <c:v>32170</c:v>
                </c:pt>
                <c:pt idx="3218">
                  <c:v>32180</c:v>
                </c:pt>
                <c:pt idx="3219">
                  <c:v>32190</c:v>
                </c:pt>
                <c:pt idx="3220">
                  <c:v>32200</c:v>
                </c:pt>
                <c:pt idx="3221">
                  <c:v>32210</c:v>
                </c:pt>
                <c:pt idx="3222">
                  <c:v>32220</c:v>
                </c:pt>
                <c:pt idx="3223">
                  <c:v>32230</c:v>
                </c:pt>
                <c:pt idx="3224">
                  <c:v>32240</c:v>
                </c:pt>
                <c:pt idx="3225">
                  <c:v>32250</c:v>
                </c:pt>
                <c:pt idx="3226">
                  <c:v>32260</c:v>
                </c:pt>
                <c:pt idx="3227">
                  <c:v>32270</c:v>
                </c:pt>
                <c:pt idx="3228">
                  <c:v>32280</c:v>
                </c:pt>
                <c:pt idx="3229">
                  <c:v>32290</c:v>
                </c:pt>
                <c:pt idx="3230">
                  <c:v>32300</c:v>
                </c:pt>
                <c:pt idx="3231">
                  <c:v>32310</c:v>
                </c:pt>
                <c:pt idx="3232">
                  <c:v>32320</c:v>
                </c:pt>
                <c:pt idx="3233">
                  <c:v>32330</c:v>
                </c:pt>
                <c:pt idx="3234">
                  <c:v>32340</c:v>
                </c:pt>
                <c:pt idx="3235">
                  <c:v>32350</c:v>
                </c:pt>
                <c:pt idx="3236">
                  <c:v>32360</c:v>
                </c:pt>
                <c:pt idx="3237">
                  <c:v>32370</c:v>
                </c:pt>
                <c:pt idx="3238">
                  <c:v>32380</c:v>
                </c:pt>
                <c:pt idx="3239">
                  <c:v>32390</c:v>
                </c:pt>
                <c:pt idx="3240">
                  <c:v>32400</c:v>
                </c:pt>
                <c:pt idx="3241">
                  <c:v>32410</c:v>
                </c:pt>
                <c:pt idx="3242">
                  <c:v>32420</c:v>
                </c:pt>
                <c:pt idx="3243">
                  <c:v>32430</c:v>
                </c:pt>
                <c:pt idx="3244">
                  <c:v>32440</c:v>
                </c:pt>
                <c:pt idx="3245">
                  <c:v>32450</c:v>
                </c:pt>
                <c:pt idx="3246">
                  <c:v>32460</c:v>
                </c:pt>
                <c:pt idx="3247">
                  <c:v>32470</c:v>
                </c:pt>
                <c:pt idx="3248">
                  <c:v>32480</c:v>
                </c:pt>
                <c:pt idx="3249">
                  <c:v>32490</c:v>
                </c:pt>
                <c:pt idx="3250">
                  <c:v>32500</c:v>
                </c:pt>
                <c:pt idx="3251">
                  <c:v>32510</c:v>
                </c:pt>
                <c:pt idx="3252">
                  <c:v>32520</c:v>
                </c:pt>
                <c:pt idx="3253">
                  <c:v>32530</c:v>
                </c:pt>
                <c:pt idx="3254">
                  <c:v>32540</c:v>
                </c:pt>
                <c:pt idx="3255">
                  <c:v>32550</c:v>
                </c:pt>
                <c:pt idx="3256">
                  <c:v>32560</c:v>
                </c:pt>
                <c:pt idx="3257">
                  <c:v>32570</c:v>
                </c:pt>
                <c:pt idx="3258">
                  <c:v>32580</c:v>
                </c:pt>
                <c:pt idx="3259">
                  <c:v>32590</c:v>
                </c:pt>
                <c:pt idx="3260">
                  <c:v>32600</c:v>
                </c:pt>
                <c:pt idx="3261">
                  <c:v>32610</c:v>
                </c:pt>
                <c:pt idx="3262">
                  <c:v>32620</c:v>
                </c:pt>
                <c:pt idx="3263">
                  <c:v>32630</c:v>
                </c:pt>
                <c:pt idx="3264">
                  <c:v>32640</c:v>
                </c:pt>
                <c:pt idx="3265">
                  <c:v>32650</c:v>
                </c:pt>
                <c:pt idx="3266">
                  <c:v>32660</c:v>
                </c:pt>
                <c:pt idx="3267">
                  <c:v>32670</c:v>
                </c:pt>
                <c:pt idx="3268">
                  <c:v>32680</c:v>
                </c:pt>
                <c:pt idx="3269">
                  <c:v>32690</c:v>
                </c:pt>
                <c:pt idx="3270">
                  <c:v>32700</c:v>
                </c:pt>
                <c:pt idx="3271">
                  <c:v>32710</c:v>
                </c:pt>
                <c:pt idx="3272">
                  <c:v>32720</c:v>
                </c:pt>
                <c:pt idx="3273">
                  <c:v>32730</c:v>
                </c:pt>
                <c:pt idx="3274">
                  <c:v>32740</c:v>
                </c:pt>
                <c:pt idx="3275">
                  <c:v>32750</c:v>
                </c:pt>
                <c:pt idx="3276">
                  <c:v>32760</c:v>
                </c:pt>
                <c:pt idx="3277">
                  <c:v>32770</c:v>
                </c:pt>
                <c:pt idx="3278">
                  <c:v>32780</c:v>
                </c:pt>
                <c:pt idx="3279">
                  <c:v>32790</c:v>
                </c:pt>
                <c:pt idx="3280">
                  <c:v>32800</c:v>
                </c:pt>
                <c:pt idx="3281">
                  <c:v>32810</c:v>
                </c:pt>
                <c:pt idx="3282">
                  <c:v>32820</c:v>
                </c:pt>
                <c:pt idx="3283">
                  <c:v>32830</c:v>
                </c:pt>
                <c:pt idx="3284">
                  <c:v>32840</c:v>
                </c:pt>
                <c:pt idx="3285">
                  <c:v>32850</c:v>
                </c:pt>
                <c:pt idx="3286">
                  <c:v>32860</c:v>
                </c:pt>
                <c:pt idx="3287">
                  <c:v>32870</c:v>
                </c:pt>
                <c:pt idx="3288">
                  <c:v>32880</c:v>
                </c:pt>
                <c:pt idx="3289">
                  <c:v>32890</c:v>
                </c:pt>
                <c:pt idx="3290">
                  <c:v>32900</c:v>
                </c:pt>
                <c:pt idx="3291">
                  <c:v>32910</c:v>
                </c:pt>
                <c:pt idx="3292">
                  <c:v>32920</c:v>
                </c:pt>
                <c:pt idx="3293">
                  <c:v>32930</c:v>
                </c:pt>
                <c:pt idx="3294">
                  <c:v>32940</c:v>
                </c:pt>
                <c:pt idx="3295">
                  <c:v>32950</c:v>
                </c:pt>
                <c:pt idx="3296">
                  <c:v>32960</c:v>
                </c:pt>
                <c:pt idx="3297">
                  <c:v>32970</c:v>
                </c:pt>
                <c:pt idx="3298">
                  <c:v>32980</c:v>
                </c:pt>
                <c:pt idx="3299">
                  <c:v>32990</c:v>
                </c:pt>
                <c:pt idx="3300">
                  <c:v>33000</c:v>
                </c:pt>
                <c:pt idx="3301">
                  <c:v>33010</c:v>
                </c:pt>
                <c:pt idx="3302">
                  <c:v>33020</c:v>
                </c:pt>
                <c:pt idx="3303">
                  <c:v>33030</c:v>
                </c:pt>
                <c:pt idx="3304">
                  <c:v>33040</c:v>
                </c:pt>
                <c:pt idx="3305">
                  <c:v>33050</c:v>
                </c:pt>
                <c:pt idx="3306">
                  <c:v>33060</c:v>
                </c:pt>
                <c:pt idx="3307">
                  <c:v>33070</c:v>
                </c:pt>
                <c:pt idx="3308">
                  <c:v>33080</c:v>
                </c:pt>
                <c:pt idx="3309">
                  <c:v>33090</c:v>
                </c:pt>
                <c:pt idx="3310">
                  <c:v>33100</c:v>
                </c:pt>
                <c:pt idx="3311">
                  <c:v>33110</c:v>
                </c:pt>
                <c:pt idx="3312">
                  <c:v>33120</c:v>
                </c:pt>
                <c:pt idx="3313">
                  <c:v>33130</c:v>
                </c:pt>
                <c:pt idx="3314">
                  <c:v>33140</c:v>
                </c:pt>
                <c:pt idx="3315">
                  <c:v>33150</c:v>
                </c:pt>
                <c:pt idx="3316">
                  <c:v>33160</c:v>
                </c:pt>
                <c:pt idx="3317">
                  <c:v>33170</c:v>
                </c:pt>
                <c:pt idx="3318">
                  <c:v>33180</c:v>
                </c:pt>
                <c:pt idx="3319">
                  <c:v>33190</c:v>
                </c:pt>
                <c:pt idx="3320">
                  <c:v>33200</c:v>
                </c:pt>
                <c:pt idx="3321">
                  <c:v>33210</c:v>
                </c:pt>
                <c:pt idx="3322">
                  <c:v>33220</c:v>
                </c:pt>
                <c:pt idx="3323">
                  <c:v>33230</c:v>
                </c:pt>
                <c:pt idx="3324">
                  <c:v>33240</c:v>
                </c:pt>
                <c:pt idx="3325">
                  <c:v>33250</c:v>
                </c:pt>
                <c:pt idx="3326">
                  <c:v>33260</c:v>
                </c:pt>
                <c:pt idx="3327">
                  <c:v>33270</c:v>
                </c:pt>
                <c:pt idx="3328">
                  <c:v>33280</c:v>
                </c:pt>
                <c:pt idx="3329">
                  <c:v>33290</c:v>
                </c:pt>
                <c:pt idx="3330">
                  <c:v>33300</c:v>
                </c:pt>
                <c:pt idx="3331">
                  <c:v>33310</c:v>
                </c:pt>
                <c:pt idx="3332">
                  <c:v>33320</c:v>
                </c:pt>
                <c:pt idx="3333">
                  <c:v>33330</c:v>
                </c:pt>
                <c:pt idx="3334">
                  <c:v>33340</c:v>
                </c:pt>
                <c:pt idx="3335">
                  <c:v>33350</c:v>
                </c:pt>
                <c:pt idx="3336">
                  <c:v>33360</c:v>
                </c:pt>
                <c:pt idx="3337">
                  <c:v>33370</c:v>
                </c:pt>
                <c:pt idx="3338">
                  <c:v>33380</c:v>
                </c:pt>
                <c:pt idx="3339">
                  <c:v>33390</c:v>
                </c:pt>
                <c:pt idx="3340">
                  <c:v>33400</c:v>
                </c:pt>
                <c:pt idx="3341">
                  <c:v>33410</c:v>
                </c:pt>
                <c:pt idx="3342">
                  <c:v>33420</c:v>
                </c:pt>
                <c:pt idx="3343">
                  <c:v>33430</c:v>
                </c:pt>
                <c:pt idx="3344">
                  <c:v>33440</c:v>
                </c:pt>
                <c:pt idx="3345">
                  <c:v>33450</c:v>
                </c:pt>
                <c:pt idx="3346">
                  <c:v>33460</c:v>
                </c:pt>
                <c:pt idx="3347">
                  <c:v>33470</c:v>
                </c:pt>
                <c:pt idx="3348">
                  <c:v>33480</c:v>
                </c:pt>
                <c:pt idx="3349">
                  <c:v>33490</c:v>
                </c:pt>
                <c:pt idx="3350">
                  <c:v>33500</c:v>
                </c:pt>
                <c:pt idx="3351">
                  <c:v>33510</c:v>
                </c:pt>
                <c:pt idx="3352">
                  <c:v>33520</c:v>
                </c:pt>
                <c:pt idx="3353">
                  <c:v>33530</c:v>
                </c:pt>
                <c:pt idx="3354">
                  <c:v>33540</c:v>
                </c:pt>
                <c:pt idx="3355">
                  <c:v>33550</c:v>
                </c:pt>
                <c:pt idx="3356">
                  <c:v>33560</c:v>
                </c:pt>
                <c:pt idx="3357">
                  <c:v>33570</c:v>
                </c:pt>
                <c:pt idx="3358">
                  <c:v>33580</c:v>
                </c:pt>
                <c:pt idx="3359">
                  <c:v>33590</c:v>
                </c:pt>
                <c:pt idx="3360">
                  <c:v>33600</c:v>
                </c:pt>
                <c:pt idx="3361">
                  <c:v>33610</c:v>
                </c:pt>
                <c:pt idx="3362">
                  <c:v>33620</c:v>
                </c:pt>
                <c:pt idx="3363">
                  <c:v>33630</c:v>
                </c:pt>
                <c:pt idx="3364">
                  <c:v>33640</c:v>
                </c:pt>
                <c:pt idx="3365">
                  <c:v>33650</c:v>
                </c:pt>
                <c:pt idx="3366">
                  <c:v>33660</c:v>
                </c:pt>
                <c:pt idx="3367">
                  <c:v>33670</c:v>
                </c:pt>
                <c:pt idx="3368">
                  <c:v>33680</c:v>
                </c:pt>
                <c:pt idx="3369">
                  <c:v>33690</c:v>
                </c:pt>
                <c:pt idx="3370">
                  <c:v>33700</c:v>
                </c:pt>
                <c:pt idx="3371">
                  <c:v>33710</c:v>
                </c:pt>
                <c:pt idx="3372">
                  <c:v>33720</c:v>
                </c:pt>
                <c:pt idx="3373">
                  <c:v>33730</c:v>
                </c:pt>
                <c:pt idx="3374">
                  <c:v>33740</c:v>
                </c:pt>
                <c:pt idx="3375">
                  <c:v>33750</c:v>
                </c:pt>
                <c:pt idx="3376">
                  <c:v>33760</c:v>
                </c:pt>
                <c:pt idx="3377">
                  <c:v>33770</c:v>
                </c:pt>
                <c:pt idx="3378">
                  <c:v>33780</c:v>
                </c:pt>
                <c:pt idx="3379">
                  <c:v>33790</c:v>
                </c:pt>
                <c:pt idx="3380">
                  <c:v>33800</c:v>
                </c:pt>
                <c:pt idx="3381">
                  <c:v>33810</c:v>
                </c:pt>
                <c:pt idx="3382">
                  <c:v>33820</c:v>
                </c:pt>
                <c:pt idx="3383">
                  <c:v>33830</c:v>
                </c:pt>
                <c:pt idx="3384">
                  <c:v>33840</c:v>
                </c:pt>
                <c:pt idx="3385">
                  <c:v>33850</c:v>
                </c:pt>
                <c:pt idx="3386">
                  <c:v>33860</c:v>
                </c:pt>
                <c:pt idx="3387">
                  <c:v>33870</c:v>
                </c:pt>
                <c:pt idx="3388">
                  <c:v>33880</c:v>
                </c:pt>
                <c:pt idx="3389">
                  <c:v>33890</c:v>
                </c:pt>
                <c:pt idx="3390">
                  <c:v>33900</c:v>
                </c:pt>
                <c:pt idx="3391">
                  <c:v>33910</c:v>
                </c:pt>
                <c:pt idx="3392">
                  <c:v>33920</c:v>
                </c:pt>
                <c:pt idx="3393">
                  <c:v>33930</c:v>
                </c:pt>
                <c:pt idx="3394">
                  <c:v>33940</c:v>
                </c:pt>
                <c:pt idx="3395">
                  <c:v>33950</c:v>
                </c:pt>
                <c:pt idx="3396">
                  <c:v>33960</c:v>
                </c:pt>
                <c:pt idx="3397">
                  <c:v>33970</c:v>
                </c:pt>
                <c:pt idx="3398">
                  <c:v>33980</c:v>
                </c:pt>
                <c:pt idx="3399">
                  <c:v>33990</c:v>
                </c:pt>
                <c:pt idx="3400">
                  <c:v>34000</c:v>
                </c:pt>
                <c:pt idx="3401">
                  <c:v>34010</c:v>
                </c:pt>
                <c:pt idx="3402">
                  <c:v>34020</c:v>
                </c:pt>
                <c:pt idx="3403">
                  <c:v>34030</c:v>
                </c:pt>
                <c:pt idx="3404">
                  <c:v>34040</c:v>
                </c:pt>
                <c:pt idx="3405">
                  <c:v>34050</c:v>
                </c:pt>
                <c:pt idx="3406">
                  <c:v>34060</c:v>
                </c:pt>
                <c:pt idx="3407">
                  <c:v>34070</c:v>
                </c:pt>
                <c:pt idx="3408">
                  <c:v>34080</c:v>
                </c:pt>
                <c:pt idx="3409">
                  <c:v>34090</c:v>
                </c:pt>
                <c:pt idx="3410">
                  <c:v>34100</c:v>
                </c:pt>
                <c:pt idx="3411">
                  <c:v>34110</c:v>
                </c:pt>
                <c:pt idx="3412">
                  <c:v>34120</c:v>
                </c:pt>
                <c:pt idx="3413">
                  <c:v>34130</c:v>
                </c:pt>
                <c:pt idx="3414">
                  <c:v>34140</c:v>
                </c:pt>
                <c:pt idx="3415">
                  <c:v>34150</c:v>
                </c:pt>
                <c:pt idx="3416">
                  <c:v>34160</c:v>
                </c:pt>
                <c:pt idx="3417">
                  <c:v>34170</c:v>
                </c:pt>
                <c:pt idx="3418">
                  <c:v>34180</c:v>
                </c:pt>
                <c:pt idx="3419">
                  <c:v>34190</c:v>
                </c:pt>
                <c:pt idx="3420">
                  <c:v>34200</c:v>
                </c:pt>
                <c:pt idx="3421">
                  <c:v>34210</c:v>
                </c:pt>
                <c:pt idx="3422">
                  <c:v>34220</c:v>
                </c:pt>
                <c:pt idx="3423">
                  <c:v>34230</c:v>
                </c:pt>
                <c:pt idx="3424">
                  <c:v>34240</c:v>
                </c:pt>
                <c:pt idx="3425">
                  <c:v>34250</c:v>
                </c:pt>
                <c:pt idx="3426">
                  <c:v>34260</c:v>
                </c:pt>
                <c:pt idx="3427">
                  <c:v>34270</c:v>
                </c:pt>
                <c:pt idx="3428">
                  <c:v>34280</c:v>
                </c:pt>
                <c:pt idx="3429">
                  <c:v>34290</c:v>
                </c:pt>
                <c:pt idx="3430">
                  <c:v>34300</c:v>
                </c:pt>
                <c:pt idx="3431">
                  <c:v>34310</c:v>
                </c:pt>
                <c:pt idx="3432">
                  <c:v>34320</c:v>
                </c:pt>
                <c:pt idx="3433">
                  <c:v>34330</c:v>
                </c:pt>
                <c:pt idx="3434">
                  <c:v>34340</c:v>
                </c:pt>
                <c:pt idx="3435">
                  <c:v>34350</c:v>
                </c:pt>
                <c:pt idx="3436">
                  <c:v>34360</c:v>
                </c:pt>
                <c:pt idx="3437">
                  <c:v>34370</c:v>
                </c:pt>
                <c:pt idx="3438">
                  <c:v>34380</c:v>
                </c:pt>
                <c:pt idx="3439">
                  <c:v>34390</c:v>
                </c:pt>
                <c:pt idx="3440">
                  <c:v>34400</c:v>
                </c:pt>
                <c:pt idx="3441">
                  <c:v>34410</c:v>
                </c:pt>
                <c:pt idx="3442">
                  <c:v>34420</c:v>
                </c:pt>
                <c:pt idx="3443">
                  <c:v>34430</c:v>
                </c:pt>
                <c:pt idx="3444">
                  <c:v>34440</c:v>
                </c:pt>
                <c:pt idx="3445">
                  <c:v>34450</c:v>
                </c:pt>
                <c:pt idx="3446">
                  <c:v>34460</c:v>
                </c:pt>
                <c:pt idx="3447">
                  <c:v>34470</c:v>
                </c:pt>
                <c:pt idx="3448">
                  <c:v>34480</c:v>
                </c:pt>
                <c:pt idx="3449">
                  <c:v>34490</c:v>
                </c:pt>
                <c:pt idx="3450">
                  <c:v>34500</c:v>
                </c:pt>
                <c:pt idx="3451">
                  <c:v>34510</c:v>
                </c:pt>
                <c:pt idx="3452">
                  <c:v>34520</c:v>
                </c:pt>
                <c:pt idx="3453">
                  <c:v>34530</c:v>
                </c:pt>
                <c:pt idx="3454">
                  <c:v>34540</c:v>
                </c:pt>
                <c:pt idx="3455">
                  <c:v>34550</c:v>
                </c:pt>
                <c:pt idx="3456">
                  <c:v>34560</c:v>
                </c:pt>
                <c:pt idx="3457">
                  <c:v>34570</c:v>
                </c:pt>
                <c:pt idx="3458">
                  <c:v>34580</c:v>
                </c:pt>
                <c:pt idx="3459">
                  <c:v>34590</c:v>
                </c:pt>
                <c:pt idx="3460">
                  <c:v>34600</c:v>
                </c:pt>
                <c:pt idx="3461">
                  <c:v>34610</c:v>
                </c:pt>
                <c:pt idx="3462">
                  <c:v>34620</c:v>
                </c:pt>
                <c:pt idx="3463">
                  <c:v>34630</c:v>
                </c:pt>
                <c:pt idx="3464">
                  <c:v>34640</c:v>
                </c:pt>
                <c:pt idx="3465">
                  <c:v>34650</c:v>
                </c:pt>
                <c:pt idx="3466">
                  <c:v>34660</c:v>
                </c:pt>
                <c:pt idx="3467">
                  <c:v>34670</c:v>
                </c:pt>
                <c:pt idx="3468">
                  <c:v>34680</c:v>
                </c:pt>
                <c:pt idx="3469">
                  <c:v>34690</c:v>
                </c:pt>
                <c:pt idx="3470">
                  <c:v>34700</c:v>
                </c:pt>
                <c:pt idx="3471">
                  <c:v>34710</c:v>
                </c:pt>
                <c:pt idx="3472">
                  <c:v>34720</c:v>
                </c:pt>
                <c:pt idx="3473">
                  <c:v>34730</c:v>
                </c:pt>
                <c:pt idx="3474">
                  <c:v>34740</c:v>
                </c:pt>
                <c:pt idx="3475">
                  <c:v>34750</c:v>
                </c:pt>
                <c:pt idx="3476">
                  <c:v>34760</c:v>
                </c:pt>
                <c:pt idx="3477">
                  <c:v>34770</c:v>
                </c:pt>
                <c:pt idx="3478">
                  <c:v>34780</c:v>
                </c:pt>
                <c:pt idx="3479">
                  <c:v>34790</c:v>
                </c:pt>
                <c:pt idx="3480">
                  <c:v>34800</c:v>
                </c:pt>
                <c:pt idx="3481">
                  <c:v>34810</c:v>
                </c:pt>
                <c:pt idx="3482">
                  <c:v>34820</c:v>
                </c:pt>
                <c:pt idx="3483">
                  <c:v>34830</c:v>
                </c:pt>
                <c:pt idx="3484">
                  <c:v>34840</c:v>
                </c:pt>
                <c:pt idx="3485">
                  <c:v>34850</c:v>
                </c:pt>
                <c:pt idx="3486">
                  <c:v>34860</c:v>
                </c:pt>
                <c:pt idx="3487">
                  <c:v>34870</c:v>
                </c:pt>
                <c:pt idx="3488">
                  <c:v>34880</c:v>
                </c:pt>
                <c:pt idx="3489">
                  <c:v>34890</c:v>
                </c:pt>
                <c:pt idx="3490">
                  <c:v>34900</c:v>
                </c:pt>
                <c:pt idx="3491">
                  <c:v>34910</c:v>
                </c:pt>
                <c:pt idx="3492">
                  <c:v>34920</c:v>
                </c:pt>
                <c:pt idx="3493">
                  <c:v>34930</c:v>
                </c:pt>
                <c:pt idx="3494">
                  <c:v>34940</c:v>
                </c:pt>
                <c:pt idx="3495">
                  <c:v>34950</c:v>
                </c:pt>
                <c:pt idx="3496">
                  <c:v>34960</c:v>
                </c:pt>
                <c:pt idx="3497">
                  <c:v>34970</c:v>
                </c:pt>
                <c:pt idx="3498">
                  <c:v>34980</c:v>
                </c:pt>
                <c:pt idx="3499">
                  <c:v>34990</c:v>
                </c:pt>
                <c:pt idx="3500">
                  <c:v>35000</c:v>
                </c:pt>
                <c:pt idx="3501">
                  <c:v>35010</c:v>
                </c:pt>
                <c:pt idx="3502">
                  <c:v>35020</c:v>
                </c:pt>
                <c:pt idx="3503">
                  <c:v>35030</c:v>
                </c:pt>
                <c:pt idx="3504">
                  <c:v>35040</c:v>
                </c:pt>
                <c:pt idx="3505">
                  <c:v>35050</c:v>
                </c:pt>
                <c:pt idx="3506">
                  <c:v>35060</c:v>
                </c:pt>
                <c:pt idx="3507">
                  <c:v>35070</c:v>
                </c:pt>
                <c:pt idx="3508">
                  <c:v>35080</c:v>
                </c:pt>
                <c:pt idx="3509">
                  <c:v>35090</c:v>
                </c:pt>
                <c:pt idx="3510">
                  <c:v>35100</c:v>
                </c:pt>
                <c:pt idx="3511">
                  <c:v>35110</c:v>
                </c:pt>
                <c:pt idx="3512">
                  <c:v>35120</c:v>
                </c:pt>
                <c:pt idx="3513">
                  <c:v>35130</c:v>
                </c:pt>
                <c:pt idx="3514">
                  <c:v>35140</c:v>
                </c:pt>
                <c:pt idx="3515">
                  <c:v>35150</c:v>
                </c:pt>
                <c:pt idx="3516">
                  <c:v>35160</c:v>
                </c:pt>
                <c:pt idx="3517">
                  <c:v>35170</c:v>
                </c:pt>
                <c:pt idx="3518">
                  <c:v>35180</c:v>
                </c:pt>
                <c:pt idx="3519">
                  <c:v>35190</c:v>
                </c:pt>
                <c:pt idx="3520">
                  <c:v>35200</c:v>
                </c:pt>
                <c:pt idx="3521">
                  <c:v>35210</c:v>
                </c:pt>
                <c:pt idx="3522">
                  <c:v>35220</c:v>
                </c:pt>
                <c:pt idx="3523">
                  <c:v>35230</c:v>
                </c:pt>
                <c:pt idx="3524">
                  <c:v>35240</c:v>
                </c:pt>
                <c:pt idx="3525">
                  <c:v>35250</c:v>
                </c:pt>
                <c:pt idx="3526">
                  <c:v>35260</c:v>
                </c:pt>
                <c:pt idx="3527">
                  <c:v>35270</c:v>
                </c:pt>
                <c:pt idx="3528">
                  <c:v>35280</c:v>
                </c:pt>
                <c:pt idx="3529">
                  <c:v>35290</c:v>
                </c:pt>
                <c:pt idx="3530">
                  <c:v>35300</c:v>
                </c:pt>
                <c:pt idx="3531">
                  <c:v>35310</c:v>
                </c:pt>
                <c:pt idx="3532">
                  <c:v>35320</c:v>
                </c:pt>
                <c:pt idx="3533">
                  <c:v>35330</c:v>
                </c:pt>
                <c:pt idx="3534">
                  <c:v>35340</c:v>
                </c:pt>
                <c:pt idx="3535">
                  <c:v>35350</c:v>
                </c:pt>
                <c:pt idx="3536">
                  <c:v>35360</c:v>
                </c:pt>
                <c:pt idx="3537">
                  <c:v>35370</c:v>
                </c:pt>
                <c:pt idx="3538">
                  <c:v>35380</c:v>
                </c:pt>
                <c:pt idx="3539">
                  <c:v>35390</c:v>
                </c:pt>
                <c:pt idx="3540">
                  <c:v>35400</c:v>
                </c:pt>
                <c:pt idx="3541">
                  <c:v>35410</c:v>
                </c:pt>
                <c:pt idx="3542">
                  <c:v>35420</c:v>
                </c:pt>
                <c:pt idx="3543">
                  <c:v>35430</c:v>
                </c:pt>
                <c:pt idx="3544">
                  <c:v>35440</c:v>
                </c:pt>
                <c:pt idx="3545">
                  <c:v>35450</c:v>
                </c:pt>
                <c:pt idx="3546">
                  <c:v>35460</c:v>
                </c:pt>
                <c:pt idx="3547">
                  <c:v>35470</c:v>
                </c:pt>
                <c:pt idx="3548">
                  <c:v>35480</c:v>
                </c:pt>
                <c:pt idx="3549">
                  <c:v>35490</c:v>
                </c:pt>
                <c:pt idx="3550">
                  <c:v>35500</c:v>
                </c:pt>
                <c:pt idx="3551">
                  <c:v>35510</c:v>
                </c:pt>
                <c:pt idx="3552">
                  <c:v>35520</c:v>
                </c:pt>
                <c:pt idx="3553">
                  <c:v>35530</c:v>
                </c:pt>
                <c:pt idx="3554">
                  <c:v>35540</c:v>
                </c:pt>
                <c:pt idx="3555">
                  <c:v>35550</c:v>
                </c:pt>
                <c:pt idx="3556">
                  <c:v>35560</c:v>
                </c:pt>
                <c:pt idx="3557">
                  <c:v>35570</c:v>
                </c:pt>
                <c:pt idx="3558">
                  <c:v>35580</c:v>
                </c:pt>
                <c:pt idx="3559">
                  <c:v>35590</c:v>
                </c:pt>
                <c:pt idx="3560">
                  <c:v>35600</c:v>
                </c:pt>
                <c:pt idx="3561">
                  <c:v>35610</c:v>
                </c:pt>
                <c:pt idx="3562">
                  <c:v>35620</c:v>
                </c:pt>
                <c:pt idx="3563">
                  <c:v>35630</c:v>
                </c:pt>
                <c:pt idx="3564">
                  <c:v>35640</c:v>
                </c:pt>
                <c:pt idx="3565">
                  <c:v>35650</c:v>
                </c:pt>
                <c:pt idx="3566">
                  <c:v>35660</c:v>
                </c:pt>
                <c:pt idx="3567">
                  <c:v>35670</c:v>
                </c:pt>
                <c:pt idx="3568">
                  <c:v>35680</c:v>
                </c:pt>
                <c:pt idx="3569">
                  <c:v>35690</c:v>
                </c:pt>
                <c:pt idx="3570">
                  <c:v>35700</c:v>
                </c:pt>
                <c:pt idx="3571">
                  <c:v>35710</c:v>
                </c:pt>
                <c:pt idx="3572">
                  <c:v>35720</c:v>
                </c:pt>
                <c:pt idx="3573">
                  <c:v>35730</c:v>
                </c:pt>
                <c:pt idx="3574">
                  <c:v>35740</c:v>
                </c:pt>
                <c:pt idx="3575">
                  <c:v>35750</c:v>
                </c:pt>
                <c:pt idx="3576">
                  <c:v>35760</c:v>
                </c:pt>
                <c:pt idx="3577">
                  <c:v>35770</c:v>
                </c:pt>
                <c:pt idx="3578">
                  <c:v>35780</c:v>
                </c:pt>
                <c:pt idx="3579">
                  <c:v>35790</c:v>
                </c:pt>
                <c:pt idx="3580">
                  <c:v>35800</c:v>
                </c:pt>
                <c:pt idx="3581">
                  <c:v>35810</c:v>
                </c:pt>
                <c:pt idx="3582">
                  <c:v>35820</c:v>
                </c:pt>
                <c:pt idx="3583">
                  <c:v>35830</c:v>
                </c:pt>
                <c:pt idx="3584">
                  <c:v>35840</c:v>
                </c:pt>
                <c:pt idx="3585">
                  <c:v>35850</c:v>
                </c:pt>
                <c:pt idx="3586">
                  <c:v>35860</c:v>
                </c:pt>
                <c:pt idx="3587">
                  <c:v>35870</c:v>
                </c:pt>
                <c:pt idx="3588">
                  <c:v>35880</c:v>
                </c:pt>
                <c:pt idx="3589">
                  <c:v>35890</c:v>
                </c:pt>
                <c:pt idx="3590">
                  <c:v>35900</c:v>
                </c:pt>
                <c:pt idx="3591">
                  <c:v>35910</c:v>
                </c:pt>
                <c:pt idx="3592">
                  <c:v>35920</c:v>
                </c:pt>
                <c:pt idx="3593">
                  <c:v>35930</c:v>
                </c:pt>
                <c:pt idx="3594">
                  <c:v>35940</c:v>
                </c:pt>
                <c:pt idx="3595">
                  <c:v>35950</c:v>
                </c:pt>
                <c:pt idx="3596">
                  <c:v>35960</c:v>
                </c:pt>
                <c:pt idx="3597">
                  <c:v>35970</c:v>
                </c:pt>
                <c:pt idx="3598">
                  <c:v>35980</c:v>
                </c:pt>
                <c:pt idx="3599">
                  <c:v>35990</c:v>
                </c:pt>
                <c:pt idx="3600">
                  <c:v>36000</c:v>
                </c:pt>
                <c:pt idx="3601">
                  <c:v>36010</c:v>
                </c:pt>
                <c:pt idx="3602">
                  <c:v>36020</c:v>
                </c:pt>
                <c:pt idx="3603">
                  <c:v>36030</c:v>
                </c:pt>
                <c:pt idx="3604">
                  <c:v>36040</c:v>
                </c:pt>
                <c:pt idx="3605">
                  <c:v>36050</c:v>
                </c:pt>
                <c:pt idx="3606">
                  <c:v>36060</c:v>
                </c:pt>
                <c:pt idx="3607">
                  <c:v>36070</c:v>
                </c:pt>
                <c:pt idx="3608">
                  <c:v>36080</c:v>
                </c:pt>
                <c:pt idx="3609">
                  <c:v>36090</c:v>
                </c:pt>
                <c:pt idx="3610">
                  <c:v>36100</c:v>
                </c:pt>
                <c:pt idx="3611">
                  <c:v>36110</c:v>
                </c:pt>
                <c:pt idx="3612">
                  <c:v>36120</c:v>
                </c:pt>
                <c:pt idx="3613">
                  <c:v>36130</c:v>
                </c:pt>
                <c:pt idx="3614">
                  <c:v>36140</c:v>
                </c:pt>
                <c:pt idx="3615">
                  <c:v>36150</c:v>
                </c:pt>
                <c:pt idx="3616">
                  <c:v>36160</c:v>
                </c:pt>
                <c:pt idx="3617">
                  <c:v>36170</c:v>
                </c:pt>
                <c:pt idx="3618">
                  <c:v>36180</c:v>
                </c:pt>
                <c:pt idx="3619">
                  <c:v>36190</c:v>
                </c:pt>
                <c:pt idx="3620">
                  <c:v>36200</c:v>
                </c:pt>
                <c:pt idx="3621">
                  <c:v>36210</c:v>
                </c:pt>
                <c:pt idx="3622">
                  <c:v>36220</c:v>
                </c:pt>
                <c:pt idx="3623">
                  <c:v>36230</c:v>
                </c:pt>
                <c:pt idx="3624">
                  <c:v>36240</c:v>
                </c:pt>
                <c:pt idx="3625">
                  <c:v>36250</c:v>
                </c:pt>
                <c:pt idx="3626">
                  <c:v>36260</c:v>
                </c:pt>
                <c:pt idx="3627">
                  <c:v>36270</c:v>
                </c:pt>
                <c:pt idx="3628">
                  <c:v>36280</c:v>
                </c:pt>
                <c:pt idx="3629">
                  <c:v>36290</c:v>
                </c:pt>
                <c:pt idx="3630">
                  <c:v>36300</c:v>
                </c:pt>
                <c:pt idx="3631">
                  <c:v>36310</c:v>
                </c:pt>
                <c:pt idx="3632">
                  <c:v>36320</c:v>
                </c:pt>
                <c:pt idx="3633">
                  <c:v>36330</c:v>
                </c:pt>
                <c:pt idx="3634">
                  <c:v>36340</c:v>
                </c:pt>
                <c:pt idx="3635">
                  <c:v>36350</c:v>
                </c:pt>
                <c:pt idx="3636">
                  <c:v>36360</c:v>
                </c:pt>
                <c:pt idx="3637">
                  <c:v>36370</c:v>
                </c:pt>
                <c:pt idx="3638">
                  <c:v>36380</c:v>
                </c:pt>
                <c:pt idx="3639">
                  <c:v>36390</c:v>
                </c:pt>
                <c:pt idx="3640">
                  <c:v>36400</c:v>
                </c:pt>
                <c:pt idx="3641">
                  <c:v>36410</c:v>
                </c:pt>
                <c:pt idx="3642">
                  <c:v>36420</c:v>
                </c:pt>
                <c:pt idx="3643">
                  <c:v>36430</c:v>
                </c:pt>
                <c:pt idx="3644">
                  <c:v>36440</c:v>
                </c:pt>
                <c:pt idx="3645">
                  <c:v>36450</c:v>
                </c:pt>
                <c:pt idx="3646">
                  <c:v>36460</c:v>
                </c:pt>
                <c:pt idx="3647">
                  <c:v>36470</c:v>
                </c:pt>
                <c:pt idx="3648">
                  <c:v>36480</c:v>
                </c:pt>
                <c:pt idx="3649">
                  <c:v>36490</c:v>
                </c:pt>
                <c:pt idx="3650">
                  <c:v>36500</c:v>
                </c:pt>
                <c:pt idx="3651">
                  <c:v>36510</c:v>
                </c:pt>
                <c:pt idx="3652">
                  <c:v>36520</c:v>
                </c:pt>
                <c:pt idx="3653">
                  <c:v>36530</c:v>
                </c:pt>
                <c:pt idx="3654">
                  <c:v>36540</c:v>
                </c:pt>
                <c:pt idx="3655">
                  <c:v>36550</c:v>
                </c:pt>
                <c:pt idx="3656">
                  <c:v>36560</c:v>
                </c:pt>
                <c:pt idx="3657">
                  <c:v>36570</c:v>
                </c:pt>
                <c:pt idx="3658">
                  <c:v>36580</c:v>
                </c:pt>
                <c:pt idx="3659">
                  <c:v>36590</c:v>
                </c:pt>
                <c:pt idx="3660">
                  <c:v>36600</c:v>
                </c:pt>
                <c:pt idx="3661">
                  <c:v>36610</c:v>
                </c:pt>
                <c:pt idx="3662">
                  <c:v>36620</c:v>
                </c:pt>
                <c:pt idx="3663">
                  <c:v>36630</c:v>
                </c:pt>
                <c:pt idx="3664">
                  <c:v>36640</c:v>
                </c:pt>
                <c:pt idx="3665">
                  <c:v>36650</c:v>
                </c:pt>
                <c:pt idx="3666">
                  <c:v>36660</c:v>
                </c:pt>
                <c:pt idx="3667">
                  <c:v>36670</c:v>
                </c:pt>
                <c:pt idx="3668">
                  <c:v>36680</c:v>
                </c:pt>
                <c:pt idx="3669">
                  <c:v>36690</c:v>
                </c:pt>
                <c:pt idx="3670">
                  <c:v>36700</c:v>
                </c:pt>
                <c:pt idx="3671">
                  <c:v>36710</c:v>
                </c:pt>
                <c:pt idx="3672">
                  <c:v>36720</c:v>
                </c:pt>
                <c:pt idx="3673">
                  <c:v>36730</c:v>
                </c:pt>
                <c:pt idx="3674">
                  <c:v>36740</c:v>
                </c:pt>
                <c:pt idx="3675">
                  <c:v>36750</c:v>
                </c:pt>
                <c:pt idx="3676">
                  <c:v>36760</c:v>
                </c:pt>
                <c:pt idx="3677">
                  <c:v>36770</c:v>
                </c:pt>
                <c:pt idx="3678">
                  <c:v>36780</c:v>
                </c:pt>
                <c:pt idx="3679">
                  <c:v>36790</c:v>
                </c:pt>
                <c:pt idx="3680">
                  <c:v>36800</c:v>
                </c:pt>
                <c:pt idx="3681">
                  <c:v>36810</c:v>
                </c:pt>
                <c:pt idx="3682">
                  <c:v>36820</c:v>
                </c:pt>
                <c:pt idx="3683">
                  <c:v>36830</c:v>
                </c:pt>
                <c:pt idx="3684">
                  <c:v>36840</c:v>
                </c:pt>
                <c:pt idx="3685">
                  <c:v>36850</c:v>
                </c:pt>
                <c:pt idx="3686">
                  <c:v>36860</c:v>
                </c:pt>
                <c:pt idx="3687">
                  <c:v>36870</c:v>
                </c:pt>
                <c:pt idx="3688">
                  <c:v>36880</c:v>
                </c:pt>
                <c:pt idx="3689">
                  <c:v>36890</c:v>
                </c:pt>
                <c:pt idx="3690">
                  <c:v>36900</c:v>
                </c:pt>
                <c:pt idx="3691">
                  <c:v>36910</c:v>
                </c:pt>
                <c:pt idx="3692">
                  <c:v>36920</c:v>
                </c:pt>
                <c:pt idx="3693">
                  <c:v>36930</c:v>
                </c:pt>
                <c:pt idx="3694">
                  <c:v>36940</c:v>
                </c:pt>
                <c:pt idx="3695">
                  <c:v>36950</c:v>
                </c:pt>
                <c:pt idx="3696">
                  <c:v>36960</c:v>
                </c:pt>
                <c:pt idx="3697">
                  <c:v>36970</c:v>
                </c:pt>
                <c:pt idx="3698">
                  <c:v>36980</c:v>
                </c:pt>
                <c:pt idx="3699">
                  <c:v>36990</c:v>
                </c:pt>
                <c:pt idx="3700">
                  <c:v>37000</c:v>
                </c:pt>
                <c:pt idx="3701">
                  <c:v>37010</c:v>
                </c:pt>
                <c:pt idx="3702">
                  <c:v>37020</c:v>
                </c:pt>
                <c:pt idx="3703">
                  <c:v>37030</c:v>
                </c:pt>
                <c:pt idx="3704">
                  <c:v>37040</c:v>
                </c:pt>
                <c:pt idx="3705">
                  <c:v>37050</c:v>
                </c:pt>
                <c:pt idx="3706">
                  <c:v>37060</c:v>
                </c:pt>
                <c:pt idx="3707">
                  <c:v>37070</c:v>
                </c:pt>
                <c:pt idx="3708">
                  <c:v>37080</c:v>
                </c:pt>
                <c:pt idx="3709">
                  <c:v>37090</c:v>
                </c:pt>
                <c:pt idx="3710">
                  <c:v>37100</c:v>
                </c:pt>
                <c:pt idx="3711">
                  <c:v>37110</c:v>
                </c:pt>
                <c:pt idx="3712">
                  <c:v>37120</c:v>
                </c:pt>
                <c:pt idx="3713">
                  <c:v>37130</c:v>
                </c:pt>
                <c:pt idx="3714">
                  <c:v>37140</c:v>
                </c:pt>
                <c:pt idx="3715">
                  <c:v>37150</c:v>
                </c:pt>
                <c:pt idx="3716">
                  <c:v>37160</c:v>
                </c:pt>
                <c:pt idx="3717">
                  <c:v>37170</c:v>
                </c:pt>
                <c:pt idx="3718">
                  <c:v>37180</c:v>
                </c:pt>
                <c:pt idx="3719">
                  <c:v>37190</c:v>
                </c:pt>
                <c:pt idx="3720">
                  <c:v>37200</c:v>
                </c:pt>
                <c:pt idx="3721">
                  <c:v>37210</c:v>
                </c:pt>
                <c:pt idx="3722">
                  <c:v>37220</c:v>
                </c:pt>
                <c:pt idx="3723">
                  <c:v>37230</c:v>
                </c:pt>
                <c:pt idx="3724">
                  <c:v>37240</c:v>
                </c:pt>
                <c:pt idx="3725">
                  <c:v>37250</c:v>
                </c:pt>
                <c:pt idx="3726">
                  <c:v>37260</c:v>
                </c:pt>
                <c:pt idx="3727">
                  <c:v>37270</c:v>
                </c:pt>
                <c:pt idx="3728">
                  <c:v>37280</c:v>
                </c:pt>
                <c:pt idx="3729">
                  <c:v>37290</c:v>
                </c:pt>
                <c:pt idx="3730">
                  <c:v>37300</c:v>
                </c:pt>
                <c:pt idx="3731">
                  <c:v>37310</c:v>
                </c:pt>
                <c:pt idx="3732">
                  <c:v>37320</c:v>
                </c:pt>
                <c:pt idx="3733">
                  <c:v>37330</c:v>
                </c:pt>
                <c:pt idx="3734">
                  <c:v>37340</c:v>
                </c:pt>
                <c:pt idx="3735">
                  <c:v>37350</c:v>
                </c:pt>
                <c:pt idx="3736">
                  <c:v>37360</c:v>
                </c:pt>
                <c:pt idx="3737">
                  <c:v>37370</c:v>
                </c:pt>
                <c:pt idx="3738">
                  <c:v>37380</c:v>
                </c:pt>
                <c:pt idx="3739">
                  <c:v>37390</c:v>
                </c:pt>
                <c:pt idx="3740">
                  <c:v>37400</c:v>
                </c:pt>
                <c:pt idx="3741">
                  <c:v>37410</c:v>
                </c:pt>
                <c:pt idx="3742">
                  <c:v>37420</c:v>
                </c:pt>
                <c:pt idx="3743">
                  <c:v>37430</c:v>
                </c:pt>
                <c:pt idx="3744">
                  <c:v>37440</c:v>
                </c:pt>
                <c:pt idx="3745">
                  <c:v>37450</c:v>
                </c:pt>
                <c:pt idx="3746">
                  <c:v>37460</c:v>
                </c:pt>
                <c:pt idx="3747">
                  <c:v>37470</c:v>
                </c:pt>
                <c:pt idx="3748">
                  <c:v>37480</c:v>
                </c:pt>
                <c:pt idx="3749">
                  <c:v>37490</c:v>
                </c:pt>
                <c:pt idx="3750">
                  <c:v>37500</c:v>
                </c:pt>
                <c:pt idx="3751">
                  <c:v>37510</c:v>
                </c:pt>
                <c:pt idx="3752">
                  <c:v>37520</c:v>
                </c:pt>
                <c:pt idx="3753">
                  <c:v>37530</c:v>
                </c:pt>
                <c:pt idx="3754">
                  <c:v>37540</c:v>
                </c:pt>
                <c:pt idx="3755">
                  <c:v>37550</c:v>
                </c:pt>
                <c:pt idx="3756">
                  <c:v>37560</c:v>
                </c:pt>
                <c:pt idx="3757">
                  <c:v>37570</c:v>
                </c:pt>
                <c:pt idx="3758">
                  <c:v>37580</c:v>
                </c:pt>
                <c:pt idx="3759">
                  <c:v>37590</c:v>
                </c:pt>
                <c:pt idx="3760">
                  <c:v>37600</c:v>
                </c:pt>
                <c:pt idx="3761">
                  <c:v>37610</c:v>
                </c:pt>
                <c:pt idx="3762">
                  <c:v>37620</c:v>
                </c:pt>
                <c:pt idx="3763">
                  <c:v>37630</c:v>
                </c:pt>
                <c:pt idx="3764">
                  <c:v>37640</c:v>
                </c:pt>
                <c:pt idx="3765">
                  <c:v>37650</c:v>
                </c:pt>
                <c:pt idx="3766">
                  <c:v>37660</c:v>
                </c:pt>
                <c:pt idx="3767">
                  <c:v>37670</c:v>
                </c:pt>
                <c:pt idx="3768">
                  <c:v>37680</c:v>
                </c:pt>
                <c:pt idx="3769">
                  <c:v>37690</c:v>
                </c:pt>
                <c:pt idx="3770">
                  <c:v>37700</c:v>
                </c:pt>
                <c:pt idx="3771">
                  <c:v>37710</c:v>
                </c:pt>
                <c:pt idx="3772">
                  <c:v>37720</c:v>
                </c:pt>
                <c:pt idx="3773">
                  <c:v>37730</c:v>
                </c:pt>
                <c:pt idx="3774">
                  <c:v>37740</c:v>
                </c:pt>
                <c:pt idx="3775">
                  <c:v>37750</c:v>
                </c:pt>
                <c:pt idx="3776">
                  <c:v>37760</c:v>
                </c:pt>
                <c:pt idx="3777">
                  <c:v>37770</c:v>
                </c:pt>
                <c:pt idx="3778">
                  <c:v>37780</c:v>
                </c:pt>
                <c:pt idx="3779">
                  <c:v>37790</c:v>
                </c:pt>
                <c:pt idx="3780">
                  <c:v>37800</c:v>
                </c:pt>
                <c:pt idx="3781">
                  <c:v>37810</c:v>
                </c:pt>
                <c:pt idx="3782">
                  <c:v>37820</c:v>
                </c:pt>
                <c:pt idx="3783">
                  <c:v>37830</c:v>
                </c:pt>
                <c:pt idx="3784">
                  <c:v>37840</c:v>
                </c:pt>
                <c:pt idx="3785">
                  <c:v>37850</c:v>
                </c:pt>
                <c:pt idx="3786">
                  <c:v>37860</c:v>
                </c:pt>
                <c:pt idx="3787">
                  <c:v>37870</c:v>
                </c:pt>
                <c:pt idx="3788">
                  <c:v>37880</c:v>
                </c:pt>
                <c:pt idx="3789">
                  <c:v>37890</c:v>
                </c:pt>
                <c:pt idx="3790">
                  <c:v>37900</c:v>
                </c:pt>
                <c:pt idx="3791">
                  <c:v>37910</c:v>
                </c:pt>
                <c:pt idx="3792">
                  <c:v>37920</c:v>
                </c:pt>
                <c:pt idx="3793">
                  <c:v>37930</c:v>
                </c:pt>
                <c:pt idx="3794">
                  <c:v>37940</c:v>
                </c:pt>
                <c:pt idx="3795">
                  <c:v>37950</c:v>
                </c:pt>
                <c:pt idx="3796">
                  <c:v>37960</c:v>
                </c:pt>
                <c:pt idx="3797">
                  <c:v>37970</c:v>
                </c:pt>
                <c:pt idx="3798">
                  <c:v>37980</c:v>
                </c:pt>
                <c:pt idx="3799">
                  <c:v>37990</c:v>
                </c:pt>
                <c:pt idx="3800">
                  <c:v>38000</c:v>
                </c:pt>
                <c:pt idx="3801">
                  <c:v>38010</c:v>
                </c:pt>
                <c:pt idx="3802">
                  <c:v>38020</c:v>
                </c:pt>
                <c:pt idx="3803">
                  <c:v>38030</c:v>
                </c:pt>
                <c:pt idx="3804">
                  <c:v>38040</c:v>
                </c:pt>
                <c:pt idx="3805">
                  <c:v>38050</c:v>
                </c:pt>
                <c:pt idx="3806">
                  <c:v>38060</c:v>
                </c:pt>
                <c:pt idx="3807">
                  <c:v>38070</c:v>
                </c:pt>
                <c:pt idx="3808">
                  <c:v>38080</c:v>
                </c:pt>
                <c:pt idx="3809">
                  <c:v>38090</c:v>
                </c:pt>
                <c:pt idx="3810">
                  <c:v>38100</c:v>
                </c:pt>
                <c:pt idx="3811">
                  <c:v>38110</c:v>
                </c:pt>
                <c:pt idx="3812">
                  <c:v>38120</c:v>
                </c:pt>
                <c:pt idx="3813">
                  <c:v>38130</c:v>
                </c:pt>
                <c:pt idx="3814">
                  <c:v>38140</c:v>
                </c:pt>
                <c:pt idx="3815">
                  <c:v>38150</c:v>
                </c:pt>
                <c:pt idx="3816">
                  <c:v>38160</c:v>
                </c:pt>
                <c:pt idx="3817">
                  <c:v>38170</c:v>
                </c:pt>
                <c:pt idx="3818">
                  <c:v>38180</c:v>
                </c:pt>
                <c:pt idx="3819">
                  <c:v>38190</c:v>
                </c:pt>
                <c:pt idx="3820">
                  <c:v>38200</c:v>
                </c:pt>
                <c:pt idx="3821">
                  <c:v>38210</c:v>
                </c:pt>
                <c:pt idx="3822">
                  <c:v>38220</c:v>
                </c:pt>
                <c:pt idx="3823">
                  <c:v>38230</c:v>
                </c:pt>
                <c:pt idx="3824">
                  <c:v>38240</c:v>
                </c:pt>
                <c:pt idx="3825">
                  <c:v>38250</c:v>
                </c:pt>
                <c:pt idx="3826">
                  <c:v>38260</c:v>
                </c:pt>
                <c:pt idx="3827">
                  <c:v>38270</c:v>
                </c:pt>
                <c:pt idx="3828">
                  <c:v>38280</c:v>
                </c:pt>
                <c:pt idx="3829">
                  <c:v>38290</c:v>
                </c:pt>
                <c:pt idx="3830">
                  <c:v>38300</c:v>
                </c:pt>
                <c:pt idx="3831">
                  <c:v>38310</c:v>
                </c:pt>
                <c:pt idx="3832">
                  <c:v>38320</c:v>
                </c:pt>
                <c:pt idx="3833">
                  <c:v>38330</c:v>
                </c:pt>
                <c:pt idx="3834">
                  <c:v>38340</c:v>
                </c:pt>
                <c:pt idx="3835">
                  <c:v>38350</c:v>
                </c:pt>
                <c:pt idx="3836">
                  <c:v>38360</c:v>
                </c:pt>
                <c:pt idx="3837">
                  <c:v>38370</c:v>
                </c:pt>
                <c:pt idx="3838">
                  <c:v>38380</c:v>
                </c:pt>
                <c:pt idx="3839">
                  <c:v>38390</c:v>
                </c:pt>
                <c:pt idx="3840">
                  <c:v>38400</c:v>
                </c:pt>
                <c:pt idx="3841">
                  <c:v>38410</c:v>
                </c:pt>
                <c:pt idx="3842">
                  <c:v>38420</c:v>
                </c:pt>
                <c:pt idx="3843">
                  <c:v>38430</c:v>
                </c:pt>
                <c:pt idx="3844">
                  <c:v>38440</c:v>
                </c:pt>
                <c:pt idx="3845">
                  <c:v>38450</c:v>
                </c:pt>
                <c:pt idx="3846">
                  <c:v>38460</c:v>
                </c:pt>
                <c:pt idx="3847">
                  <c:v>38470</c:v>
                </c:pt>
                <c:pt idx="3848">
                  <c:v>38480</c:v>
                </c:pt>
                <c:pt idx="3849">
                  <c:v>38490</c:v>
                </c:pt>
                <c:pt idx="3850">
                  <c:v>38500</c:v>
                </c:pt>
                <c:pt idx="3851">
                  <c:v>38510</c:v>
                </c:pt>
                <c:pt idx="3852">
                  <c:v>38520</c:v>
                </c:pt>
                <c:pt idx="3853">
                  <c:v>38530</c:v>
                </c:pt>
                <c:pt idx="3854">
                  <c:v>38540</c:v>
                </c:pt>
                <c:pt idx="3855">
                  <c:v>38550</c:v>
                </c:pt>
                <c:pt idx="3856">
                  <c:v>38560</c:v>
                </c:pt>
                <c:pt idx="3857">
                  <c:v>38570</c:v>
                </c:pt>
                <c:pt idx="3858">
                  <c:v>38580</c:v>
                </c:pt>
                <c:pt idx="3859">
                  <c:v>38590</c:v>
                </c:pt>
                <c:pt idx="3860">
                  <c:v>38600</c:v>
                </c:pt>
                <c:pt idx="3861">
                  <c:v>38610</c:v>
                </c:pt>
                <c:pt idx="3862">
                  <c:v>38620</c:v>
                </c:pt>
                <c:pt idx="3863">
                  <c:v>38630</c:v>
                </c:pt>
                <c:pt idx="3864">
                  <c:v>38640</c:v>
                </c:pt>
                <c:pt idx="3865">
                  <c:v>38650</c:v>
                </c:pt>
                <c:pt idx="3866">
                  <c:v>38660</c:v>
                </c:pt>
                <c:pt idx="3867">
                  <c:v>38670</c:v>
                </c:pt>
                <c:pt idx="3868">
                  <c:v>38680</c:v>
                </c:pt>
                <c:pt idx="3869">
                  <c:v>38690</c:v>
                </c:pt>
                <c:pt idx="3870">
                  <c:v>38700</c:v>
                </c:pt>
                <c:pt idx="3871">
                  <c:v>38710</c:v>
                </c:pt>
                <c:pt idx="3872">
                  <c:v>38720</c:v>
                </c:pt>
                <c:pt idx="3873">
                  <c:v>38730</c:v>
                </c:pt>
                <c:pt idx="3874">
                  <c:v>38740</c:v>
                </c:pt>
                <c:pt idx="3875">
                  <c:v>38750</c:v>
                </c:pt>
                <c:pt idx="3876">
                  <c:v>38760</c:v>
                </c:pt>
                <c:pt idx="3877">
                  <c:v>38770</c:v>
                </c:pt>
                <c:pt idx="3878">
                  <c:v>38780</c:v>
                </c:pt>
                <c:pt idx="3879">
                  <c:v>38790</c:v>
                </c:pt>
                <c:pt idx="3880">
                  <c:v>38800</c:v>
                </c:pt>
                <c:pt idx="3881">
                  <c:v>38810</c:v>
                </c:pt>
                <c:pt idx="3882">
                  <c:v>38820</c:v>
                </c:pt>
                <c:pt idx="3883">
                  <c:v>38830</c:v>
                </c:pt>
                <c:pt idx="3884">
                  <c:v>38840</c:v>
                </c:pt>
                <c:pt idx="3885">
                  <c:v>38850</c:v>
                </c:pt>
                <c:pt idx="3886">
                  <c:v>38860</c:v>
                </c:pt>
                <c:pt idx="3887">
                  <c:v>38870</c:v>
                </c:pt>
                <c:pt idx="3888">
                  <c:v>38880</c:v>
                </c:pt>
                <c:pt idx="3889">
                  <c:v>38890</c:v>
                </c:pt>
                <c:pt idx="3890">
                  <c:v>38900</c:v>
                </c:pt>
                <c:pt idx="3891">
                  <c:v>38910</c:v>
                </c:pt>
                <c:pt idx="3892">
                  <c:v>38920</c:v>
                </c:pt>
                <c:pt idx="3893">
                  <c:v>38930</c:v>
                </c:pt>
                <c:pt idx="3894">
                  <c:v>38940</c:v>
                </c:pt>
                <c:pt idx="3895">
                  <c:v>38950</c:v>
                </c:pt>
                <c:pt idx="3896">
                  <c:v>38960</c:v>
                </c:pt>
                <c:pt idx="3897">
                  <c:v>38970</c:v>
                </c:pt>
                <c:pt idx="3898">
                  <c:v>38980</c:v>
                </c:pt>
                <c:pt idx="3899">
                  <c:v>38990</c:v>
                </c:pt>
                <c:pt idx="3900">
                  <c:v>39000</c:v>
                </c:pt>
                <c:pt idx="3901">
                  <c:v>39010</c:v>
                </c:pt>
                <c:pt idx="3902">
                  <c:v>39020</c:v>
                </c:pt>
                <c:pt idx="3903">
                  <c:v>39030</c:v>
                </c:pt>
                <c:pt idx="3904">
                  <c:v>39040</c:v>
                </c:pt>
                <c:pt idx="3905">
                  <c:v>39050</c:v>
                </c:pt>
                <c:pt idx="3906">
                  <c:v>39060</c:v>
                </c:pt>
                <c:pt idx="3907">
                  <c:v>39070</c:v>
                </c:pt>
                <c:pt idx="3908">
                  <c:v>39080</c:v>
                </c:pt>
                <c:pt idx="3909">
                  <c:v>39090</c:v>
                </c:pt>
                <c:pt idx="3910">
                  <c:v>39100</c:v>
                </c:pt>
                <c:pt idx="3911">
                  <c:v>39110</c:v>
                </c:pt>
                <c:pt idx="3912">
                  <c:v>39120</c:v>
                </c:pt>
                <c:pt idx="3913">
                  <c:v>39130</c:v>
                </c:pt>
                <c:pt idx="3914">
                  <c:v>39140</c:v>
                </c:pt>
                <c:pt idx="3915">
                  <c:v>39150</c:v>
                </c:pt>
                <c:pt idx="3916">
                  <c:v>39160</c:v>
                </c:pt>
                <c:pt idx="3917">
                  <c:v>39170</c:v>
                </c:pt>
                <c:pt idx="3918">
                  <c:v>39180</c:v>
                </c:pt>
                <c:pt idx="3919">
                  <c:v>39190</c:v>
                </c:pt>
                <c:pt idx="3920">
                  <c:v>39200</c:v>
                </c:pt>
                <c:pt idx="3921">
                  <c:v>39210</c:v>
                </c:pt>
                <c:pt idx="3922">
                  <c:v>39220</c:v>
                </c:pt>
                <c:pt idx="3923">
                  <c:v>39230</c:v>
                </c:pt>
                <c:pt idx="3924">
                  <c:v>39240</c:v>
                </c:pt>
                <c:pt idx="3925">
                  <c:v>39250</c:v>
                </c:pt>
                <c:pt idx="3926">
                  <c:v>39260</c:v>
                </c:pt>
                <c:pt idx="3927">
                  <c:v>39270</c:v>
                </c:pt>
                <c:pt idx="3928">
                  <c:v>39280</c:v>
                </c:pt>
                <c:pt idx="3929">
                  <c:v>39290</c:v>
                </c:pt>
                <c:pt idx="3930">
                  <c:v>39300</c:v>
                </c:pt>
                <c:pt idx="3931">
                  <c:v>39310</c:v>
                </c:pt>
                <c:pt idx="3932">
                  <c:v>39320</c:v>
                </c:pt>
                <c:pt idx="3933">
                  <c:v>39330</c:v>
                </c:pt>
                <c:pt idx="3934">
                  <c:v>39340</c:v>
                </c:pt>
                <c:pt idx="3935">
                  <c:v>39350</c:v>
                </c:pt>
                <c:pt idx="3936">
                  <c:v>39360</c:v>
                </c:pt>
                <c:pt idx="3937">
                  <c:v>39370</c:v>
                </c:pt>
                <c:pt idx="3938">
                  <c:v>39380</c:v>
                </c:pt>
                <c:pt idx="3939">
                  <c:v>39390</c:v>
                </c:pt>
                <c:pt idx="3940">
                  <c:v>39400</c:v>
                </c:pt>
                <c:pt idx="3941">
                  <c:v>39410</c:v>
                </c:pt>
                <c:pt idx="3942">
                  <c:v>39420</c:v>
                </c:pt>
                <c:pt idx="3943">
                  <c:v>39430</c:v>
                </c:pt>
                <c:pt idx="3944">
                  <c:v>39440</c:v>
                </c:pt>
                <c:pt idx="3945">
                  <c:v>39450</c:v>
                </c:pt>
                <c:pt idx="3946">
                  <c:v>39460</c:v>
                </c:pt>
                <c:pt idx="3947">
                  <c:v>39470</c:v>
                </c:pt>
                <c:pt idx="3948">
                  <c:v>39480</c:v>
                </c:pt>
                <c:pt idx="3949">
                  <c:v>39490</c:v>
                </c:pt>
                <c:pt idx="3950">
                  <c:v>39500</c:v>
                </c:pt>
                <c:pt idx="3951">
                  <c:v>39510</c:v>
                </c:pt>
                <c:pt idx="3952">
                  <c:v>39520</c:v>
                </c:pt>
                <c:pt idx="3953">
                  <c:v>39530</c:v>
                </c:pt>
                <c:pt idx="3954">
                  <c:v>39540</c:v>
                </c:pt>
                <c:pt idx="3955">
                  <c:v>39550</c:v>
                </c:pt>
                <c:pt idx="3956">
                  <c:v>39560</c:v>
                </c:pt>
                <c:pt idx="3957">
                  <c:v>39570</c:v>
                </c:pt>
                <c:pt idx="3958">
                  <c:v>39580</c:v>
                </c:pt>
                <c:pt idx="3959">
                  <c:v>39590</c:v>
                </c:pt>
                <c:pt idx="3960">
                  <c:v>39600</c:v>
                </c:pt>
                <c:pt idx="3961">
                  <c:v>39610</c:v>
                </c:pt>
                <c:pt idx="3962">
                  <c:v>39620</c:v>
                </c:pt>
                <c:pt idx="3963">
                  <c:v>39630</c:v>
                </c:pt>
                <c:pt idx="3964">
                  <c:v>39640</c:v>
                </c:pt>
                <c:pt idx="3965">
                  <c:v>39650</c:v>
                </c:pt>
                <c:pt idx="3966">
                  <c:v>39660</c:v>
                </c:pt>
                <c:pt idx="3967">
                  <c:v>39670</c:v>
                </c:pt>
                <c:pt idx="3968">
                  <c:v>39680</c:v>
                </c:pt>
                <c:pt idx="3969">
                  <c:v>39690</c:v>
                </c:pt>
                <c:pt idx="3970">
                  <c:v>39700</c:v>
                </c:pt>
                <c:pt idx="3971">
                  <c:v>39710</c:v>
                </c:pt>
                <c:pt idx="3972">
                  <c:v>39720</c:v>
                </c:pt>
                <c:pt idx="3973">
                  <c:v>39730</c:v>
                </c:pt>
                <c:pt idx="3974">
                  <c:v>39740</c:v>
                </c:pt>
                <c:pt idx="3975">
                  <c:v>39750</c:v>
                </c:pt>
                <c:pt idx="3976">
                  <c:v>39760</c:v>
                </c:pt>
                <c:pt idx="3977">
                  <c:v>39770</c:v>
                </c:pt>
                <c:pt idx="3978">
                  <c:v>39780</c:v>
                </c:pt>
                <c:pt idx="3979">
                  <c:v>39790</c:v>
                </c:pt>
                <c:pt idx="3980">
                  <c:v>39800</c:v>
                </c:pt>
                <c:pt idx="3981">
                  <c:v>39810</c:v>
                </c:pt>
                <c:pt idx="3982">
                  <c:v>39820</c:v>
                </c:pt>
                <c:pt idx="3983">
                  <c:v>39830</c:v>
                </c:pt>
                <c:pt idx="3984">
                  <c:v>39840</c:v>
                </c:pt>
                <c:pt idx="3985">
                  <c:v>39850</c:v>
                </c:pt>
                <c:pt idx="3986">
                  <c:v>39860</c:v>
                </c:pt>
                <c:pt idx="3987">
                  <c:v>39870</c:v>
                </c:pt>
                <c:pt idx="3988">
                  <c:v>39880</c:v>
                </c:pt>
                <c:pt idx="3989">
                  <c:v>39890</c:v>
                </c:pt>
                <c:pt idx="3990">
                  <c:v>39900</c:v>
                </c:pt>
                <c:pt idx="3991">
                  <c:v>39910</c:v>
                </c:pt>
                <c:pt idx="3992">
                  <c:v>39920</c:v>
                </c:pt>
                <c:pt idx="3993">
                  <c:v>39930</c:v>
                </c:pt>
                <c:pt idx="3994">
                  <c:v>39940</c:v>
                </c:pt>
                <c:pt idx="3995">
                  <c:v>39950</c:v>
                </c:pt>
                <c:pt idx="3996">
                  <c:v>39960</c:v>
                </c:pt>
                <c:pt idx="3997">
                  <c:v>39970</c:v>
                </c:pt>
                <c:pt idx="3998">
                  <c:v>39980</c:v>
                </c:pt>
                <c:pt idx="3999">
                  <c:v>39990</c:v>
                </c:pt>
                <c:pt idx="4000">
                  <c:v>40000</c:v>
                </c:pt>
              </c:numCache>
            </c:numRef>
          </c:xVal>
          <c:yVal>
            <c:numRef>
              <c:f>'drift-continent_island_f0=0'!$G$2:$G$4002</c:f>
              <c:numCache>
                <c:formatCode>General</c:formatCode>
                <c:ptCount val="4001"/>
                <c:pt idx="0">
                  <c:v>8.375920811891206E-18</c:v>
                </c:pt>
                <c:pt idx="1">
                  <c:v>4.9983253507009454E-4</c:v>
                </c:pt>
                <c:pt idx="2">
                  <c:v>9.9931530305282694E-4</c:v>
                </c:pt>
                <c:pt idx="3">
                  <c:v>1.4984485487042857E-3</c:v>
                </c:pt>
                <c:pt idx="4">
                  <c:v>1.9972325166090197E-3</c:v>
                </c:pt>
                <c:pt idx="5">
                  <c:v>2.4956674511807586E-3</c:v>
                </c:pt>
                <c:pt idx="6">
                  <c:v>2.993753596661858E-3</c:v>
                </c:pt>
                <c:pt idx="7">
                  <c:v>3.4914911971242538E-3</c:v>
                </c:pt>
                <c:pt idx="8">
                  <c:v>3.9888804964685063E-3</c:v>
                </c:pt>
                <c:pt idx="9">
                  <c:v>4.4859217384249925E-3</c:v>
                </c:pt>
                <c:pt idx="10">
                  <c:v>4.9826151665531906E-3</c:v>
                </c:pt>
                <c:pt idx="11">
                  <c:v>5.4789610242422385E-3</c:v>
                </c:pt>
                <c:pt idx="12">
                  <c:v>5.9749595547112476E-3</c:v>
                </c:pt>
                <c:pt idx="13">
                  <c:v>6.4706110010085884E-3</c:v>
                </c:pt>
                <c:pt idx="14">
                  <c:v>6.9659156060130848E-3</c:v>
                </c:pt>
                <c:pt idx="15">
                  <c:v>7.4608736124330572E-3</c:v>
                </c:pt>
                <c:pt idx="16">
                  <c:v>7.9554852628076732E-3</c:v>
                </c:pt>
                <c:pt idx="17">
                  <c:v>8.4497507995056811E-3</c:v>
                </c:pt>
                <c:pt idx="18">
                  <c:v>8.9436704647267527E-3</c:v>
                </c:pt>
                <c:pt idx="19">
                  <c:v>9.4372445005009298E-3</c:v>
                </c:pt>
                <c:pt idx="20">
                  <c:v>9.9304731486885497E-3</c:v>
                </c:pt>
                <c:pt idx="21">
                  <c:v>1.0423356650981111E-2</c:v>
                </c:pt>
                <c:pt idx="22">
                  <c:v>1.0915895248900883E-2</c:v>
                </c:pt>
                <c:pt idx="23">
                  <c:v>1.1408089183801135E-2</c:v>
                </c:pt>
                <c:pt idx="24">
                  <c:v>1.1899938696866149E-2</c:v>
                </c:pt>
                <c:pt idx="25">
                  <c:v>1.2391444029111444E-2</c:v>
                </c:pt>
                <c:pt idx="26">
                  <c:v>1.2882605421384025E-2</c:v>
                </c:pt>
                <c:pt idx="27">
                  <c:v>1.3373423114362295E-2</c:v>
                </c:pt>
                <c:pt idx="28">
                  <c:v>1.3863897348556063E-2</c:v>
                </c:pt>
                <c:pt idx="29">
                  <c:v>1.4354028364307171E-2</c:v>
                </c:pt>
                <c:pt idx="30">
                  <c:v>1.4843816401788945E-2</c:v>
                </c:pt>
                <c:pt idx="31">
                  <c:v>1.5333261701006828E-2</c:v>
                </c:pt>
                <c:pt idx="32">
                  <c:v>1.5822364501798292E-2</c:v>
                </c:pt>
                <c:pt idx="33">
                  <c:v>1.6311125043833016E-2</c:v>
                </c:pt>
                <c:pt idx="34">
                  <c:v>1.6799543566612785E-2</c:v>
                </c:pt>
                <c:pt idx="35">
                  <c:v>1.7287620309471976E-2</c:v>
                </c:pt>
                <c:pt idx="36">
                  <c:v>1.7775355511577405E-2</c:v>
                </c:pt>
                <c:pt idx="37">
                  <c:v>1.8262749411928795E-2</c:v>
                </c:pt>
                <c:pt idx="38">
                  <c:v>1.8749802249357982E-2</c:v>
                </c:pt>
                <c:pt idx="39">
                  <c:v>1.9236514262530261E-2</c:v>
                </c:pt>
                <c:pt idx="40">
                  <c:v>1.9722885689943775E-2</c:v>
                </c:pt>
                <c:pt idx="41">
                  <c:v>2.0208916769929631E-2</c:v>
                </c:pt>
                <c:pt idx="42">
                  <c:v>2.0694607740652342E-2</c:v>
                </c:pt>
                <c:pt idx="43">
                  <c:v>2.117995884010955E-2</c:v>
                </c:pt>
                <c:pt idx="44">
                  <c:v>2.1664970306132694E-2</c:v>
                </c:pt>
                <c:pt idx="45">
                  <c:v>2.2149642376386267E-2</c:v>
                </c:pt>
                <c:pt idx="46">
                  <c:v>2.2633975288368947E-2</c:v>
                </c:pt>
                <c:pt idx="47">
                  <c:v>2.3117969279413036E-2</c:v>
                </c:pt>
                <c:pt idx="48">
                  <c:v>2.3601624586684848E-2</c:v>
                </c:pt>
                <c:pt idx="49">
                  <c:v>2.4084941447184326E-2</c:v>
                </c:pt>
                <c:pt idx="50">
                  <c:v>2.4567920097746061E-2</c:v>
                </c:pt>
                <c:pt idx="51">
                  <c:v>2.5050560775038751E-2</c:v>
                </c:pt>
                <c:pt idx="52">
                  <c:v>2.5532863715565342E-2</c:v>
                </c:pt>
                <c:pt idx="53">
                  <c:v>2.6014829155663593E-2</c:v>
                </c:pt>
                <c:pt idx="54">
                  <c:v>2.6496457331505525E-2</c:v>
                </c:pt>
                <c:pt idx="55">
                  <c:v>2.6977748479098049E-2</c:v>
                </c:pt>
                <c:pt idx="56">
                  <c:v>2.7458702834283123E-2</c:v>
                </c:pt>
                <c:pt idx="57">
                  <c:v>2.7939320632737203E-2</c:v>
                </c:pt>
                <c:pt idx="58">
                  <c:v>2.8419602109972426E-2</c:v>
                </c:pt>
                <c:pt idx="59">
                  <c:v>2.8899547501335585E-2</c:v>
                </c:pt>
                <c:pt idx="60">
                  <c:v>2.9379157042009E-2</c:v>
                </c:pt>
                <c:pt idx="61">
                  <c:v>2.9858430967010435E-2</c:v>
                </c:pt>
                <c:pt idx="62">
                  <c:v>3.0337369511193098E-2</c:v>
                </c:pt>
                <c:pt idx="63">
                  <c:v>3.081597290924621E-2</c:v>
                </c:pt>
                <c:pt idx="64">
                  <c:v>3.1294241395694422E-2</c:v>
                </c:pt>
                <c:pt idx="65">
                  <c:v>3.1772175204898077E-2</c:v>
                </c:pt>
                <c:pt idx="66">
                  <c:v>3.2249774571054012E-2</c:v>
                </c:pt>
                <c:pt idx="67">
                  <c:v>3.2727039728194948E-2</c:v>
                </c:pt>
                <c:pt idx="68">
                  <c:v>3.3203970910189881E-2</c:v>
                </c:pt>
                <c:pt idx="69">
                  <c:v>3.3680568350743956E-2</c:v>
                </c:pt>
                <c:pt idx="70">
                  <c:v>3.4156832283398872E-2</c:v>
                </c:pt>
                <c:pt idx="71">
                  <c:v>3.463276294153312E-2</c:v>
                </c:pt>
                <c:pt idx="72">
                  <c:v>3.5108360558361827E-2</c:v>
                </c:pt>
                <c:pt idx="73">
                  <c:v>3.558362536693669E-2</c:v>
                </c:pt>
                <c:pt idx="74">
                  <c:v>3.6058557600146583E-2</c:v>
                </c:pt>
                <c:pt idx="75">
                  <c:v>3.6533157490717026E-2</c:v>
                </c:pt>
                <c:pt idx="76">
                  <c:v>3.7007425271211189E-2</c:v>
                </c:pt>
                <c:pt idx="77">
                  <c:v>3.7481361174029212E-2</c:v>
                </c:pt>
                <c:pt idx="78">
                  <c:v>3.795496543140843E-2</c:v>
                </c:pt>
                <c:pt idx="79">
                  <c:v>3.8428238275424145E-2</c:v>
                </c:pt>
                <c:pt idx="80">
                  <c:v>3.8901179937989021E-2</c:v>
                </c:pt>
                <c:pt idx="81">
                  <c:v>3.9373790650853141E-2</c:v>
                </c:pt>
                <c:pt idx="82">
                  <c:v>3.984607064560506E-2</c:v>
                </c:pt>
                <c:pt idx="83">
                  <c:v>4.0318020153670829E-2</c:v>
                </c:pt>
                <c:pt idx="84">
                  <c:v>4.0789639406314339E-2</c:v>
                </c:pt>
                <c:pt idx="85">
                  <c:v>4.126092863463833E-2</c:v>
                </c:pt>
                <c:pt idx="86">
                  <c:v>4.1731888069583042E-2</c:v>
                </c:pt>
                <c:pt idx="87">
                  <c:v>4.2202517941927906E-2</c:v>
                </c:pt>
                <c:pt idx="88">
                  <c:v>4.267281848229016E-2</c:v>
                </c:pt>
                <c:pt idx="89">
                  <c:v>4.3142789921126155E-2</c:v>
                </c:pt>
                <c:pt idx="90">
                  <c:v>4.3612432488730923E-2</c:v>
                </c:pt>
                <c:pt idx="91">
                  <c:v>4.4081746415237807E-2</c:v>
                </c:pt>
                <c:pt idx="92">
                  <c:v>4.4550731930619647E-2</c:v>
                </c:pt>
                <c:pt idx="93">
                  <c:v>4.5019389264688424E-2</c:v>
                </c:pt>
                <c:pt idx="94">
                  <c:v>4.5487718647095034E-2</c:v>
                </c:pt>
                <c:pt idx="95">
                  <c:v>4.5955720307329584E-2</c:v>
                </c:pt>
                <c:pt idx="96">
                  <c:v>4.6423394474721824E-2</c:v>
                </c:pt>
                <c:pt idx="97">
                  <c:v>4.6890741378440862E-2</c:v>
                </c:pt>
                <c:pt idx="98">
                  <c:v>4.7357761247495758E-2</c:v>
                </c:pt>
                <c:pt idx="99">
                  <c:v>4.7824454310734753E-2</c:v>
                </c:pt>
                <c:pt idx="100">
                  <c:v>4.8290820796846684E-2</c:v>
                </c:pt>
                <c:pt idx="101">
                  <c:v>4.8756860934359721E-2</c:v>
                </c:pt>
                <c:pt idx="102">
                  <c:v>4.9222574951642166E-2</c:v>
                </c:pt>
                <c:pt idx="103">
                  <c:v>4.9687963076902993E-2</c:v>
                </c:pt>
                <c:pt idx="104">
                  <c:v>5.0153025538191065E-2</c:v>
                </c:pt>
                <c:pt idx="105">
                  <c:v>5.0617762563395931E-2</c:v>
                </c:pt>
                <c:pt idx="106">
                  <c:v>5.1082174380247258E-2</c:v>
                </c:pt>
                <c:pt idx="107">
                  <c:v>5.1546261216315871E-2</c:v>
                </c:pt>
                <c:pt idx="108">
                  <c:v>5.2010023299012886E-2</c:v>
                </c:pt>
                <c:pt idx="109">
                  <c:v>5.247346085559073E-2</c:v>
                </c:pt>
                <c:pt idx="110">
                  <c:v>5.2936574113142419E-2</c:v>
                </c:pt>
                <c:pt idx="111">
                  <c:v>5.3399363298602155E-2</c:v>
                </c:pt>
                <c:pt idx="112">
                  <c:v>5.386182863874573E-2</c:v>
                </c:pt>
                <c:pt idx="113">
                  <c:v>5.4323970360189343E-2</c:v>
                </c:pt>
                <c:pt idx="114">
                  <c:v>5.478578868939183E-2</c:v>
                </c:pt>
                <c:pt idx="115">
                  <c:v>5.5247283852652387E-2</c:v>
                </c:pt>
                <c:pt idx="116">
                  <c:v>5.5708456076112571E-2</c:v>
                </c:pt>
                <c:pt idx="117">
                  <c:v>5.6169305585755648E-2</c:v>
                </c:pt>
                <c:pt idx="118">
                  <c:v>5.6629832607406352E-2</c:v>
                </c:pt>
                <c:pt idx="119">
                  <c:v>5.7090037366731759E-2</c:v>
                </c:pt>
                <c:pt idx="120">
                  <c:v>5.7549920089240911E-2</c:v>
                </c:pt>
                <c:pt idx="121">
                  <c:v>5.8009481000285017E-2</c:v>
                </c:pt>
                <c:pt idx="122">
                  <c:v>5.8468720325057559E-2</c:v>
                </c:pt>
                <c:pt idx="123">
                  <c:v>5.8927638288594611E-2</c:v>
                </c:pt>
                <c:pt idx="124">
                  <c:v>5.9386235115774753E-2</c:v>
                </c:pt>
                <c:pt idx="125">
                  <c:v>5.9844511031318735E-2</c:v>
                </c:pt>
                <c:pt idx="126">
                  <c:v>6.0302466259790619E-2</c:v>
                </c:pt>
                <c:pt idx="127">
                  <c:v>6.0760101025597354E-2</c:v>
                </c:pt>
                <c:pt idx="128">
                  <c:v>6.1217415552988264E-2</c:v>
                </c:pt>
                <c:pt idx="129">
                  <c:v>6.1674410066056409E-2</c:v>
                </c:pt>
                <c:pt idx="130">
                  <c:v>6.2131084788737703E-2</c:v>
                </c:pt>
                <c:pt idx="131">
                  <c:v>6.2587439944811252E-2</c:v>
                </c:pt>
                <c:pt idx="132">
                  <c:v>6.3043475757899869E-2</c:v>
                </c:pt>
                <c:pt idx="133">
                  <c:v>6.3499192451469594E-2</c:v>
                </c:pt>
                <c:pt idx="134">
                  <c:v>6.3954590248830295E-2</c:v>
                </c:pt>
                <c:pt idx="135">
                  <c:v>6.4409669373135484E-2</c:v>
                </c:pt>
                <c:pt idx="136">
                  <c:v>6.4864430047382654E-2</c:v>
                </c:pt>
                <c:pt idx="137">
                  <c:v>6.5318872494413094E-2</c:v>
                </c:pt>
                <c:pt idx="138">
                  <c:v>6.5772996936912034E-2</c:v>
                </c:pt>
                <c:pt idx="139">
                  <c:v>6.622680359740922E-2</c:v>
                </c:pt>
                <c:pt idx="140">
                  <c:v>6.6680292698278479E-2</c:v>
                </c:pt>
                <c:pt idx="141">
                  <c:v>6.7133464461738054E-2</c:v>
                </c:pt>
                <c:pt idx="142">
                  <c:v>6.7586319109850662E-2</c:v>
                </c:pt>
                <c:pt idx="143">
                  <c:v>6.8038856864523545E-2</c:v>
                </c:pt>
                <c:pt idx="144">
                  <c:v>6.8491077947508985E-2</c:v>
                </c:pt>
                <c:pt idx="145">
                  <c:v>6.8942982580403614E-2</c:v>
                </c:pt>
                <c:pt idx="146">
                  <c:v>6.9394570984649587E-2</c:v>
                </c:pt>
                <c:pt idx="147">
                  <c:v>6.9845843381533504E-2</c:v>
                </c:pt>
                <c:pt idx="148">
                  <c:v>7.0296799992187284E-2</c:v>
                </c:pt>
                <c:pt idx="149">
                  <c:v>7.0747441037588524E-2</c:v>
                </c:pt>
                <c:pt idx="150">
                  <c:v>7.1197766738559529E-2</c:v>
                </c:pt>
                <c:pt idx="151">
                  <c:v>7.1647777315768754E-2</c:v>
                </c:pt>
                <c:pt idx="152">
                  <c:v>7.2097472989729613E-2</c:v>
                </c:pt>
                <c:pt idx="153">
                  <c:v>7.2546853980801629E-2</c:v>
                </c:pt>
                <c:pt idx="154">
                  <c:v>7.299592050918996E-2</c:v>
                </c:pt>
                <c:pt idx="155">
                  <c:v>7.3444672794945709E-2</c:v>
                </c:pt>
                <c:pt idx="156">
                  <c:v>7.3893111057966018E-2</c:v>
                </c:pt>
                <c:pt idx="157">
                  <c:v>7.4341235517994056E-2</c:v>
                </c:pt>
                <c:pt idx="158">
                  <c:v>7.478904639461928E-2</c:v>
                </c:pt>
                <c:pt idx="159">
                  <c:v>7.5236543907277548E-2</c:v>
                </c:pt>
                <c:pt idx="160">
                  <c:v>7.568372827525105E-2</c:v>
                </c:pt>
                <c:pt idx="161">
                  <c:v>7.6130599717668793E-2</c:v>
                </c:pt>
                <c:pt idx="162">
                  <c:v>7.6577158453506058E-2</c:v>
                </c:pt>
                <c:pt idx="163">
                  <c:v>7.7023404701584891E-2</c:v>
                </c:pt>
                <c:pt idx="164">
                  <c:v>7.7469338680574679E-2</c:v>
                </c:pt>
                <c:pt idx="165">
                  <c:v>7.7914960608991626E-2</c:v>
                </c:pt>
                <c:pt idx="166">
                  <c:v>7.8360270705198368E-2</c:v>
                </c:pt>
                <c:pt idx="167">
                  <c:v>7.8805269187405838E-2</c:v>
                </c:pt>
                <c:pt idx="168">
                  <c:v>7.9249956273671401E-2</c:v>
                </c:pt>
                <c:pt idx="169">
                  <c:v>7.9694332181900265E-2</c:v>
                </c:pt>
                <c:pt idx="170">
                  <c:v>8.0138397129845093E-2</c:v>
                </c:pt>
                <c:pt idx="171">
                  <c:v>8.0582151335105864E-2</c:v>
                </c:pt>
                <c:pt idx="172">
                  <c:v>8.1025595015130736E-2</c:v>
                </c:pt>
                <c:pt idx="173">
                  <c:v>8.1468728387215486E-2</c:v>
                </c:pt>
                <c:pt idx="174">
                  <c:v>8.1911551668503862E-2</c:v>
                </c:pt>
                <c:pt idx="175">
                  <c:v>8.2354065075987554E-2</c:v>
                </c:pt>
                <c:pt idx="176">
                  <c:v>8.2796268826506661E-2</c:v>
                </c:pt>
                <c:pt idx="177">
                  <c:v>8.3238163136749116E-2</c:v>
                </c:pt>
                <c:pt idx="178">
                  <c:v>8.3679748223251707E-2</c:v>
                </c:pt>
                <c:pt idx="179">
                  <c:v>8.4121024302399594E-2</c:v>
                </c:pt>
                <c:pt idx="180">
                  <c:v>8.4561991590426128E-2</c:v>
                </c:pt>
                <c:pt idx="181">
                  <c:v>8.5002650303413765E-2</c:v>
                </c:pt>
                <c:pt idx="182">
                  <c:v>8.5443000657293655E-2</c:v>
                </c:pt>
                <c:pt idx="183">
                  <c:v>8.5883042867845566E-2</c:v>
                </c:pt>
                <c:pt idx="184">
                  <c:v>8.6322777150698721E-2</c:v>
                </c:pt>
                <c:pt idx="185">
                  <c:v>8.6762203721331296E-2</c:v>
                </c:pt>
                <c:pt idx="186">
                  <c:v>8.7201322795070466E-2</c:v>
                </c:pt>
                <c:pt idx="187">
                  <c:v>8.7640134587093035E-2</c:v>
                </c:pt>
                <c:pt idx="188">
                  <c:v>8.807863931242492E-2</c:v>
                </c:pt>
                <c:pt idx="189">
                  <c:v>8.8516837185941888E-2</c:v>
                </c:pt>
                <c:pt idx="190">
                  <c:v>8.8954728422368901E-2</c:v>
                </c:pt>
                <c:pt idx="191">
                  <c:v>8.9392313236281357E-2</c:v>
                </c:pt>
                <c:pt idx="192">
                  <c:v>8.9829591842103998E-2</c:v>
                </c:pt>
                <c:pt idx="193">
                  <c:v>9.0266564454111201E-2</c:v>
                </c:pt>
                <c:pt idx="194">
                  <c:v>9.0703231286428293E-2</c:v>
                </c:pt>
                <c:pt idx="195">
                  <c:v>9.1139592553030266E-2</c:v>
                </c:pt>
                <c:pt idx="196">
                  <c:v>9.1575648467742063E-2</c:v>
                </c:pt>
                <c:pt idx="197">
                  <c:v>9.2011399244239692E-2</c:v>
                </c:pt>
                <c:pt idx="198">
                  <c:v>9.2446845096048863E-2</c:v>
                </c:pt>
                <c:pt idx="199">
                  <c:v>9.2881986236546546E-2</c:v>
                </c:pt>
                <c:pt idx="200">
                  <c:v>9.3316822878960148E-2</c:v>
                </c:pt>
                <c:pt idx="201">
                  <c:v>9.3751355236368031E-2</c:v>
                </c:pt>
                <c:pt idx="202">
                  <c:v>9.4185583521698771E-2</c:v>
                </c:pt>
                <c:pt idx="203">
                  <c:v>9.4619507947732759E-2</c:v>
                </c:pt>
                <c:pt idx="204">
                  <c:v>9.5053128727101227E-2</c:v>
                </c:pt>
                <c:pt idx="205">
                  <c:v>9.5486446072286471E-2</c:v>
                </c:pt>
                <c:pt idx="206">
                  <c:v>9.5919460195622211E-2</c:v>
                </c:pt>
                <c:pt idx="207">
                  <c:v>9.6352171309293397E-2</c:v>
                </c:pt>
                <c:pt idx="208">
                  <c:v>9.6784579625337E-2</c:v>
                </c:pt>
                <c:pt idx="209">
                  <c:v>9.7216685355641E-2</c:v>
                </c:pt>
                <c:pt idx="210">
                  <c:v>9.7648488711945453E-2</c:v>
                </c:pt>
                <c:pt idx="211">
                  <c:v>9.8079989905842213E-2</c:v>
                </c:pt>
                <c:pt idx="212">
                  <c:v>9.8511189148775061E-2</c:v>
                </c:pt>
                <c:pt idx="213">
                  <c:v>9.8942086652039601E-2</c:v>
                </c:pt>
                <c:pt idx="214">
                  <c:v>9.9372682626783948E-2</c:v>
                </c:pt>
                <c:pt idx="215">
                  <c:v>9.980297728400829E-2</c:v>
                </c:pt>
                <c:pt idx="216">
                  <c:v>0.10023297083456498</c:v>
                </c:pt>
                <c:pt idx="217">
                  <c:v>0.100662663489159</c:v>
                </c:pt>
                <c:pt idx="218">
                  <c:v>0.10109205545834821</c:v>
                </c:pt>
                <c:pt idx="219">
                  <c:v>0.1015211469525424</c:v>
                </c:pt>
                <c:pt idx="220">
                  <c:v>0.10194993818200467</c:v>
                </c:pt>
                <c:pt idx="221">
                  <c:v>0.10237842935685092</c:v>
                </c:pt>
                <c:pt idx="222">
                  <c:v>0.10280662068704986</c:v>
                </c:pt>
                <c:pt idx="223">
                  <c:v>0.1032345123824232</c:v>
                </c:pt>
                <c:pt idx="224">
                  <c:v>0.10366210465264629</c:v>
                </c:pt>
                <c:pt idx="225">
                  <c:v>0.10408939770724719</c:v>
                </c:pt>
                <c:pt idx="226">
                  <c:v>0.10451639175560767</c:v>
                </c:pt>
                <c:pt idx="227">
                  <c:v>0.10494308700696284</c:v>
                </c:pt>
                <c:pt idx="228">
                  <c:v>0.10536948367040144</c:v>
                </c:pt>
                <c:pt idx="229">
                  <c:v>0.10579558195486606</c:v>
                </c:pt>
                <c:pt idx="230">
                  <c:v>0.10622138206915271</c:v>
                </c:pt>
                <c:pt idx="231">
                  <c:v>0.10664688422191142</c:v>
                </c:pt>
                <c:pt idx="232">
                  <c:v>0.10707208862164663</c:v>
                </c:pt>
                <c:pt idx="233">
                  <c:v>0.10749699547671636</c:v>
                </c:pt>
                <c:pt idx="234">
                  <c:v>0.10792160499533315</c:v>
                </c:pt>
                <c:pt idx="235">
                  <c:v>0.1083459173855635</c:v>
                </c:pt>
                <c:pt idx="236">
                  <c:v>0.10876993285532847</c:v>
                </c:pt>
                <c:pt idx="237">
                  <c:v>0.10919365161240399</c:v>
                </c:pt>
                <c:pt idx="238">
                  <c:v>0.10961707386441996</c:v>
                </c:pt>
                <c:pt idx="239">
                  <c:v>0.11004019981886116</c:v>
                </c:pt>
                <c:pt idx="240">
                  <c:v>0.11046302968306784</c:v>
                </c:pt>
                <c:pt idx="241">
                  <c:v>0.11088556366423413</c:v>
                </c:pt>
                <c:pt idx="242">
                  <c:v>0.11130780196941009</c:v>
                </c:pt>
                <c:pt idx="243">
                  <c:v>0.11172974480550024</c:v>
                </c:pt>
                <c:pt idx="244">
                  <c:v>0.11215139237926443</c:v>
                </c:pt>
                <c:pt idx="245">
                  <c:v>0.11257274489731831</c:v>
                </c:pt>
                <c:pt idx="246">
                  <c:v>0.11299380256613219</c:v>
                </c:pt>
                <c:pt idx="247">
                  <c:v>0.11341456559203246</c:v>
                </c:pt>
                <c:pt idx="248">
                  <c:v>0.11383503418120117</c:v>
                </c:pt>
                <c:pt idx="249">
                  <c:v>0.11425520853967554</c:v>
                </c:pt>
                <c:pt idx="250">
                  <c:v>0.11467508887334919</c:v>
                </c:pt>
                <c:pt idx="251">
                  <c:v>0.11509467538797134</c:v>
                </c:pt>
                <c:pt idx="252">
                  <c:v>0.11551396828914749</c:v>
                </c:pt>
                <c:pt idx="253">
                  <c:v>0.11593296778233868</c:v>
                </c:pt>
                <c:pt idx="254">
                  <c:v>0.11635167407286294</c:v>
                </c:pt>
                <c:pt idx="255">
                  <c:v>0.1167700873658942</c:v>
                </c:pt>
                <c:pt idx="256">
                  <c:v>0.11718820786646297</c:v>
                </c:pt>
                <c:pt idx="257">
                  <c:v>0.11760603577945604</c:v>
                </c:pt>
                <c:pt idx="258">
                  <c:v>0.11802357130961695</c:v>
                </c:pt>
                <c:pt idx="259">
                  <c:v>0.11844081466154632</c:v>
                </c:pt>
                <c:pt idx="260">
                  <c:v>0.11885776603970102</c:v>
                </c:pt>
                <c:pt idx="261">
                  <c:v>0.11927442564839522</c:v>
                </c:pt>
                <c:pt idx="262">
                  <c:v>0.11969079369179987</c:v>
                </c:pt>
                <c:pt idx="263">
                  <c:v>0.12010687037394327</c:v>
                </c:pt>
                <c:pt idx="264">
                  <c:v>0.12052265589871108</c:v>
                </c:pt>
                <c:pt idx="265">
                  <c:v>0.12093815046984575</c:v>
                </c:pt>
                <c:pt idx="266">
                  <c:v>0.12135335429094762</c:v>
                </c:pt>
                <c:pt idx="267">
                  <c:v>0.12176826756547443</c:v>
                </c:pt>
                <c:pt idx="268">
                  <c:v>0.12218289049674161</c:v>
                </c:pt>
                <c:pt idx="269">
                  <c:v>0.12259722328792218</c:v>
                </c:pt>
                <c:pt idx="270">
                  <c:v>0.12301126614204685</c:v>
                </c:pt>
                <c:pt idx="271">
                  <c:v>0.12342501926200473</c:v>
                </c:pt>
                <c:pt idx="272">
                  <c:v>0.12383848285054258</c:v>
                </c:pt>
                <c:pt idx="273">
                  <c:v>0.12425165711026535</c:v>
                </c:pt>
                <c:pt idx="274">
                  <c:v>0.12466454224363624</c:v>
                </c:pt>
                <c:pt idx="275">
                  <c:v>0.12507713845297685</c:v>
                </c:pt>
                <c:pt idx="276">
                  <c:v>0.12548944594046701</c:v>
                </c:pt>
                <c:pt idx="277">
                  <c:v>0.12590146490814533</c:v>
                </c:pt>
                <c:pt idx="278">
                  <c:v>0.12631319555790887</c:v>
                </c:pt>
                <c:pt idx="279">
                  <c:v>0.12672463809151333</c:v>
                </c:pt>
                <c:pt idx="280">
                  <c:v>0.12713579271057346</c:v>
                </c:pt>
                <c:pt idx="281">
                  <c:v>0.1275466596165627</c:v>
                </c:pt>
                <c:pt idx="282">
                  <c:v>0.12795723901081368</c:v>
                </c:pt>
                <c:pt idx="283">
                  <c:v>0.12836753109451801</c:v>
                </c:pt>
                <c:pt idx="284">
                  <c:v>0.12877753606872669</c:v>
                </c:pt>
                <c:pt idx="285">
                  <c:v>0.12918725413434984</c:v>
                </c:pt>
                <c:pt idx="286">
                  <c:v>0.12959668549215697</c:v>
                </c:pt>
                <c:pt idx="287">
                  <c:v>0.13000583034277735</c:v>
                </c:pt>
                <c:pt idx="288">
                  <c:v>0.13041468888669974</c:v>
                </c:pt>
                <c:pt idx="289">
                  <c:v>0.13082326132427238</c:v>
                </c:pt>
                <c:pt idx="290">
                  <c:v>0.13123154785570351</c:v>
                </c:pt>
                <c:pt idx="291">
                  <c:v>0.13163954868106129</c:v>
                </c:pt>
                <c:pt idx="292">
                  <c:v>0.13204726400027395</c:v>
                </c:pt>
                <c:pt idx="293">
                  <c:v>0.1324546940131297</c:v>
                </c:pt>
                <c:pt idx="294">
                  <c:v>0.1328618389192768</c:v>
                </c:pt>
                <c:pt idx="295">
                  <c:v>0.13326869891822407</c:v>
                </c:pt>
                <c:pt idx="296">
                  <c:v>0.13367527420934053</c:v>
                </c:pt>
                <c:pt idx="297">
                  <c:v>0.13408156499185581</c:v>
                </c:pt>
                <c:pt idx="298">
                  <c:v>0.13448757146486032</c:v>
                </c:pt>
                <c:pt idx="299">
                  <c:v>0.13489329382730439</c:v>
                </c:pt>
                <c:pt idx="300">
                  <c:v>0.1352987322780001</c:v>
                </c:pt>
                <c:pt idx="301">
                  <c:v>0.13570388701561964</c:v>
                </c:pt>
                <c:pt idx="302">
                  <c:v>0.13610875823869681</c:v>
                </c:pt>
                <c:pt idx="303">
                  <c:v>0.13651334614562605</c:v>
                </c:pt>
                <c:pt idx="304">
                  <c:v>0.13691765093466321</c:v>
                </c:pt>
                <c:pt idx="305">
                  <c:v>0.13732167280392477</c:v>
                </c:pt>
                <c:pt idx="306">
                  <c:v>0.13772541195138971</c:v>
                </c:pt>
                <c:pt idx="307">
                  <c:v>0.13812886857489745</c:v>
                </c:pt>
                <c:pt idx="308">
                  <c:v>0.13853204287214962</c:v>
                </c:pt>
                <c:pt idx="309">
                  <c:v>0.1389349350407092</c:v>
                </c:pt>
                <c:pt idx="310">
                  <c:v>0.13933754527800085</c:v>
                </c:pt>
                <c:pt idx="311">
                  <c:v>0.13973987378131131</c:v>
                </c:pt>
                <c:pt idx="312">
                  <c:v>0.14014192074778911</c:v>
                </c:pt>
                <c:pt idx="313">
                  <c:v>0.14054368637444498</c:v>
                </c:pt>
                <c:pt idx="314">
                  <c:v>0.14094517085815164</c:v>
                </c:pt>
                <c:pt idx="315">
                  <c:v>0.14134637439564385</c:v>
                </c:pt>
                <c:pt idx="316">
                  <c:v>0.14174729718351922</c:v>
                </c:pt>
                <c:pt idx="317">
                  <c:v>0.14214793941823747</c:v>
                </c:pt>
                <c:pt idx="318">
                  <c:v>0.14254830129612067</c:v>
                </c:pt>
                <c:pt idx="319">
                  <c:v>0.142948383013354</c:v>
                </c:pt>
                <c:pt idx="320">
                  <c:v>0.14334818476598482</c:v>
                </c:pt>
                <c:pt idx="321">
                  <c:v>0.14374770674992371</c:v>
                </c:pt>
                <c:pt idx="322">
                  <c:v>0.14414694916094392</c:v>
                </c:pt>
                <c:pt idx="323">
                  <c:v>0.14454591219468191</c:v>
                </c:pt>
                <c:pt idx="324">
                  <c:v>0.14494459604663695</c:v>
                </c:pt>
                <c:pt idx="325">
                  <c:v>0.14534300091217192</c:v>
                </c:pt>
                <c:pt idx="326">
                  <c:v>0.14574112698651226</c:v>
                </c:pt>
                <c:pt idx="327">
                  <c:v>0.14613897446474761</c:v>
                </c:pt>
                <c:pt idx="328">
                  <c:v>0.14653654354183088</c:v>
                </c:pt>
                <c:pt idx="329">
                  <c:v>0.14693383441257829</c:v>
                </c:pt>
                <c:pt idx="330">
                  <c:v>0.14733084727166984</c:v>
                </c:pt>
                <c:pt idx="331">
                  <c:v>0.14772758231364941</c:v>
                </c:pt>
                <c:pt idx="332">
                  <c:v>0.14812403973292465</c:v>
                </c:pt>
                <c:pt idx="333">
                  <c:v>0.14852021972376722</c:v>
                </c:pt>
                <c:pt idx="334">
                  <c:v>0.14891612248031275</c:v>
                </c:pt>
                <c:pt idx="335">
                  <c:v>0.14931174819656121</c:v>
                </c:pt>
                <c:pt idx="336">
                  <c:v>0.14970709706637664</c:v>
                </c:pt>
                <c:pt idx="337">
                  <c:v>0.15010216928348727</c:v>
                </c:pt>
                <c:pt idx="338">
                  <c:v>0.15049696504148627</c:v>
                </c:pt>
                <c:pt idx="339">
                  <c:v>0.15089148453383083</c:v>
                </c:pt>
                <c:pt idx="340">
                  <c:v>0.15128572795384304</c:v>
                </c:pt>
                <c:pt idx="341">
                  <c:v>0.15167969549470958</c:v>
                </c:pt>
                <c:pt idx="342">
                  <c:v>0.15207338734948214</c:v>
                </c:pt>
                <c:pt idx="343">
                  <c:v>0.15246680371107707</c:v>
                </c:pt>
                <c:pt idx="344">
                  <c:v>0.15285994477227563</c:v>
                </c:pt>
                <c:pt idx="345">
                  <c:v>0.15325281072572478</c:v>
                </c:pt>
                <c:pt idx="346">
                  <c:v>0.15364540176393593</c:v>
                </c:pt>
                <c:pt idx="347">
                  <c:v>0.1540377180792864</c:v>
                </c:pt>
                <c:pt idx="348">
                  <c:v>0.15442975986401838</c:v>
                </c:pt>
                <c:pt idx="349">
                  <c:v>0.15482152731023985</c:v>
                </c:pt>
                <c:pt idx="350">
                  <c:v>0.15521302060992442</c:v>
                </c:pt>
                <c:pt idx="351">
                  <c:v>0.15560423995491082</c:v>
                </c:pt>
                <c:pt idx="352">
                  <c:v>0.15599518553690433</c:v>
                </c:pt>
                <c:pt idx="353">
                  <c:v>0.15638585754747553</c:v>
                </c:pt>
                <c:pt idx="354">
                  <c:v>0.1567762561780611</c:v>
                </c:pt>
                <c:pt idx="355">
                  <c:v>0.15716638161996366</c:v>
                </c:pt>
                <c:pt idx="356">
                  <c:v>0.15755623406435226</c:v>
                </c:pt>
                <c:pt idx="357">
                  <c:v>0.15794581370226188</c:v>
                </c:pt>
                <c:pt idx="358">
                  <c:v>0.15833512072459377</c:v>
                </c:pt>
                <c:pt idx="359">
                  <c:v>0.1587241553221159</c:v>
                </c:pt>
                <c:pt idx="360">
                  <c:v>0.15911291768546262</c:v>
                </c:pt>
                <c:pt idx="361">
                  <c:v>0.1595014080051346</c:v>
                </c:pt>
                <c:pt idx="362">
                  <c:v>0.15988962647149982</c:v>
                </c:pt>
                <c:pt idx="363">
                  <c:v>0.16027757327479245</c:v>
                </c:pt>
                <c:pt idx="364">
                  <c:v>0.16066524860511364</c:v>
                </c:pt>
                <c:pt idx="365">
                  <c:v>0.16105265265243193</c:v>
                </c:pt>
                <c:pt idx="366">
                  <c:v>0.16143978560658243</c:v>
                </c:pt>
                <c:pt idx="367">
                  <c:v>0.1618266476572677</c:v>
                </c:pt>
                <c:pt idx="368">
                  <c:v>0.16221323899405748</c:v>
                </c:pt>
                <c:pt idx="369">
                  <c:v>0.16259955980638863</c:v>
                </c:pt>
                <c:pt idx="370">
                  <c:v>0.16298561028356595</c:v>
                </c:pt>
                <c:pt idx="371">
                  <c:v>0.16337139061476133</c:v>
                </c:pt>
                <c:pt idx="372">
                  <c:v>0.16375690098901452</c:v>
                </c:pt>
                <c:pt idx="373">
                  <c:v>0.16414214159523266</c:v>
                </c:pt>
                <c:pt idx="374">
                  <c:v>0.16452711262219127</c:v>
                </c:pt>
                <c:pt idx="375">
                  <c:v>0.16491181425853307</c:v>
                </c:pt>
                <c:pt idx="376">
                  <c:v>0.16529624669276949</c:v>
                </c:pt>
                <c:pt idx="377">
                  <c:v>0.16568041011327952</c:v>
                </c:pt>
                <c:pt idx="378">
                  <c:v>0.16606430470831049</c:v>
                </c:pt>
                <c:pt idx="379">
                  <c:v>0.16644793066597816</c:v>
                </c:pt>
                <c:pt idx="380">
                  <c:v>0.16683128817426643</c:v>
                </c:pt>
                <c:pt idx="381">
                  <c:v>0.1672143774210276</c:v>
                </c:pt>
                <c:pt idx="382">
                  <c:v>0.16759719859398275</c:v>
                </c:pt>
                <c:pt idx="383">
                  <c:v>0.16797975188072162</c:v>
                </c:pt>
                <c:pt idx="384">
                  <c:v>0.16836203746870229</c:v>
                </c:pt>
                <c:pt idx="385">
                  <c:v>0.16874405554525215</c:v>
                </c:pt>
                <c:pt idx="386">
                  <c:v>0.16912580629756727</c:v>
                </c:pt>
                <c:pt idx="387">
                  <c:v>0.16950728991271266</c:v>
                </c:pt>
                <c:pt idx="388">
                  <c:v>0.16988850657762264</c:v>
                </c:pt>
                <c:pt idx="389">
                  <c:v>0.1702694564791003</c:v>
                </c:pt>
                <c:pt idx="390">
                  <c:v>0.17065013980381863</c:v>
                </c:pt>
                <c:pt idx="391">
                  <c:v>0.17103055673831943</c:v>
                </c:pt>
                <c:pt idx="392">
                  <c:v>0.17141070746901432</c:v>
                </c:pt>
                <c:pt idx="393">
                  <c:v>0.17179059218218434</c:v>
                </c:pt>
                <c:pt idx="394">
                  <c:v>0.17217021106398028</c:v>
                </c:pt>
                <c:pt idx="395">
                  <c:v>0.17254956430042226</c:v>
                </c:pt>
                <c:pt idx="396">
                  <c:v>0.17292865207740082</c:v>
                </c:pt>
                <c:pt idx="397">
                  <c:v>0.17330747458067614</c:v>
                </c:pt>
                <c:pt idx="398">
                  <c:v>0.17368603199587834</c:v>
                </c:pt>
                <c:pt idx="399">
                  <c:v>0.17406432450850765</c:v>
                </c:pt>
                <c:pt idx="400">
                  <c:v>0.17444235230393459</c:v>
                </c:pt>
                <c:pt idx="401">
                  <c:v>0.17482011556740004</c:v>
                </c:pt>
                <c:pt idx="402">
                  <c:v>0.17519761448401502</c:v>
                </c:pt>
                <c:pt idx="403">
                  <c:v>0.17557484923876132</c:v>
                </c:pt>
                <c:pt idx="404">
                  <c:v>0.17595182001649093</c:v>
                </c:pt>
                <c:pt idx="405">
                  <c:v>0.17632852700192672</c:v>
                </c:pt>
                <c:pt idx="406">
                  <c:v>0.17670497037966207</c:v>
                </c:pt>
                <c:pt idx="407">
                  <c:v>0.1770811503341618</c:v>
                </c:pt>
                <c:pt idx="408">
                  <c:v>0.17745706704976066</c:v>
                </c:pt>
                <c:pt idx="409">
                  <c:v>0.17783272071066558</c:v>
                </c:pt>
                <c:pt idx="410">
                  <c:v>0.17820811150095334</c:v>
                </c:pt>
                <c:pt idx="411">
                  <c:v>0.17858323960457273</c:v>
                </c:pt>
                <c:pt idx="412">
                  <c:v>0.17895810520534383</c:v>
                </c:pt>
                <c:pt idx="413">
                  <c:v>0.1793327084869577</c:v>
                </c:pt>
                <c:pt idx="414">
                  <c:v>0.17970704963297715</c:v>
                </c:pt>
                <c:pt idx="415">
                  <c:v>0.18008112882683625</c:v>
                </c:pt>
                <c:pt idx="416">
                  <c:v>0.18045494625184103</c:v>
                </c:pt>
                <c:pt idx="417">
                  <c:v>0.18082850209116899</c:v>
                </c:pt>
                <c:pt idx="418">
                  <c:v>0.18120179652786966</c:v>
                </c:pt>
                <c:pt idx="419">
                  <c:v>0.18157482974486427</c:v>
                </c:pt>
                <c:pt idx="420">
                  <c:v>0.18194760192494627</c:v>
                </c:pt>
                <c:pt idx="421">
                  <c:v>0.18232011325078107</c:v>
                </c:pt>
                <c:pt idx="422">
                  <c:v>0.1826923639049062</c:v>
                </c:pt>
                <c:pt idx="423">
                  <c:v>0.18306435406973159</c:v>
                </c:pt>
                <c:pt idx="424">
                  <c:v>0.18343608392753924</c:v>
                </c:pt>
                <c:pt idx="425">
                  <c:v>0.18380755366048421</c:v>
                </c:pt>
                <c:pt idx="426">
                  <c:v>0.18417876345059339</c:v>
                </c:pt>
                <c:pt idx="427">
                  <c:v>0.18454971347976676</c:v>
                </c:pt>
                <c:pt idx="428">
                  <c:v>0.1849204039297766</c:v>
                </c:pt>
                <c:pt idx="429">
                  <c:v>0.18529083498226864</c:v>
                </c:pt>
                <c:pt idx="430">
                  <c:v>0.18566100681876077</c:v>
                </c:pt>
                <c:pt idx="431">
                  <c:v>0.18603091962064433</c:v>
                </c:pt>
                <c:pt idx="432">
                  <c:v>0.18640057356918369</c:v>
                </c:pt>
                <c:pt idx="433">
                  <c:v>0.186769968845516</c:v>
                </c:pt>
                <c:pt idx="434">
                  <c:v>0.18713910563065222</c:v>
                </c:pt>
                <c:pt idx="435">
                  <c:v>0.18750798410547617</c:v>
                </c:pt>
                <c:pt idx="436">
                  <c:v>0.18787660445074539</c:v>
                </c:pt>
                <c:pt idx="437">
                  <c:v>0.18824496684709077</c:v>
                </c:pt>
                <c:pt idx="438">
                  <c:v>0.18861307147501699</c:v>
                </c:pt>
                <c:pt idx="439">
                  <c:v>0.18898091851490204</c:v>
                </c:pt>
                <c:pt idx="440">
                  <c:v>0.18934850814699805</c:v>
                </c:pt>
                <c:pt idx="441">
                  <c:v>0.1897158405514309</c:v>
                </c:pt>
                <c:pt idx="442">
                  <c:v>0.19008291590820045</c:v>
                </c:pt>
                <c:pt idx="443">
                  <c:v>0.19044973439718063</c:v>
                </c:pt>
                <c:pt idx="444">
                  <c:v>0.19081629619811921</c:v>
                </c:pt>
                <c:pt idx="445">
                  <c:v>0.19118260149063859</c:v>
                </c:pt>
                <c:pt idx="446">
                  <c:v>0.19154865045423528</c:v>
                </c:pt>
                <c:pt idx="447">
                  <c:v>0.19191444326828014</c:v>
                </c:pt>
                <c:pt idx="448">
                  <c:v>0.19227998011201866</c:v>
                </c:pt>
                <c:pt idx="449">
                  <c:v>0.19264526116457062</c:v>
                </c:pt>
                <c:pt idx="450">
                  <c:v>0.19301028660493083</c:v>
                </c:pt>
                <c:pt idx="451">
                  <c:v>0.19337505661196869</c:v>
                </c:pt>
                <c:pt idx="452">
                  <c:v>0.19373957136442821</c:v>
                </c:pt>
                <c:pt idx="453">
                  <c:v>0.19410383104092879</c:v>
                </c:pt>
                <c:pt idx="454">
                  <c:v>0.19446783581996419</c:v>
                </c:pt>
                <c:pt idx="455">
                  <c:v>0.1948315858799039</c:v>
                </c:pt>
                <c:pt idx="456">
                  <c:v>0.19519508139899233</c:v>
                </c:pt>
                <c:pt idx="457">
                  <c:v>0.19555832255534919</c:v>
                </c:pt>
                <c:pt idx="458">
                  <c:v>0.19592130952696934</c:v>
                </c:pt>
                <c:pt idx="459">
                  <c:v>0.19628404249172335</c:v>
                </c:pt>
                <c:pt idx="460">
                  <c:v>0.19664652162735724</c:v>
                </c:pt>
                <c:pt idx="461">
                  <c:v>0.19700874711149285</c:v>
                </c:pt>
                <c:pt idx="462">
                  <c:v>0.19737071912162707</c:v>
                </c:pt>
                <c:pt idx="463">
                  <c:v>0.19773243783513339</c:v>
                </c:pt>
                <c:pt idx="464">
                  <c:v>0.19809390342926086</c:v>
                </c:pt>
                <c:pt idx="465">
                  <c:v>0.19845511608113417</c:v>
                </c:pt>
                <c:pt idx="466">
                  <c:v>0.19881607596775461</c:v>
                </c:pt>
                <c:pt idx="467">
                  <c:v>0.19917678326599925</c:v>
                </c:pt>
                <c:pt idx="468">
                  <c:v>0.19953723815262131</c:v>
                </c:pt>
                <c:pt idx="469">
                  <c:v>0.19989744080425095</c:v>
                </c:pt>
                <c:pt idx="470">
                  <c:v>0.20025739139739393</c:v>
                </c:pt>
                <c:pt idx="471">
                  <c:v>0.2006170901084329</c:v>
                </c:pt>
                <c:pt idx="472">
                  <c:v>0.20097653711362712</c:v>
                </c:pt>
                <c:pt idx="473">
                  <c:v>0.2013357325891123</c:v>
                </c:pt>
                <c:pt idx="474">
                  <c:v>0.20169467671090127</c:v>
                </c:pt>
                <c:pt idx="475">
                  <c:v>0.20205336965488313</c:v>
                </c:pt>
                <c:pt idx="476">
                  <c:v>0.20241181159682439</c:v>
                </c:pt>
                <c:pt idx="477">
                  <c:v>0.20277000271236839</c:v>
                </c:pt>
                <c:pt idx="478">
                  <c:v>0.2031279431770355</c:v>
                </c:pt>
                <c:pt idx="479">
                  <c:v>0.2034856331662232</c:v>
                </c:pt>
                <c:pt idx="480">
                  <c:v>0.20384307285520673</c:v>
                </c:pt>
                <c:pt idx="481">
                  <c:v>0.20420026241913788</c:v>
                </c:pt>
                <c:pt idx="482">
                  <c:v>0.20455720203304653</c:v>
                </c:pt>
                <c:pt idx="483">
                  <c:v>0.20491389187183973</c:v>
                </c:pt>
                <c:pt idx="484">
                  <c:v>0.20527033211030235</c:v>
                </c:pt>
                <c:pt idx="485">
                  <c:v>0.20562652292309697</c:v>
                </c:pt>
                <c:pt idx="486">
                  <c:v>0.20598246448476334</c:v>
                </c:pt>
                <c:pt idx="487">
                  <c:v>0.20633815696971988</c:v>
                </c:pt>
                <c:pt idx="488">
                  <c:v>0.20669360055226285</c:v>
                </c:pt>
                <c:pt idx="489">
                  <c:v>0.20704879540656609</c:v>
                </c:pt>
                <c:pt idx="490">
                  <c:v>0.20740374170668188</c:v>
                </c:pt>
                <c:pt idx="491">
                  <c:v>0.20775843962654039</c:v>
                </c:pt>
                <c:pt idx="492">
                  <c:v>0.20811288933995067</c:v>
                </c:pt>
                <c:pt idx="493">
                  <c:v>0.20846709102059957</c:v>
                </c:pt>
                <c:pt idx="494">
                  <c:v>0.20882104484205255</c:v>
                </c:pt>
                <c:pt idx="495">
                  <c:v>0.20917475097775384</c:v>
                </c:pt>
                <c:pt idx="496">
                  <c:v>0.20952820960102622</c:v>
                </c:pt>
                <c:pt idx="497">
                  <c:v>0.20988142088507078</c:v>
                </c:pt>
                <c:pt idx="498">
                  <c:v>0.21023438500296793</c:v>
                </c:pt>
                <c:pt idx="499">
                  <c:v>0.21058710212767687</c:v>
                </c:pt>
                <c:pt idx="500">
                  <c:v>0.21093957243203557</c:v>
                </c:pt>
                <c:pt idx="501">
                  <c:v>0.21129179608876114</c:v>
                </c:pt>
                <c:pt idx="502">
                  <c:v>0.21164377327044961</c:v>
                </c:pt>
                <c:pt idx="503">
                  <c:v>0.21199550414957677</c:v>
                </c:pt>
                <c:pt idx="504">
                  <c:v>0.2123469888984974</c:v>
                </c:pt>
                <c:pt idx="505">
                  <c:v>0.2126982276894456</c:v>
                </c:pt>
                <c:pt idx="506">
                  <c:v>0.21304922069453489</c:v>
                </c:pt>
                <c:pt idx="507">
                  <c:v>0.21339996808575856</c:v>
                </c:pt>
                <c:pt idx="508">
                  <c:v>0.21375047003498973</c:v>
                </c:pt>
                <c:pt idx="509">
                  <c:v>0.21410072671398062</c:v>
                </c:pt>
                <c:pt idx="510">
                  <c:v>0.21445073829436384</c:v>
                </c:pt>
                <c:pt idx="511">
                  <c:v>0.21480050494765152</c:v>
                </c:pt>
                <c:pt idx="512">
                  <c:v>0.21515002684523613</c:v>
                </c:pt>
                <c:pt idx="513">
                  <c:v>0.21549930415839005</c:v>
                </c:pt>
                <c:pt idx="514">
                  <c:v>0.21584833705826537</c:v>
                </c:pt>
                <c:pt idx="515">
                  <c:v>0.21619712571589533</c:v>
                </c:pt>
                <c:pt idx="516">
                  <c:v>0.2165456703021926</c:v>
                </c:pt>
                <c:pt idx="517">
                  <c:v>0.21689397098795082</c:v>
                </c:pt>
                <c:pt idx="518">
                  <c:v>0.2172420279438437</c:v>
                </c:pt>
                <c:pt idx="519">
                  <c:v>0.21758984134042603</c:v>
                </c:pt>
                <c:pt idx="520">
                  <c:v>0.21793741134813283</c:v>
                </c:pt>
                <c:pt idx="521">
                  <c:v>0.21828473813728</c:v>
                </c:pt>
                <c:pt idx="522">
                  <c:v>0.2186318218780641</c:v>
                </c:pt>
                <c:pt idx="523">
                  <c:v>0.21897866274056282</c:v>
                </c:pt>
                <c:pt idx="524">
                  <c:v>0.21932526089473484</c:v>
                </c:pt>
                <c:pt idx="525">
                  <c:v>0.21967161651041972</c:v>
                </c:pt>
                <c:pt idx="526">
                  <c:v>0.22001772975733816</c:v>
                </c:pt>
                <c:pt idx="527">
                  <c:v>0.22036360080509243</c:v>
                </c:pt>
                <c:pt idx="528">
                  <c:v>0.22070922982316571</c:v>
                </c:pt>
                <c:pt idx="529">
                  <c:v>0.22105461698092291</c:v>
                </c:pt>
                <c:pt idx="530">
                  <c:v>0.22139976244761009</c:v>
                </c:pt>
                <c:pt idx="531">
                  <c:v>0.22174466639235513</c:v>
                </c:pt>
                <c:pt idx="532">
                  <c:v>0.22208932898416761</c:v>
                </c:pt>
                <c:pt idx="533">
                  <c:v>0.22243375039193858</c:v>
                </c:pt>
                <c:pt idx="534">
                  <c:v>0.22277793078444103</c:v>
                </c:pt>
                <c:pt idx="535">
                  <c:v>0.22312187033033007</c:v>
                </c:pt>
                <c:pt idx="536">
                  <c:v>0.22346556919814223</c:v>
                </c:pt>
                <c:pt idx="537">
                  <c:v>0.22380902755629686</c:v>
                </c:pt>
                <c:pt idx="538">
                  <c:v>0.22415224557309471</c:v>
                </c:pt>
                <c:pt idx="539">
                  <c:v>0.22449522341671935</c:v>
                </c:pt>
                <c:pt idx="540">
                  <c:v>0.22483796125523633</c:v>
                </c:pt>
                <c:pt idx="541">
                  <c:v>0.22518045925659363</c:v>
                </c:pt>
                <c:pt idx="542">
                  <c:v>0.22552271758862166</c:v>
                </c:pt>
                <c:pt idx="543">
                  <c:v>0.22586473641903376</c:v>
                </c:pt>
                <c:pt idx="544">
                  <c:v>0.22620651591542537</c:v>
                </c:pt>
                <c:pt idx="545">
                  <c:v>0.22654805624527502</c:v>
                </c:pt>
                <c:pt idx="546">
                  <c:v>0.22688935757594411</c:v>
                </c:pt>
                <c:pt idx="547">
                  <c:v>0.22723042007467639</c:v>
                </c:pt>
                <c:pt idx="548">
                  <c:v>0.22757124390859901</c:v>
                </c:pt>
                <c:pt idx="549">
                  <c:v>0.22791182924472239</c:v>
                </c:pt>
                <c:pt idx="550">
                  <c:v>0.22825217624993951</c:v>
                </c:pt>
                <c:pt idx="551">
                  <c:v>0.22859228509102694</c:v>
                </c:pt>
                <c:pt idx="552">
                  <c:v>0.22893215593464447</c:v>
                </c:pt>
                <c:pt idx="553">
                  <c:v>0.22927178894733513</c:v>
                </c:pt>
                <c:pt idx="554">
                  <c:v>0.22961118429552566</c:v>
                </c:pt>
                <c:pt idx="555">
                  <c:v>0.22995034214552615</c:v>
                </c:pt>
                <c:pt idx="556">
                  <c:v>0.23028926266353023</c:v>
                </c:pt>
                <c:pt idx="557">
                  <c:v>0.23062794601561562</c:v>
                </c:pt>
                <c:pt idx="558">
                  <c:v>0.23096639236774349</c:v>
                </c:pt>
                <c:pt idx="559">
                  <c:v>0.23130460188575874</c:v>
                </c:pt>
                <c:pt idx="560">
                  <c:v>0.23164257473539082</c:v>
                </c:pt>
                <c:pt idx="561">
                  <c:v>0.23198031108225237</c:v>
                </c:pt>
                <c:pt idx="562">
                  <c:v>0.23231781109184099</c:v>
                </c:pt>
                <c:pt idx="563">
                  <c:v>0.23265507492953788</c:v>
                </c:pt>
                <c:pt idx="564">
                  <c:v>0.23299210276060864</c:v>
                </c:pt>
                <c:pt idx="565">
                  <c:v>0.23332889475020349</c:v>
                </c:pt>
                <c:pt idx="566">
                  <c:v>0.23366545106335671</c:v>
                </c:pt>
                <c:pt idx="567">
                  <c:v>0.23400177186498722</c:v>
                </c:pt>
                <c:pt idx="568">
                  <c:v>0.23433785731989867</c:v>
                </c:pt>
                <c:pt idx="569">
                  <c:v>0.23467370759277945</c:v>
                </c:pt>
                <c:pt idx="570">
                  <c:v>0.23500932284820236</c:v>
                </c:pt>
                <c:pt idx="571">
                  <c:v>0.23534470325062518</c:v>
                </c:pt>
                <c:pt idx="572">
                  <c:v>0.2356798489643907</c:v>
                </c:pt>
                <c:pt idx="573">
                  <c:v>0.2360147601537268</c:v>
                </c:pt>
                <c:pt idx="574">
                  <c:v>0.23634943698274608</c:v>
                </c:pt>
                <c:pt idx="575">
                  <c:v>0.23668387961544665</c:v>
                </c:pt>
                <c:pt idx="576">
                  <c:v>0.23701808821571166</c:v>
                </c:pt>
                <c:pt idx="577">
                  <c:v>0.23735206294730971</c:v>
                </c:pt>
                <c:pt idx="578">
                  <c:v>0.23768580397389485</c:v>
                </c:pt>
                <c:pt idx="579">
                  <c:v>0.23801931145900621</c:v>
                </c:pt>
                <c:pt idx="580">
                  <c:v>0.23835258556606903</c:v>
                </c:pt>
                <c:pt idx="581">
                  <c:v>0.23868562645839378</c:v>
                </c:pt>
                <c:pt idx="582">
                  <c:v>0.23901843429917674</c:v>
                </c:pt>
                <c:pt idx="583">
                  <c:v>0.23935100925150016</c:v>
                </c:pt>
                <c:pt idx="584">
                  <c:v>0.23968335147833217</c:v>
                </c:pt>
                <c:pt idx="585">
                  <c:v>0.24001546114252659</c:v>
                </c:pt>
                <c:pt idx="586">
                  <c:v>0.24034733840682337</c:v>
                </c:pt>
                <c:pt idx="587">
                  <c:v>0.2406789834338488</c:v>
                </c:pt>
                <c:pt idx="588">
                  <c:v>0.24101039638611527</c:v>
                </c:pt>
                <c:pt idx="589">
                  <c:v>0.2413415774260213</c:v>
                </c:pt>
                <c:pt idx="590">
                  <c:v>0.24167252671585168</c:v>
                </c:pt>
                <c:pt idx="591">
                  <c:v>0.24200324441777815</c:v>
                </c:pt>
                <c:pt idx="592">
                  <c:v>0.24233373069385852</c:v>
                </c:pt>
                <c:pt idx="593">
                  <c:v>0.24266398570603723</c:v>
                </c:pt>
                <c:pt idx="594">
                  <c:v>0.24299400961614565</c:v>
                </c:pt>
                <c:pt idx="595">
                  <c:v>0.24332380258590164</c:v>
                </c:pt>
                <c:pt idx="596">
                  <c:v>0.24365336477690977</c:v>
                </c:pt>
                <c:pt idx="597">
                  <c:v>0.24398269635066228</c:v>
                </c:pt>
                <c:pt idx="598">
                  <c:v>0.24431179746853743</c:v>
                </c:pt>
                <c:pt idx="599">
                  <c:v>0.24464066829180112</c:v>
                </c:pt>
                <c:pt idx="600">
                  <c:v>0.24496930898160635</c:v>
                </c:pt>
                <c:pt idx="601">
                  <c:v>0.24529771969899314</c:v>
                </c:pt>
                <c:pt idx="602">
                  <c:v>0.2456259006048892</c:v>
                </c:pt>
                <c:pt idx="603">
                  <c:v>0.24595385186010901</c:v>
                </c:pt>
                <c:pt idx="604">
                  <c:v>0.24628157362535513</c:v>
                </c:pt>
                <c:pt idx="605">
                  <c:v>0.24660906606121741</c:v>
                </c:pt>
                <c:pt idx="606">
                  <c:v>0.24693632932817347</c:v>
                </c:pt>
                <c:pt idx="607">
                  <c:v>0.24726336358658815</c:v>
                </c:pt>
                <c:pt idx="608">
                  <c:v>0.24759016899671474</c:v>
                </c:pt>
                <c:pt idx="609">
                  <c:v>0.24791674571869385</c:v>
                </c:pt>
                <c:pt idx="610">
                  <c:v>0.24824309391255456</c:v>
                </c:pt>
                <c:pt idx="611">
                  <c:v>0.24856921373821331</c:v>
                </c:pt>
                <c:pt idx="612">
                  <c:v>0.24889510535547518</c:v>
                </c:pt>
                <c:pt idx="613">
                  <c:v>0.24922076892403339</c:v>
                </c:pt>
                <c:pt idx="614">
                  <c:v>0.24954620460346877</c:v>
                </c:pt>
                <c:pt idx="615">
                  <c:v>0.24987141255325127</c:v>
                </c:pt>
                <c:pt idx="616">
                  <c:v>0.25019639293273899</c:v>
                </c:pt>
                <c:pt idx="617">
                  <c:v>0.25052114590117841</c:v>
                </c:pt>
                <c:pt idx="618">
                  <c:v>0.2508456716177046</c:v>
                </c:pt>
                <c:pt idx="619">
                  <c:v>0.25116997024134124</c:v>
                </c:pt>
                <c:pt idx="620">
                  <c:v>0.25149404193100083</c:v>
                </c:pt>
                <c:pt idx="621">
                  <c:v>0.25181788684548467</c:v>
                </c:pt>
                <c:pt idx="622">
                  <c:v>0.25214150514348294</c:v>
                </c:pt>
                <c:pt idx="623">
                  <c:v>0.25246489698357466</c:v>
                </c:pt>
                <c:pt idx="624">
                  <c:v>0.25278806252422792</c:v>
                </c:pt>
                <c:pt idx="625">
                  <c:v>0.25311100192380004</c:v>
                </c:pt>
                <c:pt idx="626">
                  <c:v>0.25343371534053732</c:v>
                </c:pt>
                <c:pt idx="627">
                  <c:v>0.25375620293257567</c:v>
                </c:pt>
                <c:pt idx="628">
                  <c:v>0.25407846485793978</c:v>
                </c:pt>
                <c:pt idx="629">
                  <c:v>0.25440050127454428</c:v>
                </c:pt>
                <c:pt idx="630">
                  <c:v>0.25472231234019316</c:v>
                </c:pt>
                <c:pt idx="631">
                  <c:v>0.25504389821257983</c:v>
                </c:pt>
                <c:pt idx="632">
                  <c:v>0.25536525904928747</c:v>
                </c:pt>
                <c:pt idx="633">
                  <c:v>0.25568639500778895</c:v>
                </c:pt>
                <c:pt idx="634">
                  <c:v>0.2560073062454471</c:v>
                </c:pt>
                <c:pt idx="635">
                  <c:v>0.2563279929195143</c:v>
                </c:pt>
                <c:pt idx="636">
                  <c:v>0.2566484551871332</c:v>
                </c:pt>
                <c:pt idx="637">
                  <c:v>0.25696869320533633</c:v>
                </c:pt>
                <c:pt idx="638">
                  <c:v>0.25728870713104646</c:v>
                </c:pt>
                <c:pt idx="639">
                  <c:v>0.25760849712107636</c:v>
                </c:pt>
                <c:pt idx="640">
                  <c:v>0.2579280633321292</c:v>
                </c:pt>
                <c:pt idx="641">
                  <c:v>0.25824740592079848</c:v>
                </c:pt>
                <c:pt idx="642">
                  <c:v>0.25856652504356831</c:v>
                </c:pt>
                <c:pt idx="643">
                  <c:v>0.25888542085681282</c:v>
                </c:pt>
                <c:pt idx="644">
                  <c:v>0.25920409351679707</c:v>
                </c:pt>
                <c:pt idx="645">
                  <c:v>0.25952254317967671</c:v>
                </c:pt>
                <c:pt idx="646">
                  <c:v>0.25984077000149808</c:v>
                </c:pt>
                <c:pt idx="647">
                  <c:v>0.26015877413819843</c:v>
                </c:pt>
                <c:pt idx="648">
                  <c:v>0.26047655574560563</c:v>
                </c:pt>
                <c:pt idx="649">
                  <c:v>0.260794114979439</c:v>
                </c:pt>
                <c:pt idx="650">
                  <c:v>0.26111145199530811</c:v>
                </c:pt>
                <c:pt idx="651">
                  <c:v>0.26142856694871452</c:v>
                </c:pt>
                <c:pt idx="652">
                  <c:v>0.26174545999505044</c:v>
                </c:pt>
                <c:pt idx="653">
                  <c:v>0.26206213128959932</c:v>
                </c:pt>
                <c:pt idx="654">
                  <c:v>0.26237858098753625</c:v>
                </c:pt>
                <c:pt idx="655">
                  <c:v>0.2626948092439273</c:v>
                </c:pt>
                <c:pt idx="656">
                  <c:v>0.26301081621373074</c:v>
                </c:pt>
                <c:pt idx="657">
                  <c:v>0.26332660205179548</c:v>
                </c:pt>
                <c:pt idx="658">
                  <c:v>0.26364216691286291</c:v>
                </c:pt>
                <c:pt idx="659">
                  <c:v>0.26395751095156583</c:v>
                </c:pt>
                <c:pt idx="660">
                  <c:v>0.26427263432242842</c:v>
                </c:pt>
                <c:pt idx="661">
                  <c:v>0.26458753717986738</c:v>
                </c:pt>
                <c:pt idx="662">
                  <c:v>0.26490221967819089</c:v>
                </c:pt>
                <c:pt idx="663">
                  <c:v>0.26521668197159959</c:v>
                </c:pt>
                <c:pt idx="664">
                  <c:v>0.26553092421418573</c:v>
                </c:pt>
                <c:pt idx="665">
                  <c:v>0.26584494655993401</c:v>
                </c:pt>
                <c:pt idx="666">
                  <c:v>0.26615874916272131</c:v>
                </c:pt>
                <c:pt idx="667">
                  <c:v>0.26647233217631677</c:v>
                </c:pt>
                <c:pt idx="668">
                  <c:v>0.26678569575438216</c:v>
                </c:pt>
                <c:pt idx="669">
                  <c:v>0.26709884005047146</c:v>
                </c:pt>
                <c:pt idx="670">
                  <c:v>0.26741176521803145</c:v>
                </c:pt>
                <c:pt idx="671">
                  <c:v>0.26772447141040112</c:v>
                </c:pt>
                <c:pt idx="672">
                  <c:v>0.26803695878081257</c:v>
                </c:pt>
                <c:pt idx="673">
                  <c:v>0.26834922748239065</c:v>
                </c:pt>
                <c:pt idx="674">
                  <c:v>0.26866127766815273</c:v>
                </c:pt>
                <c:pt idx="675">
                  <c:v>0.26897310949100933</c:v>
                </c:pt>
                <c:pt idx="676">
                  <c:v>0.26928472310376411</c:v>
                </c:pt>
                <c:pt idx="677">
                  <c:v>0.26959611865911337</c:v>
                </c:pt>
                <c:pt idx="678">
                  <c:v>0.26990729630964699</c:v>
                </c:pt>
                <c:pt idx="679">
                  <c:v>0.27021825620784795</c:v>
                </c:pt>
                <c:pt idx="680">
                  <c:v>0.2705289985060923</c:v>
                </c:pt>
                <c:pt idx="681">
                  <c:v>0.27083952335664979</c:v>
                </c:pt>
                <c:pt idx="682">
                  <c:v>0.27114983091168354</c:v>
                </c:pt>
                <c:pt idx="683">
                  <c:v>0.27145992132325003</c:v>
                </c:pt>
                <c:pt idx="684">
                  <c:v>0.27176979474329932</c:v>
                </c:pt>
                <c:pt idx="685">
                  <c:v>0.2720794513236755</c:v>
                </c:pt>
                <c:pt idx="686">
                  <c:v>0.27238889121611598</c:v>
                </c:pt>
                <c:pt idx="687">
                  <c:v>0.27269811457225213</c:v>
                </c:pt>
                <c:pt idx="688">
                  <c:v>0.27300712154360945</c:v>
                </c:pt>
                <c:pt idx="689">
                  <c:v>0.27331591228160679</c:v>
                </c:pt>
                <c:pt idx="690">
                  <c:v>0.27362448693755775</c:v>
                </c:pt>
                <c:pt idx="691">
                  <c:v>0.2739328456626699</c:v>
                </c:pt>
                <c:pt idx="692">
                  <c:v>0.2742409886080448</c:v>
                </c:pt>
                <c:pt idx="693">
                  <c:v>0.27454891592467789</c:v>
                </c:pt>
                <c:pt idx="694">
                  <c:v>0.27485662776345982</c:v>
                </c:pt>
                <c:pt idx="695">
                  <c:v>0.27516412427517506</c:v>
                </c:pt>
                <c:pt idx="696">
                  <c:v>0.27547140561050265</c:v>
                </c:pt>
                <c:pt idx="697">
                  <c:v>0.27577847192001653</c:v>
                </c:pt>
                <c:pt idx="698">
                  <c:v>0.27608532335418479</c:v>
                </c:pt>
                <c:pt idx="699">
                  <c:v>0.27639196006337041</c:v>
                </c:pt>
                <c:pt idx="700">
                  <c:v>0.27669838219783127</c:v>
                </c:pt>
                <c:pt idx="701">
                  <c:v>0.27700458990772003</c:v>
                </c:pt>
                <c:pt idx="702">
                  <c:v>0.27731058334308401</c:v>
                </c:pt>
                <c:pt idx="703">
                  <c:v>0.27761636265386619</c:v>
                </c:pt>
                <c:pt idx="704">
                  <c:v>0.27792192798990389</c:v>
                </c:pt>
                <c:pt idx="705">
                  <c:v>0.27822727950093012</c:v>
                </c:pt>
                <c:pt idx="706">
                  <c:v>0.27853241733657275</c:v>
                </c:pt>
                <c:pt idx="707">
                  <c:v>0.27883734164635537</c:v>
                </c:pt>
                <c:pt idx="708">
                  <c:v>0.27914205257969621</c:v>
                </c:pt>
                <c:pt idx="709">
                  <c:v>0.27944655028590976</c:v>
                </c:pt>
                <c:pt idx="710">
                  <c:v>0.27975083491420538</c:v>
                </c:pt>
                <c:pt idx="711">
                  <c:v>0.28005490661368848</c:v>
                </c:pt>
                <c:pt idx="712">
                  <c:v>0.28035876553335987</c:v>
                </c:pt>
                <c:pt idx="713">
                  <c:v>0.28066241182211626</c:v>
                </c:pt>
                <c:pt idx="714">
                  <c:v>0.2809658456287501</c:v>
                </c:pt>
                <c:pt idx="715">
                  <c:v>0.28126906710194938</c:v>
                </c:pt>
                <c:pt idx="716">
                  <c:v>0.2815720763902988</c:v>
                </c:pt>
                <c:pt idx="717">
                  <c:v>0.28187487364227837</c:v>
                </c:pt>
                <c:pt idx="718">
                  <c:v>0.28217745900626456</c:v>
                </c:pt>
                <c:pt idx="719">
                  <c:v>0.28247983263052989</c:v>
                </c:pt>
                <c:pt idx="720">
                  <c:v>0.28278199466324322</c:v>
                </c:pt>
                <c:pt idx="721">
                  <c:v>0.2830839452524696</c:v>
                </c:pt>
                <c:pt idx="722">
                  <c:v>0.28338568454617047</c:v>
                </c:pt>
                <c:pt idx="723">
                  <c:v>0.28368721269220398</c:v>
                </c:pt>
                <c:pt idx="724">
                  <c:v>0.28398852983832451</c:v>
                </c:pt>
                <c:pt idx="725">
                  <c:v>0.28428963613218317</c:v>
                </c:pt>
                <c:pt idx="726">
                  <c:v>0.2845905317213277</c:v>
                </c:pt>
                <c:pt idx="727">
                  <c:v>0.28489121675320273</c:v>
                </c:pt>
                <c:pt idx="728">
                  <c:v>0.28519169137514949</c:v>
                </c:pt>
                <c:pt idx="729">
                  <c:v>0.28549195573440628</c:v>
                </c:pt>
                <c:pt idx="730">
                  <c:v>0.28579200997810844</c:v>
                </c:pt>
                <c:pt idx="731">
                  <c:v>0.28609185425328809</c:v>
                </c:pt>
                <c:pt idx="732">
                  <c:v>0.28639148870687453</c:v>
                </c:pt>
                <c:pt idx="733">
                  <c:v>0.28669091348569448</c:v>
                </c:pt>
                <c:pt idx="734">
                  <c:v>0.28699012873647173</c:v>
                </c:pt>
                <c:pt idx="735">
                  <c:v>0.28728913460582728</c:v>
                </c:pt>
                <c:pt idx="736">
                  <c:v>0.28758793124027981</c:v>
                </c:pt>
                <c:pt idx="737">
                  <c:v>0.28788651878624533</c:v>
                </c:pt>
                <c:pt idx="738">
                  <c:v>0.28818489739003722</c:v>
                </c:pt>
                <c:pt idx="739">
                  <c:v>0.2884830671978667</c:v>
                </c:pt>
                <c:pt idx="740">
                  <c:v>0.28878102835584274</c:v>
                </c:pt>
                <c:pt idx="741">
                  <c:v>0.28907878100997186</c:v>
                </c:pt>
                <c:pt idx="742">
                  <c:v>0.28937632530615837</c:v>
                </c:pt>
                <c:pt idx="743">
                  <c:v>0.2896736613902049</c:v>
                </c:pt>
                <c:pt idx="744">
                  <c:v>0.28997078940781157</c:v>
                </c:pt>
                <c:pt idx="745">
                  <c:v>0.2902677095045767</c:v>
                </c:pt>
                <c:pt idx="746">
                  <c:v>0.2905644218259969</c:v>
                </c:pt>
                <c:pt idx="747">
                  <c:v>0.29086092651746648</c:v>
                </c:pt>
                <c:pt idx="748">
                  <c:v>0.29115722372427877</c:v>
                </c:pt>
                <c:pt idx="749">
                  <c:v>0.29145331359162491</c:v>
                </c:pt>
                <c:pt idx="750">
                  <c:v>0.29174919626459433</c:v>
                </c:pt>
                <c:pt idx="751">
                  <c:v>0.29204487188817535</c:v>
                </c:pt>
                <c:pt idx="752">
                  <c:v>0.29234034060725439</c:v>
                </c:pt>
                <c:pt idx="753">
                  <c:v>0.29263560256661691</c:v>
                </c:pt>
                <c:pt idx="754">
                  <c:v>0.29293065791094702</c:v>
                </c:pt>
                <c:pt idx="755">
                  <c:v>0.29322550678482695</c:v>
                </c:pt>
                <c:pt idx="756">
                  <c:v>0.29352014933273857</c:v>
                </c:pt>
                <c:pt idx="757">
                  <c:v>0.29381458569906227</c:v>
                </c:pt>
                <c:pt idx="758">
                  <c:v>0.29410881602807737</c:v>
                </c:pt>
                <c:pt idx="759">
                  <c:v>0.29440284046396231</c:v>
                </c:pt>
                <c:pt idx="760">
                  <c:v>0.29469665915079468</c:v>
                </c:pt>
                <c:pt idx="761">
                  <c:v>0.29499027223255103</c:v>
                </c:pt>
                <c:pt idx="762">
                  <c:v>0.29528367985310749</c:v>
                </c:pt>
                <c:pt idx="763">
                  <c:v>0.29557688215623934</c:v>
                </c:pt>
                <c:pt idx="764">
                  <c:v>0.29586987928562131</c:v>
                </c:pt>
                <c:pt idx="765">
                  <c:v>0.29616267138482733</c:v>
                </c:pt>
                <c:pt idx="766">
                  <c:v>0.29645525859733113</c:v>
                </c:pt>
                <c:pt idx="767">
                  <c:v>0.29674764106650608</c:v>
                </c:pt>
                <c:pt idx="768">
                  <c:v>0.29703981893562514</c:v>
                </c:pt>
                <c:pt idx="769">
                  <c:v>0.29733179234786089</c:v>
                </c:pt>
                <c:pt idx="770">
                  <c:v>0.29762356144628582</c:v>
                </c:pt>
                <c:pt idx="771">
                  <c:v>0.29791512637387241</c:v>
                </c:pt>
                <c:pt idx="772">
                  <c:v>0.29820648727349297</c:v>
                </c:pt>
                <c:pt idx="773">
                  <c:v>0.29849764428791981</c:v>
                </c:pt>
                <c:pt idx="774">
                  <c:v>0.29878859755982518</c:v>
                </c:pt>
                <c:pt idx="775">
                  <c:v>0.2990793472317822</c:v>
                </c:pt>
                <c:pt idx="776">
                  <c:v>0.29936989344626314</c:v>
                </c:pt>
                <c:pt idx="777">
                  <c:v>0.29966023634564165</c:v>
                </c:pt>
                <c:pt idx="778">
                  <c:v>0.29995037607219083</c:v>
                </c:pt>
                <c:pt idx="779">
                  <c:v>0.30024031276808483</c:v>
                </c:pt>
                <c:pt idx="780">
                  <c:v>0.30053004657539817</c:v>
                </c:pt>
                <c:pt idx="781">
                  <c:v>0.30081957763610595</c:v>
                </c:pt>
                <c:pt idx="782">
                  <c:v>0.30110890609208341</c:v>
                </c:pt>
                <c:pt idx="783">
                  <c:v>0.30139803208510746</c:v>
                </c:pt>
                <c:pt idx="784">
                  <c:v>0.30168695575685506</c:v>
                </c:pt>
                <c:pt idx="785">
                  <c:v>0.30197567724890445</c:v>
                </c:pt>
                <c:pt idx="786">
                  <c:v>0.30226419670273452</c:v>
                </c:pt>
                <c:pt idx="787">
                  <c:v>0.30255251425972535</c:v>
                </c:pt>
                <c:pt idx="788">
                  <c:v>0.30284063006115786</c:v>
                </c:pt>
                <c:pt idx="789">
                  <c:v>0.30312854424821423</c:v>
                </c:pt>
                <c:pt idx="790">
                  <c:v>0.30341625696197805</c:v>
                </c:pt>
                <c:pt idx="791">
                  <c:v>0.30370376834343388</c:v>
                </c:pt>
                <c:pt idx="792">
                  <c:v>0.30399107853346768</c:v>
                </c:pt>
                <c:pt idx="793">
                  <c:v>0.30427818767286691</c:v>
                </c:pt>
                <c:pt idx="794">
                  <c:v>0.30456509590232056</c:v>
                </c:pt>
                <c:pt idx="795">
                  <c:v>0.30485180336241902</c:v>
                </c:pt>
                <c:pt idx="796">
                  <c:v>0.30513831019365445</c:v>
                </c:pt>
                <c:pt idx="797">
                  <c:v>0.30542461653642039</c:v>
                </c:pt>
                <c:pt idx="798">
                  <c:v>0.30571072253101261</c:v>
                </c:pt>
                <c:pt idx="799">
                  <c:v>0.30599662831762842</c:v>
                </c:pt>
                <c:pt idx="800">
                  <c:v>0.30628233403636695</c:v>
                </c:pt>
                <c:pt idx="801">
                  <c:v>0.30656783982722963</c:v>
                </c:pt>
                <c:pt idx="802">
                  <c:v>0.30685314583011952</c:v>
                </c:pt>
                <c:pt idx="803">
                  <c:v>0.30713825218484186</c:v>
                </c:pt>
                <c:pt idx="804">
                  <c:v>0.3074231590311044</c:v>
                </c:pt>
                <c:pt idx="805">
                  <c:v>0.30770786650851684</c:v>
                </c:pt>
                <c:pt idx="806">
                  <c:v>0.30799237475659108</c:v>
                </c:pt>
                <c:pt idx="807">
                  <c:v>0.30827668391474156</c:v>
                </c:pt>
                <c:pt idx="808">
                  <c:v>0.30856079412228538</c:v>
                </c:pt>
                <c:pt idx="809">
                  <c:v>0.30884470551844162</c:v>
                </c:pt>
                <c:pt idx="810">
                  <c:v>0.30912841824233245</c:v>
                </c:pt>
                <c:pt idx="811">
                  <c:v>0.30941193243298243</c:v>
                </c:pt>
                <c:pt idx="812">
                  <c:v>0.30969524822931882</c:v>
                </c:pt>
                <c:pt idx="813">
                  <c:v>0.30997836577017163</c:v>
                </c:pt>
                <c:pt idx="814">
                  <c:v>0.31026128519427398</c:v>
                </c:pt>
                <c:pt idx="815">
                  <c:v>0.31054400664026172</c:v>
                </c:pt>
                <c:pt idx="816">
                  <c:v>0.31082653024667373</c:v>
                </c:pt>
                <c:pt idx="817">
                  <c:v>0.31110885615195161</c:v>
                </c:pt>
                <c:pt idx="818">
                  <c:v>0.31139098449444097</c:v>
                </c:pt>
                <c:pt idx="819">
                  <c:v>0.31167291541238956</c:v>
                </c:pt>
                <c:pt idx="820">
                  <c:v>0.31195464904394915</c:v>
                </c:pt>
                <c:pt idx="821">
                  <c:v>0.3122361855271743</c:v>
                </c:pt>
                <c:pt idx="822">
                  <c:v>0.31251752500002344</c:v>
                </c:pt>
                <c:pt idx="823">
                  <c:v>0.31279866760035796</c:v>
                </c:pt>
                <c:pt idx="824">
                  <c:v>0.31307961346594337</c:v>
                </c:pt>
                <c:pt idx="825">
                  <c:v>0.31336036273444828</c:v>
                </c:pt>
                <c:pt idx="826">
                  <c:v>0.31364091554344514</c:v>
                </c:pt>
                <c:pt idx="827">
                  <c:v>0.31392127203041031</c:v>
                </c:pt>
                <c:pt idx="828">
                  <c:v>0.31420143233272346</c:v>
                </c:pt>
                <c:pt idx="829">
                  <c:v>0.31448139658766866</c:v>
                </c:pt>
                <c:pt idx="830">
                  <c:v>0.31476116493243372</c:v>
                </c:pt>
                <c:pt idx="831">
                  <c:v>0.31504073750411032</c:v>
                </c:pt>
                <c:pt idx="832">
                  <c:v>0.31532011443969438</c:v>
                </c:pt>
                <c:pt idx="833">
                  <c:v>0.31559929587608576</c:v>
                </c:pt>
                <c:pt idx="834">
                  <c:v>0.31587828195008877</c:v>
                </c:pt>
                <c:pt idx="835">
                  <c:v>0.31615707279841182</c:v>
                </c:pt>
                <c:pt idx="836">
                  <c:v>0.31643566855766775</c:v>
                </c:pt>
                <c:pt idx="837">
                  <c:v>0.31671406936437363</c:v>
                </c:pt>
                <c:pt idx="838">
                  <c:v>0.31699227535495123</c:v>
                </c:pt>
                <c:pt idx="839">
                  <c:v>0.31727028666572665</c:v>
                </c:pt>
                <c:pt idx="840">
                  <c:v>0.31754810343293094</c:v>
                </c:pt>
                <c:pt idx="841">
                  <c:v>0.31782572579269935</c:v>
                </c:pt>
                <c:pt idx="842">
                  <c:v>0.31810315388107196</c:v>
                </c:pt>
                <c:pt idx="843">
                  <c:v>0.31838038783399414</c:v>
                </c:pt>
                <c:pt idx="844">
                  <c:v>0.31865742778731554</c:v>
                </c:pt>
                <c:pt idx="845">
                  <c:v>0.31893427387679096</c:v>
                </c:pt>
                <c:pt idx="846">
                  <c:v>0.31921092623808045</c:v>
                </c:pt>
                <c:pt idx="847">
                  <c:v>0.31948738500674856</c:v>
                </c:pt>
                <c:pt idx="848">
                  <c:v>0.31976365031826565</c:v>
                </c:pt>
                <c:pt idx="849">
                  <c:v>0.3200397223080067</c:v>
                </c:pt>
                <c:pt idx="850">
                  <c:v>0.32031560111125235</c:v>
                </c:pt>
                <c:pt idx="851">
                  <c:v>0.3205912868631885</c:v>
                </c:pt>
                <c:pt idx="852">
                  <c:v>0.32086677969890609</c:v>
                </c:pt>
                <c:pt idx="853">
                  <c:v>0.32114207975340214</c:v>
                </c:pt>
                <c:pt idx="854">
                  <c:v>0.32141718716157858</c:v>
                </c:pt>
                <c:pt idx="855">
                  <c:v>0.32169210205824361</c:v>
                </c:pt>
                <c:pt idx="856">
                  <c:v>0.32196682457811049</c:v>
                </c:pt>
                <c:pt idx="857">
                  <c:v>0.32224135485579847</c:v>
                </c:pt>
                <c:pt idx="858">
                  <c:v>0.32251569302583261</c:v>
                </c:pt>
                <c:pt idx="859">
                  <c:v>0.32278983922264376</c:v>
                </c:pt>
                <c:pt idx="860">
                  <c:v>0.32306379358056897</c:v>
                </c:pt>
                <c:pt idx="861">
                  <c:v>0.32333755623385063</c:v>
                </c:pt>
                <c:pt idx="862">
                  <c:v>0.32361112731663805</c:v>
                </c:pt>
                <c:pt idx="863">
                  <c:v>0.32388450696298599</c:v>
                </c:pt>
                <c:pt idx="864">
                  <c:v>0.32415769530685573</c:v>
                </c:pt>
                <c:pt idx="865">
                  <c:v>0.3244306924821147</c:v>
                </c:pt>
                <c:pt idx="866">
                  <c:v>0.32470349862253683</c:v>
                </c:pt>
                <c:pt idx="867">
                  <c:v>0.32497611386180192</c:v>
                </c:pt>
                <c:pt idx="868">
                  <c:v>0.32524853833349698</c:v>
                </c:pt>
                <c:pt idx="869">
                  <c:v>0.32552077217111502</c:v>
                </c:pt>
                <c:pt idx="870">
                  <c:v>0.32579281550805567</c:v>
                </c:pt>
                <c:pt idx="871">
                  <c:v>0.32606466847762544</c:v>
                </c:pt>
                <c:pt idx="872">
                  <c:v>0.32633633121303746</c:v>
                </c:pt>
                <c:pt idx="873">
                  <c:v>0.32660780384741134</c:v>
                </c:pt>
                <c:pt idx="874">
                  <c:v>0.32687908651377418</c:v>
                </c:pt>
                <c:pt idx="875">
                  <c:v>0.32715017934505947</c:v>
                </c:pt>
                <c:pt idx="876">
                  <c:v>0.32742108247410762</c:v>
                </c:pt>
                <c:pt idx="877">
                  <c:v>0.32769179603366666</c:v>
                </c:pt>
                <c:pt idx="878">
                  <c:v>0.3279623201563911</c:v>
                </c:pt>
                <c:pt idx="879">
                  <c:v>0.32823265497484294</c:v>
                </c:pt>
                <c:pt idx="880">
                  <c:v>0.32850280062149134</c:v>
                </c:pt>
                <c:pt idx="881">
                  <c:v>0.3287727572287128</c:v>
                </c:pt>
                <c:pt idx="882">
                  <c:v>0.32904252492879116</c:v>
                </c:pt>
                <c:pt idx="883">
                  <c:v>0.32931210385391779</c:v>
                </c:pt>
                <c:pt idx="884">
                  <c:v>0.32958149413619137</c:v>
                </c:pt>
                <c:pt idx="885">
                  <c:v>0.32985069590761812</c:v>
                </c:pt>
                <c:pt idx="886">
                  <c:v>0.3301197093001122</c:v>
                </c:pt>
                <c:pt idx="887">
                  <c:v>0.33038853444549515</c:v>
                </c:pt>
                <c:pt idx="888">
                  <c:v>0.33065717147549645</c:v>
                </c:pt>
                <c:pt idx="889">
                  <c:v>0.33092562052175334</c:v>
                </c:pt>
                <c:pt idx="890">
                  <c:v>0.33119388171581082</c:v>
                </c:pt>
                <c:pt idx="891">
                  <c:v>0.33146195518912197</c:v>
                </c:pt>
                <c:pt idx="892">
                  <c:v>0.33172984107304798</c:v>
                </c:pt>
                <c:pt idx="893">
                  <c:v>0.33199753949885785</c:v>
                </c:pt>
                <c:pt idx="894">
                  <c:v>0.33226505059772904</c:v>
                </c:pt>
                <c:pt idx="895">
                  <c:v>0.33253237450074696</c:v>
                </c:pt>
                <c:pt idx="896">
                  <c:v>0.3327995113389054</c:v>
                </c:pt>
                <c:pt idx="897">
                  <c:v>0.33306646124310629</c:v>
                </c:pt>
                <c:pt idx="898">
                  <c:v>0.33333322434416046</c:v>
                </c:pt>
                <c:pt idx="899">
                  <c:v>0.33359980077278673</c:v>
                </c:pt>
                <c:pt idx="900">
                  <c:v>0.33386619065961248</c:v>
                </c:pt>
                <c:pt idx="901">
                  <c:v>0.33413239413517387</c:v>
                </c:pt>
                <c:pt idx="902">
                  <c:v>0.33439841132991571</c:v>
                </c:pt>
                <c:pt idx="903">
                  <c:v>0.3346642423741914</c:v>
                </c:pt>
                <c:pt idx="904">
                  <c:v>0.33492988739826318</c:v>
                </c:pt>
                <c:pt idx="905">
                  <c:v>0.33519534653230215</c:v>
                </c:pt>
                <c:pt idx="906">
                  <c:v>0.3354606199063882</c:v>
                </c:pt>
                <c:pt idx="907">
                  <c:v>0.33572570765051057</c:v>
                </c:pt>
                <c:pt idx="908">
                  <c:v>0.33599060989456708</c:v>
                </c:pt>
                <c:pt idx="909">
                  <c:v>0.33625532676836489</c:v>
                </c:pt>
                <c:pt idx="910">
                  <c:v>0.33651985840162019</c:v>
                </c:pt>
                <c:pt idx="911">
                  <c:v>0.3367842049239585</c:v>
                </c:pt>
                <c:pt idx="912">
                  <c:v>0.33704836646491487</c:v>
                </c:pt>
                <c:pt idx="913">
                  <c:v>0.33731234315393299</c:v>
                </c:pt>
                <c:pt idx="914">
                  <c:v>0.33757613512036683</c:v>
                </c:pt>
                <c:pt idx="915">
                  <c:v>0.33783974249347942</c:v>
                </c:pt>
                <c:pt idx="916">
                  <c:v>0.33810316540244306</c:v>
                </c:pt>
                <c:pt idx="917">
                  <c:v>0.33836640397634032</c:v>
                </c:pt>
                <c:pt idx="918">
                  <c:v>0.33862945834416269</c:v>
                </c:pt>
                <c:pt idx="919">
                  <c:v>0.33889232863481222</c:v>
                </c:pt>
                <c:pt idx="920">
                  <c:v>0.33915501497709993</c:v>
                </c:pt>
                <c:pt idx="921">
                  <c:v>0.33941751749974741</c:v>
                </c:pt>
                <c:pt idx="922">
                  <c:v>0.33967983633138571</c:v>
                </c:pt>
                <c:pt idx="923">
                  <c:v>0.339941971600556</c:v>
                </c:pt>
                <c:pt idx="924">
                  <c:v>0.34020392343570965</c:v>
                </c:pt>
                <c:pt idx="925">
                  <c:v>0.34046569196520793</c:v>
                </c:pt>
                <c:pt idx="926">
                  <c:v>0.34072727731732233</c:v>
                </c:pt>
                <c:pt idx="927">
                  <c:v>0.3409886796202346</c:v>
                </c:pt>
                <c:pt idx="928">
                  <c:v>0.341249899002037</c:v>
                </c:pt>
                <c:pt idx="929">
                  <c:v>0.34151093559073187</c:v>
                </c:pt>
                <c:pt idx="930">
                  <c:v>0.34177178951423204</c:v>
                </c:pt>
                <c:pt idx="931">
                  <c:v>0.34203246090036077</c:v>
                </c:pt>
                <c:pt idx="932">
                  <c:v>0.34229294987685216</c:v>
                </c:pt>
                <c:pt idx="933">
                  <c:v>0.34255325657135066</c:v>
                </c:pt>
                <c:pt idx="934">
                  <c:v>0.34281338111141146</c:v>
                </c:pt>
                <c:pt idx="935">
                  <c:v>0.34307332362450066</c:v>
                </c:pt>
                <c:pt idx="936">
                  <c:v>0.34333308423799475</c:v>
                </c:pt>
                <c:pt idx="937">
                  <c:v>0.34359266307918146</c:v>
                </c:pt>
                <c:pt idx="938">
                  <c:v>0.34385206027525944</c:v>
                </c:pt>
                <c:pt idx="939">
                  <c:v>0.34411127595333807</c:v>
                </c:pt>
                <c:pt idx="940">
                  <c:v>0.34437031024043802</c:v>
                </c:pt>
                <c:pt idx="941">
                  <c:v>0.34462916326349086</c:v>
                </c:pt>
                <c:pt idx="942">
                  <c:v>0.34488783514933974</c:v>
                </c:pt>
                <c:pt idx="943">
                  <c:v>0.34514632602473855</c:v>
                </c:pt>
                <c:pt idx="944">
                  <c:v>0.34540463601635274</c:v>
                </c:pt>
                <c:pt idx="945">
                  <c:v>0.34566276525075917</c:v>
                </c:pt>
                <c:pt idx="946">
                  <c:v>0.34592071385444606</c:v>
                </c:pt>
                <c:pt idx="947">
                  <c:v>0.34617848195381296</c:v>
                </c:pt>
                <c:pt idx="948">
                  <c:v>0.34643606967517132</c:v>
                </c:pt>
                <c:pt idx="949">
                  <c:v>0.34669347714474374</c:v>
                </c:pt>
                <c:pt idx="950">
                  <c:v>0.34695070448866505</c:v>
                </c:pt>
                <c:pt idx="951">
                  <c:v>0.3472077518329813</c:v>
                </c:pt>
                <c:pt idx="952">
                  <c:v>0.34746461930365069</c:v>
                </c:pt>
                <c:pt idx="953">
                  <c:v>0.3477213070265428</c:v>
                </c:pt>
                <c:pt idx="954">
                  <c:v>0.34797781512744003</c:v>
                </c:pt>
                <c:pt idx="955">
                  <c:v>0.34823414373203582</c:v>
                </c:pt>
                <c:pt idx="956">
                  <c:v>0.34849029296593603</c:v>
                </c:pt>
                <c:pt idx="957">
                  <c:v>0.34874626295465888</c:v>
                </c:pt>
                <c:pt idx="958">
                  <c:v>0.34900205382363425</c:v>
                </c:pt>
                <c:pt idx="959">
                  <c:v>0.3492576656982046</c:v>
                </c:pt>
                <c:pt idx="960">
                  <c:v>0.34951309870362468</c:v>
                </c:pt>
                <c:pt idx="961">
                  <c:v>0.34976835296506137</c:v>
                </c:pt>
                <c:pt idx="962">
                  <c:v>0.35002342860759417</c:v>
                </c:pt>
                <c:pt idx="963">
                  <c:v>0.35027832575621498</c:v>
                </c:pt>
                <c:pt idx="964">
                  <c:v>0.35053304453582801</c:v>
                </c:pt>
                <c:pt idx="965">
                  <c:v>0.35078758507125057</c:v>
                </c:pt>
                <c:pt idx="966">
                  <c:v>0.35104194748721212</c:v>
                </c:pt>
                <c:pt idx="967">
                  <c:v>0.35129613190835518</c:v>
                </c:pt>
                <c:pt idx="968">
                  <c:v>0.35155013845923494</c:v>
                </c:pt>
                <c:pt idx="969">
                  <c:v>0.35180396726431951</c:v>
                </c:pt>
                <c:pt idx="970">
                  <c:v>0.35205761844798938</c:v>
                </c:pt>
                <c:pt idx="971">
                  <c:v>0.35231109213453887</c:v>
                </c:pt>
                <c:pt idx="972">
                  <c:v>0.35256438844817478</c:v>
                </c:pt>
                <c:pt idx="973">
                  <c:v>0.35281750751301699</c:v>
                </c:pt>
                <c:pt idx="974">
                  <c:v>0.35307044945309868</c:v>
                </c:pt>
                <c:pt idx="975">
                  <c:v>0.35332321439236614</c:v>
                </c:pt>
                <c:pt idx="976">
                  <c:v>0.35357580245467918</c:v>
                </c:pt>
                <c:pt idx="977">
                  <c:v>0.35382821376381057</c:v>
                </c:pt>
                <c:pt idx="978">
                  <c:v>0.35408044844344649</c:v>
                </c:pt>
                <c:pt idx="979">
                  <c:v>0.35433250661718696</c:v>
                </c:pt>
                <c:pt idx="980">
                  <c:v>0.35458438840854511</c:v>
                </c:pt>
                <c:pt idx="981">
                  <c:v>0.35483609394094784</c:v>
                </c:pt>
                <c:pt idx="982">
                  <c:v>0.35508762333773553</c:v>
                </c:pt>
                <c:pt idx="983">
                  <c:v>0.35533897672216258</c:v>
                </c:pt>
                <c:pt idx="984">
                  <c:v>0.35559015421739659</c:v>
                </c:pt>
                <c:pt idx="985">
                  <c:v>0.35584115594651949</c:v>
                </c:pt>
                <c:pt idx="986">
                  <c:v>0.35609198203252695</c:v>
                </c:pt>
                <c:pt idx="987">
                  <c:v>0.35634263259832805</c:v>
                </c:pt>
                <c:pt idx="988">
                  <c:v>0.35659310776674691</c:v>
                </c:pt>
                <c:pt idx="989">
                  <c:v>0.3568434076605207</c:v>
                </c:pt>
                <c:pt idx="990">
                  <c:v>0.35709353240230124</c:v>
                </c:pt>
                <c:pt idx="991">
                  <c:v>0.35734348211465439</c:v>
                </c:pt>
                <c:pt idx="992">
                  <c:v>0.35759325692006022</c:v>
                </c:pt>
                <c:pt idx="993">
                  <c:v>0.35784285694091317</c:v>
                </c:pt>
                <c:pt idx="994">
                  <c:v>0.35809228229952184</c:v>
                </c:pt>
                <c:pt idx="995">
                  <c:v>0.35834153311810946</c:v>
                </c:pt>
                <c:pt idx="996">
                  <c:v>0.35859060951881361</c:v>
                </c:pt>
                <c:pt idx="997">
                  <c:v>0.3588395116236866</c:v>
                </c:pt>
                <c:pt idx="998">
                  <c:v>0.35908823955469482</c:v>
                </c:pt>
                <c:pt idx="999">
                  <c:v>0.35933679343371999</c:v>
                </c:pt>
                <c:pt idx="1000">
                  <c:v>0.35958517338255813</c:v>
                </c:pt>
                <c:pt idx="1001">
                  <c:v>0.35983337952292005</c:v>
                </c:pt>
                <c:pt idx="1002">
                  <c:v>0.36008141197643156</c:v>
                </c:pt>
                <c:pt idx="1003">
                  <c:v>0.36032927086463307</c:v>
                </c:pt>
                <c:pt idx="1004">
                  <c:v>0.36057695630898029</c:v>
                </c:pt>
                <c:pt idx="1005">
                  <c:v>0.36082446843084376</c:v>
                </c:pt>
                <c:pt idx="1006">
                  <c:v>0.36107180735150907</c:v>
                </c:pt>
                <c:pt idx="1007">
                  <c:v>0.36131897319217687</c:v>
                </c:pt>
                <c:pt idx="1008">
                  <c:v>0.36156596607396335</c:v>
                </c:pt>
                <c:pt idx="1009">
                  <c:v>0.36181278611789941</c:v>
                </c:pt>
                <c:pt idx="1010">
                  <c:v>0.36205943344493174</c:v>
                </c:pt>
                <c:pt idx="1011">
                  <c:v>0.36230590817592201</c:v>
                </c:pt>
                <c:pt idx="1012">
                  <c:v>0.36255221043164781</c:v>
                </c:pt>
                <c:pt idx="1013">
                  <c:v>0.36279834033280167</c:v>
                </c:pt>
                <c:pt idx="1014">
                  <c:v>0.36304429799999183</c:v>
                </c:pt>
                <c:pt idx="1015">
                  <c:v>0.36329008355374232</c:v>
                </c:pt>
                <c:pt idx="1016">
                  <c:v>0.36353569711449285</c:v>
                </c:pt>
                <c:pt idx="1017">
                  <c:v>0.36378113880259866</c:v>
                </c:pt>
                <c:pt idx="1018">
                  <c:v>0.36402640873833048</c:v>
                </c:pt>
                <c:pt idx="1019">
                  <c:v>0.36427150704187561</c:v>
                </c:pt>
                <c:pt idx="1020">
                  <c:v>0.36451643383333671</c:v>
                </c:pt>
                <c:pt idx="1021">
                  <c:v>0.36476118923273254</c:v>
                </c:pt>
                <c:pt idx="1022">
                  <c:v>0.36500577335999779</c:v>
                </c:pt>
                <c:pt idx="1023">
                  <c:v>0.36525018633498357</c:v>
                </c:pt>
                <c:pt idx="1024">
                  <c:v>0.3654944282774566</c:v>
                </c:pt>
                <c:pt idx="1025">
                  <c:v>0.36573849930710017</c:v>
                </c:pt>
                <c:pt idx="1026">
                  <c:v>0.36598239954351364</c:v>
                </c:pt>
                <c:pt idx="1027">
                  <c:v>0.36622612910621294</c:v>
                </c:pt>
                <c:pt idx="1028">
                  <c:v>0.36646968811462988</c:v>
                </c:pt>
                <c:pt idx="1029">
                  <c:v>0.36671307668811315</c:v>
                </c:pt>
                <c:pt idx="1030">
                  <c:v>0.36695629494592774</c:v>
                </c:pt>
                <c:pt idx="1031">
                  <c:v>0.3671993430072551</c:v>
                </c:pt>
                <c:pt idx="1032">
                  <c:v>0.3674422209911935</c:v>
                </c:pt>
                <c:pt idx="1033">
                  <c:v>0.3676849290167577</c:v>
                </c:pt>
                <c:pt idx="1034">
                  <c:v>0.36792746720287928</c:v>
                </c:pt>
                <c:pt idx="1035">
                  <c:v>0.36816983566840639</c:v>
                </c:pt>
                <c:pt idx="1036">
                  <c:v>0.36841203453210436</c:v>
                </c:pt>
                <c:pt idx="1037">
                  <c:v>0.36865406391265521</c:v>
                </c:pt>
                <c:pt idx="1038">
                  <c:v>0.36889592392865767</c:v>
                </c:pt>
                <c:pt idx="1039">
                  <c:v>0.36913761469862788</c:v>
                </c:pt>
                <c:pt idx="1040">
                  <c:v>0.369379136340999</c:v>
                </c:pt>
                <c:pt idx="1041">
                  <c:v>0.36962048897412098</c:v>
                </c:pt>
                <c:pt idx="1042">
                  <c:v>0.3698616727162613</c:v>
                </c:pt>
                <c:pt idx="1043">
                  <c:v>0.37010268768560473</c:v>
                </c:pt>
                <c:pt idx="1044">
                  <c:v>0.37034353400025283</c:v>
                </c:pt>
                <c:pt idx="1045">
                  <c:v>0.37058421177822493</c:v>
                </c:pt>
                <c:pt idx="1046">
                  <c:v>0.37082472113745785</c:v>
                </c:pt>
                <c:pt idx="1047">
                  <c:v>0.37106506219580571</c:v>
                </c:pt>
                <c:pt idx="1048">
                  <c:v>0.37130523507104002</c:v>
                </c:pt>
                <c:pt idx="1049">
                  <c:v>0.3715452398808502</c:v>
                </c:pt>
                <c:pt idx="1050">
                  <c:v>0.37178507674284295</c:v>
                </c:pt>
                <c:pt idx="1051">
                  <c:v>0.37202474577454314</c:v>
                </c:pt>
                <c:pt idx="1052">
                  <c:v>0.3722642470933929</c:v>
                </c:pt>
                <c:pt idx="1053">
                  <c:v>0.37250358081675256</c:v>
                </c:pt>
                <c:pt idx="1054">
                  <c:v>0.37274274706190003</c:v>
                </c:pt>
                <c:pt idx="1055">
                  <c:v>0.37298174594603145</c:v>
                </c:pt>
                <c:pt idx="1056">
                  <c:v>0.37322057758626059</c:v>
                </c:pt>
                <c:pt idx="1057">
                  <c:v>0.37345924209961973</c:v>
                </c:pt>
                <c:pt idx="1058">
                  <c:v>0.3736977396030588</c:v>
                </c:pt>
                <c:pt idx="1059">
                  <c:v>0.37393607021344616</c:v>
                </c:pt>
                <c:pt idx="1060">
                  <c:v>0.37417423404756839</c:v>
                </c:pt>
                <c:pt idx="1061">
                  <c:v>0.37441223122213013</c:v>
                </c:pt>
                <c:pt idx="1062">
                  <c:v>0.37465006185375455</c:v>
                </c:pt>
                <c:pt idx="1063">
                  <c:v>0.37488772605898324</c:v>
                </c:pt>
                <c:pt idx="1064">
                  <c:v>0.37512522395427605</c:v>
                </c:pt>
                <c:pt idx="1065">
                  <c:v>0.37536255565601145</c:v>
                </c:pt>
                <c:pt idx="1066">
                  <c:v>0.37559972128048658</c:v>
                </c:pt>
                <c:pt idx="1067">
                  <c:v>0.3758367209439169</c:v>
                </c:pt>
                <c:pt idx="1068">
                  <c:v>0.37607355476243692</c:v>
                </c:pt>
                <c:pt idx="1069">
                  <c:v>0.37631022285209959</c:v>
                </c:pt>
                <c:pt idx="1070">
                  <c:v>0.37654672532887667</c:v>
                </c:pt>
                <c:pt idx="1071">
                  <c:v>0.37678306230865904</c:v>
                </c:pt>
                <c:pt idx="1072">
                  <c:v>0.37701923390725628</c:v>
                </c:pt>
                <c:pt idx="1073">
                  <c:v>0.37725524024039669</c:v>
                </c:pt>
                <c:pt idx="1074">
                  <c:v>0.37749108142372817</c:v>
                </c:pt>
                <c:pt idx="1075">
                  <c:v>0.37772675757281715</c:v>
                </c:pt>
                <c:pt idx="1076">
                  <c:v>0.37796226880314943</c:v>
                </c:pt>
                <c:pt idx="1077">
                  <c:v>0.37819761523012996</c:v>
                </c:pt>
                <c:pt idx="1078">
                  <c:v>0.37843279696908305</c:v>
                </c:pt>
                <c:pt idx="1079">
                  <c:v>0.37866781413525197</c:v>
                </c:pt>
                <c:pt idx="1080">
                  <c:v>0.37890266684379981</c:v>
                </c:pt>
                <c:pt idx="1081">
                  <c:v>0.37913735520980879</c:v>
                </c:pt>
                <c:pt idx="1082">
                  <c:v>0.37937187934828065</c:v>
                </c:pt>
                <c:pt idx="1083">
                  <c:v>0.37960623937413657</c:v>
                </c:pt>
                <c:pt idx="1084">
                  <c:v>0.37984043540221751</c:v>
                </c:pt>
                <c:pt idx="1085">
                  <c:v>0.38007446754728391</c:v>
                </c:pt>
                <c:pt idx="1086">
                  <c:v>0.38030833592401586</c:v>
                </c:pt>
                <c:pt idx="1087">
                  <c:v>0.38054204064701341</c:v>
                </c:pt>
                <c:pt idx="1088">
                  <c:v>0.38077558183079629</c:v>
                </c:pt>
                <c:pt idx="1089">
                  <c:v>0.38100895958980402</c:v>
                </c:pt>
                <c:pt idx="1090">
                  <c:v>0.38124217403839622</c:v>
                </c:pt>
                <c:pt idx="1091">
                  <c:v>0.38147522529085232</c:v>
                </c:pt>
                <c:pt idx="1092">
                  <c:v>0.38170811346137179</c:v>
                </c:pt>
                <c:pt idx="1093">
                  <c:v>0.3819408386640743</c:v>
                </c:pt>
                <c:pt idx="1094">
                  <c:v>0.38217340101299968</c:v>
                </c:pt>
                <c:pt idx="1095">
                  <c:v>0.38240580062210766</c:v>
                </c:pt>
                <c:pt idx="1096">
                  <c:v>0.3826380376052787</c:v>
                </c:pt>
                <c:pt idx="1097">
                  <c:v>0.38287011207631322</c:v>
                </c:pt>
                <c:pt idx="1098">
                  <c:v>0.38310202414893207</c:v>
                </c:pt>
                <c:pt idx="1099">
                  <c:v>0.38333377393677648</c:v>
                </c:pt>
                <c:pt idx="1100">
                  <c:v>0.38356536155340831</c:v>
                </c:pt>
                <c:pt idx="1101">
                  <c:v>0.38379678711231008</c:v>
                </c:pt>
                <c:pt idx="1102">
                  <c:v>0.38402805072688434</c:v>
                </c:pt>
                <c:pt idx="1103">
                  <c:v>0.38425915251045478</c:v>
                </c:pt>
                <c:pt idx="1104">
                  <c:v>0.38449009257626576</c:v>
                </c:pt>
                <c:pt idx="1105">
                  <c:v>0.38472087103748204</c:v>
                </c:pt>
                <c:pt idx="1106">
                  <c:v>0.3849514880071897</c:v>
                </c:pt>
                <c:pt idx="1107">
                  <c:v>0.3851819435983953</c:v>
                </c:pt>
                <c:pt idx="1108">
                  <c:v>0.3854122379240264</c:v>
                </c:pt>
                <c:pt idx="1109">
                  <c:v>0.38564237109693156</c:v>
                </c:pt>
                <c:pt idx="1110">
                  <c:v>0.38587234322988045</c:v>
                </c:pt>
                <c:pt idx="1111">
                  <c:v>0.38610215443556378</c:v>
                </c:pt>
                <c:pt idx="1112">
                  <c:v>0.38633180482659335</c:v>
                </c:pt>
                <c:pt idx="1113">
                  <c:v>0.38656129451550225</c:v>
                </c:pt>
                <c:pt idx="1114">
                  <c:v>0.38679062361474481</c:v>
                </c:pt>
                <c:pt idx="1115">
                  <c:v>0.38701979223669636</c:v>
                </c:pt>
                <c:pt idx="1116">
                  <c:v>0.38724880049365418</c:v>
                </c:pt>
                <c:pt idx="1117">
                  <c:v>0.38747764849783645</c:v>
                </c:pt>
                <c:pt idx="1118">
                  <c:v>0.38770633636138313</c:v>
                </c:pt>
                <c:pt idx="1119">
                  <c:v>0.38793486419635548</c:v>
                </c:pt>
                <c:pt idx="1120">
                  <c:v>0.38816323211473669</c:v>
                </c:pt>
                <c:pt idx="1121">
                  <c:v>0.38839144022843108</c:v>
                </c:pt>
                <c:pt idx="1122">
                  <c:v>0.38861948864926521</c:v>
                </c:pt>
                <c:pt idx="1123">
                  <c:v>0.3888473774889869</c:v>
                </c:pt>
                <c:pt idx="1124">
                  <c:v>0.38907510685926605</c:v>
                </c:pt>
                <c:pt idx="1125">
                  <c:v>0.38930267687169451</c:v>
                </c:pt>
                <c:pt idx="1126">
                  <c:v>0.38953008763778563</c:v>
                </c:pt>
                <c:pt idx="1127">
                  <c:v>0.38975733926897521</c:v>
                </c:pt>
                <c:pt idx="1128">
                  <c:v>0.38998443187662069</c:v>
                </c:pt>
                <c:pt idx="1129">
                  <c:v>0.39021136557200192</c:v>
                </c:pt>
                <c:pt idx="1130">
                  <c:v>0.39043814046632058</c:v>
                </c:pt>
                <c:pt idx="1131">
                  <c:v>0.39066475667070066</c:v>
                </c:pt>
                <c:pt idx="1132">
                  <c:v>0.39089121429618845</c:v>
                </c:pt>
                <c:pt idx="1133">
                  <c:v>0.39111751345375251</c:v>
                </c:pt>
                <c:pt idx="1134">
                  <c:v>0.39134365425428358</c:v>
                </c:pt>
                <c:pt idx="1135">
                  <c:v>0.39156963680859486</c:v>
                </c:pt>
                <c:pt idx="1136">
                  <c:v>0.39179546122742243</c:v>
                </c:pt>
                <c:pt idx="1137">
                  <c:v>0.3920211276214241</c:v>
                </c:pt>
                <c:pt idx="1138">
                  <c:v>0.39224663610118105</c:v>
                </c:pt>
                <c:pt idx="1139">
                  <c:v>0.39247198677719647</c:v>
                </c:pt>
                <c:pt idx="1140">
                  <c:v>0.39269717975989643</c:v>
                </c:pt>
                <c:pt idx="1141">
                  <c:v>0.39292221515963</c:v>
                </c:pt>
                <c:pt idx="1142">
                  <c:v>0.39314709308666845</c:v>
                </c:pt>
                <c:pt idx="1143">
                  <c:v>0.39337181365120655</c:v>
                </c:pt>
                <c:pt idx="1144">
                  <c:v>0.39359637696336142</c:v>
                </c:pt>
                <c:pt idx="1145">
                  <c:v>0.3938207831331732</c:v>
                </c:pt>
                <c:pt idx="1146">
                  <c:v>0.3940450322706055</c:v>
                </c:pt>
                <c:pt idx="1147">
                  <c:v>0.39426912448554446</c:v>
                </c:pt>
                <c:pt idx="1148">
                  <c:v>0.39449305988779954</c:v>
                </c:pt>
                <c:pt idx="1149">
                  <c:v>0.39471683858710332</c:v>
                </c:pt>
                <c:pt idx="1150">
                  <c:v>0.39494046069311151</c:v>
                </c:pt>
                <c:pt idx="1151">
                  <c:v>0.39516392631540326</c:v>
                </c:pt>
                <c:pt idx="1152">
                  <c:v>0.39538723556348099</c:v>
                </c:pt>
                <c:pt idx="1153">
                  <c:v>0.39561038854677039</c:v>
                </c:pt>
                <c:pt idx="1154">
                  <c:v>0.39583338537462071</c:v>
                </c:pt>
                <c:pt idx="1155">
                  <c:v>0.39605622615630448</c:v>
                </c:pt>
                <c:pt idx="1156">
                  <c:v>0.39627891100101803</c:v>
                </c:pt>
                <c:pt idx="1157">
                  <c:v>0.39650144001788118</c:v>
                </c:pt>
                <c:pt idx="1158">
                  <c:v>0.39672381331593715</c:v>
                </c:pt>
                <c:pt idx="1159">
                  <c:v>0.39694603100415327</c:v>
                </c:pt>
                <c:pt idx="1160">
                  <c:v>0.39716809319142027</c:v>
                </c:pt>
                <c:pt idx="1161">
                  <c:v>0.397389999986553</c:v>
                </c:pt>
                <c:pt idx="1162">
                  <c:v>0.39761175149828981</c:v>
                </c:pt>
                <c:pt idx="1163">
                  <c:v>0.39783334783529312</c:v>
                </c:pt>
                <c:pt idx="1164">
                  <c:v>0.39805478910614955</c:v>
                </c:pt>
                <c:pt idx="1165">
                  <c:v>0.39827607541936938</c:v>
                </c:pt>
                <c:pt idx="1166">
                  <c:v>0.39849720688338708</c:v>
                </c:pt>
                <c:pt idx="1167">
                  <c:v>0.39871818360656108</c:v>
                </c:pt>
                <c:pt idx="1168">
                  <c:v>0.39893900569717455</c:v>
                </c:pt>
                <c:pt idx="1169">
                  <c:v>0.3991596732634341</c:v>
                </c:pt>
                <c:pt idx="1170">
                  <c:v>0.39938018641347134</c:v>
                </c:pt>
                <c:pt idx="1171">
                  <c:v>0.39960054525534172</c:v>
                </c:pt>
                <c:pt idx="1172">
                  <c:v>0.39982074989702521</c:v>
                </c:pt>
                <c:pt idx="1173">
                  <c:v>0.40004080044642643</c:v>
                </c:pt>
                <c:pt idx="1174">
                  <c:v>0.40026069701137379</c:v>
                </c:pt>
                <c:pt idx="1175">
                  <c:v>0.40048043969962155</c:v>
                </c:pt>
                <c:pt idx="1176">
                  <c:v>0.40070002861884724</c:v>
                </c:pt>
                <c:pt idx="1177">
                  <c:v>0.40091946387665378</c:v>
                </c:pt>
                <c:pt idx="1178">
                  <c:v>0.40113874558056856</c:v>
                </c:pt>
                <c:pt idx="1179">
                  <c:v>0.40135787383804367</c:v>
                </c:pt>
                <c:pt idx="1180">
                  <c:v>0.40157684875645627</c:v>
                </c:pt>
                <c:pt idx="1181">
                  <c:v>0.4017956704431081</c:v>
                </c:pt>
                <c:pt idx="1182">
                  <c:v>0.40201433900522598</c:v>
                </c:pt>
                <c:pt idx="1183">
                  <c:v>0.4022328545499616</c:v>
                </c:pt>
                <c:pt idx="1184">
                  <c:v>0.40245121718439175</c:v>
                </c:pt>
                <c:pt idx="1185">
                  <c:v>0.40266942701551828</c:v>
                </c:pt>
                <c:pt idx="1186">
                  <c:v>0.40288748415026815</c:v>
                </c:pt>
                <c:pt idx="1187">
                  <c:v>0.40310538869549323</c:v>
                </c:pt>
                <c:pt idx="1188">
                  <c:v>0.40332314075797115</c:v>
                </c:pt>
                <c:pt idx="1189">
                  <c:v>0.40354074044440458</c:v>
                </c:pt>
                <c:pt idx="1190">
                  <c:v>0.40375818786142126</c:v>
                </c:pt>
                <c:pt idx="1191">
                  <c:v>0.40397548311557463</c:v>
                </c:pt>
                <c:pt idx="1192">
                  <c:v>0.40419262631334346</c:v>
                </c:pt>
                <c:pt idx="1193">
                  <c:v>0.40440961756113203</c:v>
                </c:pt>
                <c:pt idx="1194">
                  <c:v>0.40462645696527039</c:v>
                </c:pt>
                <c:pt idx="1195">
                  <c:v>0.40484314463201349</c:v>
                </c:pt>
                <c:pt idx="1196">
                  <c:v>0.40505968066754267</c:v>
                </c:pt>
                <c:pt idx="1197">
                  <c:v>0.40527606517796477</c:v>
                </c:pt>
                <c:pt idx="1198">
                  <c:v>0.4054922982693121</c:v>
                </c:pt>
                <c:pt idx="1199">
                  <c:v>0.405708380047543</c:v>
                </c:pt>
                <c:pt idx="1200">
                  <c:v>0.40592431061854178</c:v>
                </c:pt>
                <c:pt idx="1201">
                  <c:v>0.40614009008811824</c:v>
                </c:pt>
                <c:pt idx="1202">
                  <c:v>0.40635571856200869</c:v>
                </c:pt>
                <c:pt idx="1203">
                  <c:v>0.406571196145875</c:v>
                </c:pt>
                <c:pt idx="1204">
                  <c:v>0.40678652294530526</c:v>
                </c:pt>
                <c:pt idx="1205">
                  <c:v>0.40700169906581379</c:v>
                </c:pt>
                <c:pt idx="1206">
                  <c:v>0.40721672461284086</c:v>
                </c:pt>
                <c:pt idx="1207">
                  <c:v>0.40743159969175291</c:v>
                </c:pt>
                <c:pt idx="1208">
                  <c:v>0.4076463244078431</c:v>
                </c:pt>
                <c:pt idx="1209">
                  <c:v>0.40786089886633042</c:v>
                </c:pt>
                <c:pt idx="1210">
                  <c:v>0.4080753231723605</c:v>
                </c:pt>
                <c:pt idx="1211">
                  <c:v>0.40828959743100524</c:v>
                </c:pt>
                <c:pt idx="1212">
                  <c:v>0.40850372174726307</c:v>
                </c:pt>
                <c:pt idx="1213">
                  <c:v>0.40871769622605908</c:v>
                </c:pt>
                <c:pt idx="1214">
                  <c:v>0.40893152097224461</c:v>
                </c:pt>
                <c:pt idx="1215">
                  <c:v>0.40914519609059807</c:v>
                </c:pt>
                <c:pt idx="1216">
                  <c:v>0.40935872168582421</c:v>
                </c:pt>
                <c:pt idx="1217">
                  <c:v>0.40957209786255444</c:v>
                </c:pt>
                <c:pt idx="1218">
                  <c:v>0.40978532472534734</c:v>
                </c:pt>
                <c:pt idx="1219">
                  <c:v>0.40999840237868806</c:v>
                </c:pt>
                <c:pt idx="1220">
                  <c:v>0.41021133092698869</c:v>
                </c:pt>
                <c:pt idx="1221">
                  <c:v>0.41042411047458821</c:v>
                </c:pt>
                <c:pt idx="1222">
                  <c:v>0.41063674112575255</c:v>
                </c:pt>
                <c:pt idx="1223">
                  <c:v>0.41084922298467497</c:v>
                </c:pt>
                <c:pt idx="1224">
                  <c:v>0.41106155615547529</c:v>
                </c:pt>
                <c:pt idx="1225">
                  <c:v>0.41127374074220108</c:v>
                </c:pt>
                <c:pt idx="1226">
                  <c:v>0.4114857768488267</c:v>
                </c:pt>
                <c:pt idx="1227">
                  <c:v>0.41169766457925372</c:v>
                </c:pt>
                <c:pt idx="1228">
                  <c:v>0.41190940403731141</c:v>
                </c:pt>
                <c:pt idx="1229">
                  <c:v>0.41212099532675578</c:v>
                </c:pt>
                <c:pt idx="1230">
                  <c:v>0.41233243855127089</c:v>
                </c:pt>
                <c:pt idx="1231">
                  <c:v>0.41254373381446768</c:v>
                </c:pt>
                <c:pt idx="1232">
                  <c:v>0.41275488121988491</c:v>
                </c:pt>
                <c:pt idx="1233">
                  <c:v>0.4129658808709889</c:v>
                </c:pt>
                <c:pt idx="1234">
                  <c:v>0.41317673287117324</c:v>
                </c:pt>
                <c:pt idx="1235">
                  <c:v>0.41338743732375965</c:v>
                </c:pt>
                <c:pt idx="1236">
                  <c:v>0.41359799433199723</c:v>
                </c:pt>
                <c:pt idx="1237">
                  <c:v>0.41380840399906271</c:v>
                </c:pt>
                <c:pt idx="1238">
                  <c:v>0.41401866642806101</c:v>
                </c:pt>
                <c:pt idx="1239">
                  <c:v>0.41422878172202465</c:v>
                </c:pt>
                <c:pt idx="1240">
                  <c:v>0.41443874998391417</c:v>
                </c:pt>
                <c:pt idx="1241">
                  <c:v>0.41464857131661781</c:v>
                </c:pt>
                <c:pt idx="1242">
                  <c:v>0.41485824582295211</c:v>
                </c:pt>
                <c:pt idx="1243">
                  <c:v>0.41506777360566155</c:v>
                </c:pt>
                <c:pt idx="1244">
                  <c:v>0.41527715476741867</c:v>
                </c:pt>
                <c:pt idx="1245">
                  <c:v>0.41548638941082433</c:v>
                </c:pt>
                <c:pt idx="1246">
                  <c:v>0.41569547763840714</c:v>
                </c:pt>
                <c:pt idx="1247">
                  <c:v>0.41590441955262469</c:v>
                </c:pt>
                <c:pt idx="1248">
                  <c:v>0.41611321525586231</c:v>
                </c:pt>
                <c:pt idx="1249">
                  <c:v>0.41632186485043365</c:v>
                </c:pt>
                <c:pt idx="1250">
                  <c:v>0.41653036843858127</c:v>
                </c:pt>
                <c:pt idx="1251">
                  <c:v>0.41673872612247564</c:v>
                </c:pt>
                <c:pt idx="1252">
                  <c:v>0.41694693800421601</c:v>
                </c:pt>
                <c:pt idx="1253">
                  <c:v>0.41715500418583035</c:v>
                </c:pt>
                <c:pt idx="1254">
                  <c:v>0.41736292476927478</c:v>
                </c:pt>
                <c:pt idx="1255">
                  <c:v>0.41757069985643441</c:v>
                </c:pt>
                <c:pt idx="1256">
                  <c:v>0.41777832954912292</c:v>
                </c:pt>
                <c:pt idx="1257">
                  <c:v>0.41798581394908285</c:v>
                </c:pt>
                <c:pt idx="1258">
                  <c:v>0.41819315315798555</c:v>
                </c:pt>
                <c:pt idx="1259">
                  <c:v>0.41840034727743097</c:v>
                </c:pt>
                <c:pt idx="1260">
                  <c:v>0.41860739640894828</c:v>
                </c:pt>
                <c:pt idx="1261">
                  <c:v>0.41881430065399544</c:v>
                </c:pt>
                <c:pt idx="1262">
                  <c:v>0.4190210601139594</c:v>
                </c:pt>
                <c:pt idx="1263">
                  <c:v>0.41922767489015633</c:v>
                </c:pt>
                <c:pt idx="1264">
                  <c:v>0.41943414508383114</c:v>
                </c:pt>
                <c:pt idx="1265">
                  <c:v>0.41964047079615846</c:v>
                </c:pt>
                <c:pt idx="1266">
                  <c:v>0.41984665212824157</c:v>
                </c:pt>
                <c:pt idx="1267">
                  <c:v>0.42005268918111327</c:v>
                </c:pt>
                <c:pt idx="1268">
                  <c:v>0.42025858205573552</c:v>
                </c:pt>
                <c:pt idx="1269">
                  <c:v>0.42046433085300006</c:v>
                </c:pt>
                <c:pt idx="1270">
                  <c:v>0.42066993567372718</c:v>
                </c:pt>
                <c:pt idx="1271">
                  <c:v>0.42087539661866757</c:v>
                </c:pt>
                <c:pt idx="1272">
                  <c:v>0.42108071378850087</c:v>
                </c:pt>
                <c:pt idx="1273">
                  <c:v>0.4212858872838362</c:v>
                </c:pt>
                <c:pt idx="1274">
                  <c:v>0.42149091720521259</c:v>
                </c:pt>
                <c:pt idx="1275">
                  <c:v>0.42169580365309872</c:v>
                </c:pt>
                <c:pt idx="1276">
                  <c:v>0.42190054672789262</c:v>
                </c:pt>
                <c:pt idx="1277">
                  <c:v>0.42210514652992226</c:v>
                </c:pt>
                <c:pt idx="1278">
                  <c:v>0.42230960315944549</c:v>
                </c:pt>
                <c:pt idx="1279">
                  <c:v>0.4225139167166499</c:v>
                </c:pt>
                <c:pt idx="1280">
                  <c:v>0.42271808730165311</c:v>
                </c:pt>
                <c:pt idx="1281">
                  <c:v>0.42292211501450244</c:v>
                </c:pt>
                <c:pt idx="1282">
                  <c:v>0.42312599995517536</c:v>
                </c:pt>
                <c:pt idx="1283">
                  <c:v>0.42332974222357933</c:v>
                </c:pt>
                <c:pt idx="1284">
                  <c:v>0.42353334191955205</c:v>
                </c:pt>
                <c:pt idx="1285">
                  <c:v>0.42373679914286111</c:v>
                </c:pt>
                <c:pt idx="1286">
                  <c:v>0.42394011399320436</c:v>
                </c:pt>
                <c:pt idx="1287">
                  <c:v>0.42414328657020989</c:v>
                </c:pt>
                <c:pt idx="1288">
                  <c:v>0.42434631697343628</c:v>
                </c:pt>
                <c:pt idx="1289">
                  <c:v>0.42454920530237222</c:v>
                </c:pt>
                <c:pt idx="1290">
                  <c:v>0.4247519516564367</c:v>
                </c:pt>
                <c:pt idx="1291">
                  <c:v>0.42495455613497934</c:v>
                </c:pt>
                <c:pt idx="1292">
                  <c:v>0.42515701883728019</c:v>
                </c:pt>
                <c:pt idx="1293">
                  <c:v>0.42535933986254992</c:v>
                </c:pt>
                <c:pt idx="1294">
                  <c:v>0.42556151930992947</c:v>
                </c:pt>
                <c:pt idx="1295">
                  <c:v>0.42576355727849058</c:v>
                </c:pt>
                <c:pt idx="1296">
                  <c:v>0.42596545386723583</c:v>
                </c:pt>
                <c:pt idx="1297">
                  <c:v>0.42616720917509837</c:v>
                </c:pt>
                <c:pt idx="1298">
                  <c:v>0.42636882330094195</c:v>
                </c:pt>
                <c:pt idx="1299">
                  <c:v>0.42657029634356153</c:v>
                </c:pt>
                <c:pt idx="1300">
                  <c:v>0.42677162840168248</c:v>
                </c:pt>
                <c:pt idx="1301">
                  <c:v>0.42697281957396144</c:v>
                </c:pt>
                <c:pt idx="1302">
                  <c:v>0.42717386995898587</c:v>
                </c:pt>
                <c:pt idx="1303">
                  <c:v>0.42737477965527426</c:v>
                </c:pt>
                <c:pt idx="1304">
                  <c:v>0.42757554876127618</c:v>
                </c:pt>
                <c:pt idx="1305">
                  <c:v>0.42777617737537232</c:v>
                </c:pt>
                <c:pt idx="1306">
                  <c:v>0.42797666559587444</c:v>
                </c:pt>
                <c:pt idx="1307">
                  <c:v>0.42817701352102561</c:v>
                </c:pt>
                <c:pt idx="1308">
                  <c:v>0.42837722124900002</c:v>
                </c:pt>
                <c:pt idx="1309">
                  <c:v>0.42857728887790331</c:v>
                </c:pt>
                <c:pt idx="1310">
                  <c:v>0.42877721650577238</c:v>
                </c:pt>
                <c:pt idx="1311">
                  <c:v>0.42897700423057572</c:v>
                </c:pt>
                <c:pt idx="1312">
                  <c:v>0.42917665215021272</c:v>
                </c:pt>
                <c:pt idx="1313">
                  <c:v>0.42937616036251491</c:v>
                </c:pt>
                <c:pt idx="1314">
                  <c:v>0.42957552896524515</c:v>
                </c:pt>
                <c:pt idx="1315">
                  <c:v>0.42977475805609755</c:v>
                </c:pt>
                <c:pt idx="1316">
                  <c:v>0.42997384773269848</c:v>
                </c:pt>
                <c:pt idx="1317">
                  <c:v>0.43017279809260534</c:v>
                </c:pt>
                <c:pt idx="1318">
                  <c:v>0.43037160923330781</c:v>
                </c:pt>
                <c:pt idx="1319">
                  <c:v>0.43057028125222696</c:v>
                </c:pt>
                <c:pt idx="1320">
                  <c:v>0.43076881424671581</c:v>
                </c:pt>
                <c:pt idx="1321">
                  <c:v>0.43096720831405927</c:v>
                </c:pt>
                <c:pt idx="1322">
                  <c:v>0.43116546355147445</c:v>
                </c:pt>
                <c:pt idx="1323">
                  <c:v>0.43136358005610992</c:v>
                </c:pt>
                <c:pt idx="1324">
                  <c:v>0.43156155792504658</c:v>
                </c:pt>
                <c:pt idx="1325">
                  <c:v>0.43175939725529727</c:v>
                </c:pt>
                <c:pt idx="1326">
                  <c:v>0.43195709814380712</c:v>
                </c:pt>
                <c:pt idx="1327">
                  <c:v>0.43215466068745328</c:v>
                </c:pt>
                <c:pt idx="1328">
                  <c:v>0.43235208498304512</c:v>
                </c:pt>
                <c:pt idx="1329">
                  <c:v>0.43254937112732411</c:v>
                </c:pt>
                <c:pt idx="1330">
                  <c:v>0.4327465192169645</c:v>
                </c:pt>
                <c:pt idx="1331">
                  <c:v>0.43294352934857233</c:v>
                </c:pt>
                <c:pt idx="1332">
                  <c:v>0.4331404016186865</c:v>
                </c:pt>
                <c:pt idx="1333">
                  <c:v>0.43333713612377811</c:v>
                </c:pt>
                <c:pt idx="1334">
                  <c:v>0.4335337329602505</c:v>
                </c:pt>
                <c:pt idx="1335">
                  <c:v>0.4337301922244402</c:v>
                </c:pt>
                <c:pt idx="1336">
                  <c:v>0.43392651401261589</c:v>
                </c:pt>
                <c:pt idx="1337">
                  <c:v>0.43412269842097873</c:v>
                </c:pt>
                <c:pt idx="1338">
                  <c:v>0.43431874554566319</c:v>
                </c:pt>
                <c:pt idx="1339">
                  <c:v>0.43451465548273566</c:v>
                </c:pt>
                <c:pt idx="1340">
                  <c:v>0.43471042832819601</c:v>
                </c:pt>
                <c:pt idx="1341">
                  <c:v>0.43490606417797639</c:v>
                </c:pt>
                <c:pt idx="1342">
                  <c:v>0.43510156312794229</c:v>
                </c:pt>
                <c:pt idx="1343">
                  <c:v>0.43529692527389185</c:v>
                </c:pt>
                <c:pt idx="1344">
                  <c:v>0.43549215071155623</c:v>
                </c:pt>
                <c:pt idx="1345">
                  <c:v>0.43568723953659944</c:v>
                </c:pt>
                <c:pt idx="1346">
                  <c:v>0.43588219184461874</c:v>
                </c:pt>
                <c:pt idx="1347">
                  <c:v>0.43607700773114466</c:v>
                </c:pt>
                <c:pt idx="1348">
                  <c:v>0.4362716872916404</c:v>
                </c:pt>
                <c:pt idx="1349">
                  <c:v>0.43646623062150275</c:v>
                </c:pt>
                <c:pt idx="1350">
                  <c:v>0.43666063781606157</c:v>
                </c:pt>
                <c:pt idx="1351">
                  <c:v>0.43685490897058021</c:v>
                </c:pt>
                <c:pt idx="1352">
                  <c:v>0.43704904418025498</c:v>
                </c:pt>
                <c:pt idx="1353">
                  <c:v>0.43724304354021604</c:v>
                </c:pt>
                <c:pt idx="1354">
                  <c:v>0.43743690714552663</c:v>
                </c:pt>
                <c:pt idx="1355">
                  <c:v>0.43763063509118355</c:v>
                </c:pt>
                <c:pt idx="1356">
                  <c:v>0.43782422747211724</c:v>
                </c:pt>
                <c:pt idx="1357">
                  <c:v>0.43801768438319155</c:v>
                </c:pt>
                <c:pt idx="1358">
                  <c:v>0.43821100591920414</c:v>
                </c:pt>
                <c:pt idx="1359">
                  <c:v>0.43840419217488608</c:v>
                </c:pt>
                <c:pt idx="1360">
                  <c:v>0.43859724324490246</c:v>
                </c:pt>
                <c:pt idx="1361">
                  <c:v>0.43879015922385184</c:v>
                </c:pt>
                <c:pt idx="1362">
                  <c:v>0.43898294020626666</c:v>
                </c:pt>
                <c:pt idx="1363">
                  <c:v>0.4391755862866133</c:v>
                </c:pt>
                <c:pt idx="1364">
                  <c:v>0.43936809755929201</c:v>
                </c:pt>
                <c:pt idx="1365">
                  <c:v>0.43956047411863702</c:v>
                </c:pt>
                <c:pt idx="1366">
                  <c:v>0.4397527160589163</c:v>
                </c:pt>
                <c:pt idx="1367">
                  <c:v>0.43994482347433217</c:v>
                </c:pt>
                <c:pt idx="1368">
                  <c:v>0.44013679645902082</c:v>
                </c:pt>
                <c:pt idx="1369">
                  <c:v>0.44032863510705278</c:v>
                </c:pt>
                <c:pt idx="1370">
                  <c:v>0.44052033951243252</c:v>
                </c:pt>
                <c:pt idx="1371">
                  <c:v>0.4407119097690988</c:v>
                </c:pt>
                <c:pt idx="1372">
                  <c:v>0.44090334597092473</c:v>
                </c:pt>
                <c:pt idx="1373">
                  <c:v>0.44109464821171768</c:v>
                </c:pt>
                <c:pt idx="1374">
                  <c:v>0.44128581658521931</c:v>
                </c:pt>
                <c:pt idx="1375">
                  <c:v>0.44147685118510571</c:v>
                </c:pt>
                <c:pt idx="1376">
                  <c:v>0.44166775210498749</c:v>
                </c:pt>
                <c:pt idx="1377">
                  <c:v>0.44185851943840981</c:v>
                </c:pt>
                <c:pt idx="1378">
                  <c:v>0.44204915327885225</c:v>
                </c:pt>
                <c:pt idx="1379">
                  <c:v>0.44223965371972873</c:v>
                </c:pt>
                <c:pt idx="1380">
                  <c:v>0.44243002085438837</c:v>
                </c:pt>
                <c:pt idx="1381">
                  <c:v>0.44262025477611466</c:v>
                </c:pt>
                <c:pt idx="1382">
                  <c:v>0.44281035557812565</c:v>
                </c:pt>
                <c:pt idx="1383">
                  <c:v>0.44300032335357442</c:v>
                </c:pt>
                <c:pt idx="1384">
                  <c:v>0.44319015819554886</c:v>
                </c:pt>
                <c:pt idx="1385">
                  <c:v>0.44337986019707148</c:v>
                </c:pt>
                <c:pt idx="1386">
                  <c:v>0.44356942945109989</c:v>
                </c:pt>
                <c:pt idx="1387">
                  <c:v>0.44375886605052678</c:v>
                </c:pt>
                <c:pt idx="1388">
                  <c:v>0.44394817008817927</c:v>
                </c:pt>
                <c:pt idx="1389">
                  <c:v>0.44413734165682039</c:v>
                </c:pt>
                <c:pt idx="1390">
                  <c:v>0.44432638084914755</c:v>
                </c:pt>
                <c:pt idx="1391">
                  <c:v>0.44451528775779348</c:v>
                </c:pt>
                <c:pt idx="1392">
                  <c:v>0.44470406247532629</c:v>
                </c:pt>
                <c:pt idx="1393">
                  <c:v>0.44489270509424894</c:v>
                </c:pt>
                <c:pt idx="1394">
                  <c:v>0.44508121570700021</c:v>
                </c:pt>
                <c:pt idx="1395">
                  <c:v>0.44526959440595354</c:v>
                </c:pt>
                <c:pt idx="1396">
                  <c:v>0.44545784128341837</c:v>
                </c:pt>
                <c:pt idx="1397">
                  <c:v>0.44564595643163896</c:v>
                </c:pt>
                <c:pt idx="1398">
                  <c:v>0.44583393994279541</c:v>
                </c:pt>
                <c:pt idx="1399">
                  <c:v>0.44602179190900321</c:v>
                </c:pt>
                <c:pt idx="1400">
                  <c:v>0.44620951242231327</c:v>
                </c:pt>
                <c:pt idx="1401">
                  <c:v>0.44639710157471235</c:v>
                </c:pt>
                <c:pt idx="1402">
                  <c:v>0.44658455945812259</c:v>
                </c:pt>
                <c:pt idx="1403">
                  <c:v>0.44677188616440189</c:v>
                </c:pt>
                <c:pt idx="1404">
                  <c:v>0.44695908178534399</c:v>
                </c:pt>
                <c:pt idx="1405">
                  <c:v>0.44714614641267819</c:v>
                </c:pt>
                <c:pt idx="1406">
                  <c:v>0.44733308013806961</c:v>
                </c:pt>
                <c:pt idx="1407">
                  <c:v>0.44751988305311952</c:v>
                </c:pt>
                <c:pt idx="1408">
                  <c:v>0.44770655524936476</c:v>
                </c:pt>
                <c:pt idx="1409">
                  <c:v>0.44789309681827816</c:v>
                </c:pt>
                <c:pt idx="1410">
                  <c:v>0.44807950785126888</c:v>
                </c:pt>
                <c:pt idx="1411">
                  <c:v>0.44826578843968162</c:v>
                </c:pt>
                <c:pt idx="1412">
                  <c:v>0.44845193867479743</c:v>
                </c:pt>
                <c:pt idx="1413">
                  <c:v>0.44863795864783357</c:v>
                </c:pt>
                <c:pt idx="1414">
                  <c:v>0.44882384844994316</c:v>
                </c:pt>
                <c:pt idx="1415">
                  <c:v>0.4490096081722158</c:v>
                </c:pt>
                <c:pt idx="1416">
                  <c:v>0.44919523790567722</c:v>
                </c:pt>
                <c:pt idx="1417">
                  <c:v>0.44938073774128973</c:v>
                </c:pt>
                <c:pt idx="1418">
                  <c:v>0.4495661077699516</c:v>
                </c:pt>
                <c:pt idx="1419">
                  <c:v>0.44975134808249756</c:v>
                </c:pt>
                <c:pt idx="1420">
                  <c:v>0.44993645876969895</c:v>
                </c:pt>
                <c:pt idx="1421">
                  <c:v>0.45012143992226356</c:v>
                </c:pt>
                <c:pt idx="1422">
                  <c:v>0.45030629163083563</c:v>
                </c:pt>
                <c:pt idx="1423">
                  <c:v>0.45049101398599584</c:v>
                </c:pt>
                <c:pt idx="1424">
                  <c:v>0.45067560707826188</c:v>
                </c:pt>
                <c:pt idx="1425">
                  <c:v>0.45086007099808773</c:v>
                </c:pt>
                <c:pt idx="1426">
                  <c:v>0.45104440583586414</c:v>
                </c:pt>
                <c:pt idx="1427">
                  <c:v>0.45122861168191891</c:v>
                </c:pt>
                <c:pt idx="1428">
                  <c:v>0.45141268862651618</c:v>
                </c:pt>
                <c:pt idx="1429">
                  <c:v>0.45159663675985712</c:v>
                </c:pt>
                <c:pt idx="1430">
                  <c:v>0.45178045617207979</c:v>
                </c:pt>
                <c:pt idx="1431">
                  <c:v>0.45196414695325943</c:v>
                </c:pt>
                <c:pt idx="1432">
                  <c:v>0.45214770919340774</c:v>
                </c:pt>
                <c:pt idx="1433">
                  <c:v>0.45233114298247379</c:v>
                </c:pt>
                <c:pt idx="1434">
                  <c:v>0.45251444841034349</c:v>
                </c:pt>
                <c:pt idx="1435">
                  <c:v>0.45269762556684018</c:v>
                </c:pt>
                <c:pt idx="1436">
                  <c:v>0.45288067454172398</c:v>
                </c:pt>
                <c:pt idx="1437">
                  <c:v>0.45306359542469238</c:v>
                </c:pt>
                <c:pt idx="1438">
                  <c:v>0.45324638830538011</c:v>
                </c:pt>
                <c:pt idx="1439">
                  <c:v>0.45342905327335903</c:v>
                </c:pt>
                <c:pt idx="1440">
                  <c:v>0.45361159041813859</c:v>
                </c:pt>
                <c:pt idx="1441">
                  <c:v>0.45379399982916541</c:v>
                </c:pt>
                <c:pt idx="1442">
                  <c:v>0.45397628159582332</c:v>
                </c:pt>
                <c:pt idx="1443">
                  <c:v>0.45415843580743415</c:v>
                </c:pt>
                <c:pt idx="1444">
                  <c:v>0.45434046255325683</c:v>
                </c:pt>
                <c:pt idx="1445">
                  <c:v>0.45452236192248785</c:v>
                </c:pt>
                <c:pt idx="1446">
                  <c:v>0.4547041340042613</c:v>
                </c:pt>
                <c:pt idx="1447">
                  <c:v>0.45488577888764903</c:v>
                </c:pt>
                <c:pt idx="1448">
                  <c:v>0.4550672966616604</c:v>
                </c:pt>
                <c:pt idx="1449">
                  <c:v>0.45524868741524266</c:v>
                </c:pt>
                <c:pt idx="1450">
                  <c:v>0.45542995123728064</c:v>
                </c:pt>
                <c:pt idx="1451">
                  <c:v>0.4556110882165969</c:v>
                </c:pt>
                <c:pt idx="1452">
                  <c:v>0.45579209844195223</c:v>
                </c:pt>
                <c:pt idx="1453">
                  <c:v>0.45597298200204495</c:v>
                </c:pt>
                <c:pt idx="1454">
                  <c:v>0.45615373898551154</c:v>
                </c:pt>
                <c:pt idx="1455">
                  <c:v>0.45633436948092609</c:v>
                </c:pt>
                <c:pt idx="1456">
                  <c:v>0.45651487357680126</c:v>
                </c:pt>
                <c:pt idx="1457">
                  <c:v>0.45669525136158728</c:v>
                </c:pt>
                <c:pt idx="1458">
                  <c:v>0.45687550292367263</c:v>
                </c:pt>
                <c:pt idx="1459">
                  <c:v>0.45705562835138425</c:v>
                </c:pt>
                <c:pt idx="1460">
                  <c:v>0.4572356277329867</c:v>
                </c:pt>
                <c:pt idx="1461">
                  <c:v>0.45741550115668328</c:v>
                </c:pt>
                <c:pt idx="1462">
                  <c:v>0.45759524871061524</c:v>
                </c:pt>
                <c:pt idx="1463">
                  <c:v>0.45777487048286242</c:v>
                </c:pt>
                <c:pt idx="1464">
                  <c:v>0.45795436656144278</c:v>
                </c:pt>
                <c:pt idx="1465">
                  <c:v>0.45813373703431293</c:v>
                </c:pt>
                <c:pt idx="1466">
                  <c:v>0.45831298198936765</c:v>
                </c:pt>
                <c:pt idx="1467">
                  <c:v>0.45849210151444036</c:v>
                </c:pt>
                <c:pt idx="1468">
                  <c:v>0.45867109569730313</c:v>
                </c:pt>
                <c:pt idx="1469">
                  <c:v>0.4588499646256663</c:v>
                </c:pt>
                <c:pt idx="1470">
                  <c:v>0.45902870838717935</c:v>
                </c:pt>
                <c:pt idx="1471">
                  <c:v>0.45920732706942985</c:v>
                </c:pt>
                <c:pt idx="1472">
                  <c:v>0.45938582075994439</c:v>
                </c:pt>
                <c:pt idx="1473">
                  <c:v>0.45956418954618833</c:v>
                </c:pt>
                <c:pt idx="1474">
                  <c:v>0.4597424335155656</c:v>
                </c:pt>
                <c:pt idx="1475">
                  <c:v>0.45992055275541921</c:v>
                </c:pt>
                <c:pt idx="1476">
                  <c:v>0.46009854735303102</c:v>
                </c:pt>
                <c:pt idx="1477">
                  <c:v>0.46027641739562175</c:v>
                </c:pt>
                <c:pt idx="1478">
                  <c:v>0.46045416297035074</c:v>
                </c:pt>
                <c:pt idx="1479">
                  <c:v>0.46063178416431716</c:v>
                </c:pt>
                <c:pt idx="1480">
                  <c:v>0.46080928106455865</c:v>
                </c:pt>
                <c:pt idx="1481">
                  <c:v>0.46098665375805181</c:v>
                </c:pt>
                <c:pt idx="1482">
                  <c:v>0.46116390233171278</c:v>
                </c:pt>
                <c:pt idx="1483">
                  <c:v>0.4613410268723967</c:v>
                </c:pt>
                <c:pt idx="1484">
                  <c:v>0.46151802746689802</c:v>
                </c:pt>
                <c:pt idx="1485">
                  <c:v>0.46169490420195014</c:v>
                </c:pt>
                <c:pt idx="1486">
                  <c:v>0.46187165716422646</c:v>
                </c:pt>
                <c:pt idx="1487">
                  <c:v>0.46204828644033868</c:v>
                </c:pt>
                <c:pt idx="1488">
                  <c:v>0.46222479211683898</c:v>
                </c:pt>
                <c:pt idx="1489">
                  <c:v>0.46240117428021821</c:v>
                </c:pt>
                <c:pt idx="1490">
                  <c:v>0.46257743301690724</c:v>
                </c:pt>
                <c:pt idx="1491">
                  <c:v>0.46275356841327575</c:v>
                </c:pt>
                <c:pt idx="1492">
                  <c:v>0.46292958055563382</c:v>
                </c:pt>
                <c:pt idx="1493">
                  <c:v>0.46310546953023052</c:v>
                </c:pt>
                <c:pt idx="1494">
                  <c:v>0.46328123542325489</c:v>
                </c:pt>
                <c:pt idx="1495">
                  <c:v>0.46345687832083537</c:v>
                </c:pt>
                <c:pt idx="1496">
                  <c:v>0.46363239830904052</c:v>
                </c:pt>
                <c:pt idx="1497">
                  <c:v>0.46380779547387835</c:v>
                </c:pt>
                <c:pt idx="1498">
                  <c:v>0.46398306990129684</c:v>
                </c:pt>
                <c:pt idx="1499">
                  <c:v>0.46415822167718362</c:v>
                </c:pt>
                <c:pt idx="1500">
                  <c:v>0.4643332508873666</c:v>
                </c:pt>
                <c:pt idx="1501">
                  <c:v>0.46450815761761322</c:v>
                </c:pt>
                <c:pt idx="1502">
                  <c:v>0.46468294195363113</c:v>
                </c:pt>
                <c:pt idx="1503">
                  <c:v>0.46485760398106796</c:v>
                </c:pt>
                <c:pt idx="1504">
                  <c:v>0.46503214378551161</c:v>
                </c:pt>
                <c:pt idx="1505">
                  <c:v>0.46520656145248951</c:v>
                </c:pt>
                <c:pt idx="1506">
                  <c:v>0.46538085706746996</c:v>
                </c:pt>
                <c:pt idx="1507">
                  <c:v>0.46555503071586085</c:v>
                </c:pt>
                <c:pt idx="1508">
                  <c:v>0.4657290824830107</c:v>
                </c:pt>
                <c:pt idx="1509">
                  <c:v>0.46590301245420829</c:v>
                </c:pt>
                <c:pt idx="1510">
                  <c:v>0.46607682071468232</c:v>
                </c:pt>
                <c:pt idx="1511">
                  <c:v>0.46625050734960233</c:v>
                </c:pt>
                <c:pt idx="1512">
                  <c:v>0.46642407244407796</c:v>
                </c:pt>
                <c:pt idx="1513">
                  <c:v>0.46659751608315941</c:v>
                </c:pt>
                <c:pt idx="1514">
                  <c:v>0.46677083835183752</c:v>
                </c:pt>
                <c:pt idx="1515">
                  <c:v>0.46694403933504308</c:v>
                </c:pt>
                <c:pt idx="1516">
                  <c:v>0.46711711911764825</c:v>
                </c:pt>
                <c:pt idx="1517">
                  <c:v>0.46729007778446519</c:v>
                </c:pt>
                <c:pt idx="1518">
                  <c:v>0.46746291542024687</c:v>
                </c:pt>
                <c:pt idx="1519">
                  <c:v>0.46763563210968728</c:v>
                </c:pt>
                <c:pt idx="1520">
                  <c:v>0.46780822793742055</c:v>
                </c:pt>
                <c:pt idx="1521">
                  <c:v>0.46798070298802202</c:v>
                </c:pt>
                <c:pt idx="1522">
                  <c:v>0.46815305734600776</c:v>
                </c:pt>
                <c:pt idx="1523">
                  <c:v>0.46832529109583465</c:v>
                </c:pt>
                <c:pt idx="1524">
                  <c:v>0.46849740432190057</c:v>
                </c:pt>
                <c:pt idx="1525">
                  <c:v>0.46866939710854422</c:v>
                </c:pt>
                <c:pt idx="1526">
                  <c:v>0.46884126954004501</c:v>
                </c:pt>
                <c:pt idx="1527">
                  <c:v>0.46901302170062403</c:v>
                </c:pt>
                <c:pt idx="1528">
                  <c:v>0.46918465367444318</c:v>
                </c:pt>
                <c:pt idx="1529">
                  <c:v>0.46935616554560505</c:v>
                </c:pt>
                <c:pt idx="1530">
                  <c:v>0.46952755739815388</c:v>
                </c:pt>
                <c:pt idx="1531">
                  <c:v>0.46969882931607487</c:v>
                </c:pt>
                <c:pt idx="1532">
                  <c:v>0.46986998138329461</c:v>
                </c:pt>
                <c:pt idx="1533">
                  <c:v>0.47004101368368062</c:v>
                </c:pt>
                <c:pt idx="1534">
                  <c:v>0.47021192630104219</c:v>
                </c:pt>
                <c:pt idx="1535">
                  <c:v>0.47038271931912978</c:v>
                </c:pt>
                <c:pt idx="1536">
                  <c:v>0.47055339282163477</c:v>
                </c:pt>
                <c:pt idx="1537">
                  <c:v>0.47072394689219088</c:v>
                </c:pt>
                <c:pt idx="1538">
                  <c:v>0.47089438161437264</c:v>
                </c:pt>
                <c:pt idx="1539">
                  <c:v>0.47106469707169635</c:v>
                </c:pt>
                <c:pt idx="1540">
                  <c:v>0.47123489334761975</c:v>
                </c:pt>
                <c:pt idx="1541">
                  <c:v>0.47140497052554231</c:v>
                </c:pt>
                <c:pt idx="1542">
                  <c:v>0.47157492868880485</c:v>
                </c:pt>
                <c:pt idx="1543">
                  <c:v>0.47174476792069037</c:v>
                </c:pt>
                <c:pt idx="1544">
                  <c:v>0.47191448830442306</c:v>
                </c:pt>
                <c:pt idx="1545">
                  <c:v>0.4720840899231693</c:v>
                </c:pt>
                <c:pt idx="1546">
                  <c:v>0.472253572860037</c:v>
                </c:pt>
                <c:pt idx="1547">
                  <c:v>0.47242293719807604</c:v>
                </c:pt>
                <c:pt idx="1548">
                  <c:v>0.47259218302027817</c:v>
                </c:pt>
                <c:pt idx="1549">
                  <c:v>0.47276131040957703</c:v>
                </c:pt>
                <c:pt idx="1550">
                  <c:v>0.47293031944884822</c:v>
                </c:pt>
                <c:pt idx="1551">
                  <c:v>0.47309921022090934</c:v>
                </c:pt>
                <c:pt idx="1552">
                  <c:v>0.47326798280852023</c:v>
                </c:pt>
                <c:pt idx="1553">
                  <c:v>0.47343663729438235</c:v>
                </c:pt>
                <c:pt idx="1554">
                  <c:v>0.47360517376113992</c:v>
                </c:pt>
                <c:pt idx="1555">
                  <c:v>0.47377359229137872</c:v>
                </c:pt>
                <c:pt idx="1556">
                  <c:v>0.47394189296762718</c:v>
                </c:pt>
                <c:pt idx="1557">
                  <c:v>0.47411007587235582</c:v>
                </c:pt>
                <c:pt idx="1558">
                  <c:v>0.47427814108797722</c:v>
                </c:pt>
                <c:pt idx="1559">
                  <c:v>0.47444608869684685</c:v>
                </c:pt>
                <c:pt idx="1560">
                  <c:v>0.47461391878126208</c:v>
                </c:pt>
                <c:pt idx="1561">
                  <c:v>0.47478163142346269</c:v>
                </c:pt>
                <c:pt idx="1562">
                  <c:v>0.47494922670563122</c:v>
                </c:pt>
                <c:pt idx="1563">
                  <c:v>0.47511670470989253</c:v>
                </c:pt>
                <c:pt idx="1564">
                  <c:v>0.47528406551831387</c:v>
                </c:pt>
                <c:pt idx="1565">
                  <c:v>0.4754513092129054</c:v>
                </c:pt>
                <c:pt idx="1566">
                  <c:v>0.47561843587561942</c:v>
                </c:pt>
                <c:pt idx="1567">
                  <c:v>0.47578544558835145</c:v>
                </c:pt>
                <c:pt idx="1568">
                  <c:v>0.47595233843293916</c:v>
                </c:pt>
                <c:pt idx="1569">
                  <c:v>0.47611911449116345</c:v>
                </c:pt>
                <c:pt idx="1570">
                  <c:v>0.47628577384474752</c:v>
                </c:pt>
                <c:pt idx="1571">
                  <c:v>0.47645231657535775</c:v>
                </c:pt>
                <c:pt idx="1572">
                  <c:v>0.47661874276460314</c:v>
                </c:pt>
                <c:pt idx="1573">
                  <c:v>0.47678505249403569</c:v>
                </c:pt>
                <c:pt idx="1574">
                  <c:v>0.47695124584515036</c:v>
                </c:pt>
                <c:pt idx="1575">
                  <c:v>0.47711732289938502</c:v>
                </c:pt>
                <c:pt idx="1576">
                  <c:v>0.47728328373812051</c:v>
                </c:pt>
                <c:pt idx="1577">
                  <c:v>0.47744912844268095</c:v>
                </c:pt>
                <c:pt idx="1578">
                  <c:v>0.47761485709433321</c:v>
                </c:pt>
                <c:pt idx="1579">
                  <c:v>0.47778046977428751</c:v>
                </c:pt>
                <c:pt idx="1580">
                  <c:v>0.47794596656369731</c:v>
                </c:pt>
                <c:pt idx="1581">
                  <c:v>0.47811134754365886</c:v>
                </c:pt>
                <c:pt idx="1582">
                  <c:v>0.47827661279521233</c:v>
                </c:pt>
                <c:pt idx="1583">
                  <c:v>0.4784417623993405</c:v>
                </c:pt>
                <c:pt idx="1584">
                  <c:v>0.47860679643697013</c:v>
                </c:pt>
                <c:pt idx="1585">
                  <c:v>0.47877171498897075</c:v>
                </c:pt>
                <c:pt idx="1586">
                  <c:v>0.47893651813615573</c:v>
                </c:pt>
                <c:pt idx="1587">
                  <c:v>0.47910120595928174</c:v>
                </c:pt>
                <c:pt idx="1588">
                  <c:v>0.47926577853904873</c:v>
                </c:pt>
                <c:pt idx="1589">
                  <c:v>0.47943023595610068</c:v>
                </c:pt>
                <c:pt idx="1590">
                  <c:v>0.47959457829102448</c:v>
                </c:pt>
                <c:pt idx="1591">
                  <c:v>0.47975880562435125</c:v>
                </c:pt>
                <c:pt idx="1592">
                  <c:v>0.4799229180365554</c:v>
                </c:pt>
                <c:pt idx="1593">
                  <c:v>0.48008691560805511</c:v>
                </c:pt>
                <c:pt idx="1594">
                  <c:v>0.48025079841921242</c:v>
                </c:pt>
                <c:pt idx="1595">
                  <c:v>0.48041456655033277</c:v>
                </c:pt>
                <c:pt idx="1596">
                  <c:v>0.48057822008166595</c:v>
                </c:pt>
                <c:pt idx="1597">
                  <c:v>0.48074175909340511</c:v>
                </c:pt>
                <c:pt idx="1598">
                  <c:v>0.48090518366568719</c:v>
                </c:pt>
                <c:pt idx="1599">
                  <c:v>0.48106849387859391</c:v>
                </c:pt>
                <c:pt idx="1600">
                  <c:v>0.48123168981214981</c:v>
                </c:pt>
                <c:pt idx="1601">
                  <c:v>0.48139477154632432</c:v>
                </c:pt>
                <c:pt idx="1602">
                  <c:v>0.48155773916103056</c:v>
                </c:pt>
                <c:pt idx="1603">
                  <c:v>0.48172059273612544</c:v>
                </c:pt>
                <c:pt idx="1604">
                  <c:v>0.48188333235141079</c:v>
                </c:pt>
                <c:pt idx="1605">
                  <c:v>0.48204595808663164</c:v>
                </c:pt>
                <c:pt idx="1606">
                  <c:v>0.48220847002147793</c:v>
                </c:pt>
                <c:pt idx="1607">
                  <c:v>0.48237086823558345</c:v>
                </c:pt>
                <c:pt idx="1608">
                  <c:v>0.48253315280852654</c:v>
                </c:pt>
                <c:pt idx="1609">
                  <c:v>0.4826953238198296</c:v>
                </c:pt>
                <c:pt idx="1610">
                  <c:v>0.48285738134895956</c:v>
                </c:pt>
                <c:pt idx="1611">
                  <c:v>0.48301932547532772</c:v>
                </c:pt>
                <c:pt idx="1612">
                  <c:v>0.48318115627828956</c:v>
                </c:pt>
                <c:pt idx="1613">
                  <c:v>0.48334287383714553</c:v>
                </c:pt>
                <c:pt idx="1614">
                  <c:v>0.4835044782311399</c:v>
                </c:pt>
                <c:pt idx="1615">
                  <c:v>0.48366596953946234</c:v>
                </c:pt>
                <c:pt idx="1616">
                  <c:v>0.48382734784124631</c:v>
                </c:pt>
                <c:pt idx="1617">
                  <c:v>0.48398861321557024</c:v>
                </c:pt>
                <c:pt idx="1618">
                  <c:v>0.48414976574145752</c:v>
                </c:pt>
                <c:pt idx="1619">
                  <c:v>0.48431080549787558</c:v>
                </c:pt>
                <c:pt idx="1620">
                  <c:v>0.48447173256373716</c:v>
                </c:pt>
                <c:pt idx="1621">
                  <c:v>0.48463254701789954</c:v>
                </c:pt>
                <c:pt idx="1622">
                  <c:v>0.48479324893916476</c:v>
                </c:pt>
                <c:pt idx="1623">
                  <c:v>0.48495383840627992</c:v>
                </c:pt>
                <c:pt idx="1624">
                  <c:v>0.48511431549793677</c:v>
                </c:pt>
                <c:pt idx="1625">
                  <c:v>0.48527468029277215</c:v>
                </c:pt>
                <c:pt idx="1626">
                  <c:v>0.48543493286936801</c:v>
                </c:pt>
                <c:pt idx="1627">
                  <c:v>0.48559507330625079</c:v>
                </c:pt>
                <c:pt idx="1628">
                  <c:v>0.48575510168189268</c:v>
                </c:pt>
                <c:pt idx="1629">
                  <c:v>0.48591501807471055</c:v>
                </c:pt>
                <c:pt idx="1630">
                  <c:v>0.48607482256306639</c:v>
                </c:pt>
                <c:pt idx="1631">
                  <c:v>0.48623451522526734</c:v>
                </c:pt>
                <c:pt idx="1632">
                  <c:v>0.4863940961395658</c:v>
                </c:pt>
                <c:pt idx="1633">
                  <c:v>0.48655356538415978</c:v>
                </c:pt>
                <c:pt idx="1634">
                  <c:v>0.48671292303719188</c:v>
                </c:pt>
                <c:pt idx="1635">
                  <c:v>0.48687216917675052</c:v>
                </c:pt>
                <c:pt idx="1636">
                  <c:v>0.48703130388086935</c:v>
                </c:pt>
                <c:pt idx="1637">
                  <c:v>0.48719032722752725</c:v>
                </c:pt>
                <c:pt idx="1638">
                  <c:v>0.48734923929464874</c:v>
                </c:pt>
                <c:pt idx="1639">
                  <c:v>0.48750804016010374</c:v>
                </c:pt>
                <c:pt idx="1640">
                  <c:v>0.48766672990170767</c:v>
                </c:pt>
                <c:pt idx="1641">
                  <c:v>0.48782530859722156</c:v>
                </c:pt>
                <c:pt idx="1642">
                  <c:v>0.48798377632435186</c:v>
                </c:pt>
                <c:pt idx="1643">
                  <c:v>0.48814213316075089</c:v>
                </c:pt>
                <c:pt idx="1644">
                  <c:v>0.48830037918401642</c:v>
                </c:pt>
                <c:pt idx="1645">
                  <c:v>0.48845851447169197</c:v>
                </c:pt>
                <c:pt idx="1646">
                  <c:v>0.48861653910126684</c:v>
                </c:pt>
                <c:pt idx="1647">
                  <c:v>0.48877445315017615</c:v>
                </c:pt>
                <c:pt idx="1648">
                  <c:v>0.48893225669580065</c:v>
                </c:pt>
                <c:pt idx="1649">
                  <c:v>0.48908994981546716</c:v>
                </c:pt>
                <c:pt idx="1650">
                  <c:v>0.48924753258644832</c:v>
                </c:pt>
                <c:pt idx="1651">
                  <c:v>0.48940500508596269</c:v>
                </c:pt>
                <c:pt idx="1652">
                  <c:v>0.48956236739117454</c:v>
                </c:pt>
                <c:pt idx="1653">
                  <c:v>0.48971961957919469</c:v>
                </c:pt>
                <c:pt idx="1654">
                  <c:v>0.48987676172707928</c:v>
                </c:pt>
                <c:pt idx="1655">
                  <c:v>0.49003379391183149</c:v>
                </c:pt>
                <c:pt idx="1656">
                  <c:v>0.49019071621039967</c:v>
                </c:pt>
                <c:pt idx="1657">
                  <c:v>0.49034752869967874</c:v>
                </c:pt>
                <c:pt idx="1658">
                  <c:v>0.4905042314565099</c:v>
                </c:pt>
                <c:pt idx="1659">
                  <c:v>0.4906608245576804</c:v>
                </c:pt>
                <c:pt idx="1660">
                  <c:v>0.49081730807992391</c:v>
                </c:pt>
                <c:pt idx="1661">
                  <c:v>0.49097368209992021</c:v>
                </c:pt>
                <c:pt idx="1662">
                  <c:v>0.4911299466942956</c:v>
                </c:pt>
                <c:pt idx="1663">
                  <c:v>0.49128610193962258</c:v>
                </c:pt>
                <c:pt idx="1664">
                  <c:v>0.49144214791242036</c:v>
                </c:pt>
                <c:pt idx="1665">
                  <c:v>0.49159808468915428</c:v>
                </c:pt>
                <c:pt idx="1666">
                  <c:v>0.49175391234623628</c:v>
                </c:pt>
                <c:pt idx="1667">
                  <c:v>0.49190963096002499</c:v>
                </c:pt>
                <c:pt idx="1668">
                  <c:v>0.49206524060682544</c:v>
                </c:pt>
                <c:pt idx="1669">
                  <c:v>0.49222074136288924</c:v>
                </c:pt>
                <c:pt idx="1670">
                  <c:v>0.49237613330441465</c:v>
                </c:pt>
                <c:pt idx="1671">
                  <c:v>0.49253141650754689</c:v>
                </c:pt>
                <c:pt idx="1672">
                  <c:v>0.49268659104837736</c:v>
                </c:pt>
                <c:pt idx="1673">
                  <c:v>0.49284165700294486</c:v>
                </c:pt>
                <c:pt idx="1674">
                  <c:v>0.49299661444723442</c:v>
                </c:pt>
                <c:pt idx="1675">
                  <c:v>0.49315146345717803</c:v>
                </c:pt>
                <c:pt idx="1676">
                  <c:v>0.49330620410865494</c:v>
                </c:pt>
                <c:pt idx="1677">
                  <c:v>0.49346083647749073</c:v>
                </c:pt>
                <c:pt idx="1678">
                  <c:v>0.49361536063945827</c:v>
                </c:pt>
                <c:pt idx="1679">
                  <c:v>0.49376977667027744</c:v>
                </c:pt>
                <c:pt idx="1680">
                  <c:v>0.49392408464561488</c:v>
                </c:pt>
                <c:pt idx="1681">
                  <c:v>0.4940782846410845</c:v>
                </c:pt>
                <c:pt idx="1682">
                  <c:v>0.49423237673224701</c:v>
                </c:pt>
                <c:pt idx="1683">
                  <c:v>0.49438636099461081</c:v>
                </c:pt>
                <c:pt idx="1684">
                  <c:v>0.49454023750363069</c:v>
                </c:pt>
                <c:pt idx="1685">
                  <c:v>0.49469400633470945</c:v>
                </c:pt>
                <c:pt idx="1686">
                  <c:v>0.49484766756319637</c:v>
                </c:pt>
                <c:pt idx="1687">
                  <c:v>0.49500122126438867</c:v>
                </c:pt>
                <c:pt idx="1688">
                  <c:v>0.49515466751353038</c:v>
                </c:pt>
                <c:pt idx="1689">
                  <c:v>0.49530800638581307</c:v>
                </c:pt>
                <c:pt idx="1690">
                  <c:v>0.49546123795637587</c:v>
                </c:pt>
                <c:pt idx="1691">
                  <c:v>0.49561436230030476</c:v>
                </c:pt>
                <c:pt idx="1692">
                  <c:v>0.495767379492634</c:v>
                </c:pt>
                <c:pt idx="1693">
                  <c:v>0.49592028960834472</c:v>
                </c:pt>
                <c:pt idx="1694">
                  <c:v>0.49607309272236566</c:v>
                </c:pt>
                <c:pt idx="1695">
                  <c:v>0.49622578890957353</c:v>
                </c:pt>
                <c:pt idx="1696">
                  <c:v>0.49637837824479203</c:v>
                </c:pt>
                <c:pt idx="1697">
                  <c:v>0.49653086080279296</c:v>
                </c:pt>
                <c:pt idx="1698">
                  <c:v>0.49668323665829567</c:v>
                </c:pt>
                <c:pt idx="1699">
                  <c:v>0.49683550588596725</c:v>
                </c:pt>
                <c:pt idx="1700">
                  <c:v>0.49698766856042242</c:v>
                </c:pt>
                <c:pt idx="1701">
                  <c:v>0.49713972475622392</c:v>
                </c:pt>
                <c:pt idx="1702">
                  <c:v>0.49729167454788192</c:v>
                </c:pt>
                <c:pt idx="1703">
                  <c:v>0.49744351800985492</c:v>
                </c:pt>
                <c:pt idx="1704">
                  <c:v>0.4975952552165489</c:v>
                </c:pt>
                <c:pt idx="1705">
                  <c:v>0.497746886242318</c:v>
                </c:pt>
                <c:pt idx="1706">
                  <c:v>0.49789841116146449</c:v>
                </c:pt>
                <c:pt idx="1707">
                  <c:v>0.49804983004823822</c:v>
                </c:pt>
                <c:pt idx="1708">
                  <c:v>0.49820114297683749</c:v>
                </c:pt>
                <c:pt idx="1709">
                  <c:v>0.49835235002140826</c:v>
                </c:pt>
                <c:pt idx="1710">
                  <c:v>0.49850345125604517</c:v>
                </c:pt>
                <c:pt idx="1711">
                  <c:v>0.49865444675479026</c:v>
                </c:pt>
                <c:pt idx="1712">
                  <c:v>0.49880533659163462</c:v>
                </c:pt>
                <c:pt idx="1713">
                  <c:v>0.49895612084051677</c:v>
                </c:pt>
                <c:pt idx="1714">
                  <c:v>0.49910679957532411</c:v>
                </c:pt>
                <c:pt idx="1715">
                  <c:v>0.49925737286989191</c:v>
                </c:pt>
                <c:pt idx="1716">
                  <c:v>0.49940784079800399</c:v>
                </c:pt>
                <c:pt idx="1717">
                  <c:v>0.49955820343339247</c:v>
                </c:pt>
                <c:pt idx="1718">
                  <c:v>0.49970846084973791</c:v>
                </c:pt>
                <c:pt idx="1719">
                  <c:v>0.49985861312066926</c:v>
                </c:pt>
                <c:pt idx="1720">
                  <c:v>0.50000866031976388</c:v>
                </c:pt>
                <c:pt idx="1721">
                  <c:v>0.50015860252054789</c:v>
                </c:pt>
                <c:pt idx="1722">
                  <c:v>0.50030843979649586</c:v>
                </c:pt>
                <c:pt idx="1723">
                  <c:v>0.50045817222103073</c:v>
                </c:pt>
                <c:pt idx="1724">
                  <c:v>0.50060779986752424</c:v>
                </c:pt>
                <c:pt idx="1725">
                  <c:v>0.50075732280929697</c:v>
                </c:pt>
                <c:pt idx="1726">
                  <c:v>0.50090674111961753</c:v>
                </c:pt>
                <c:pt idx="1727">
                  <c:v>0.50105605487170424</c:v>
                </c:pt>
                <c:pt idx="1728">
                  <c:v>0.50120526413872335</c:v>
                </c:pt>
                <c:pt idx="1729">
                  <c:v>0.50135436899379038</c:v>
                </c:pt>
                <c:pt idx="1730">
                  <c:v>0.50150336950996932</c:v>
                </c:pt>
                <c:pt idx="1731">
                  <c:v>0.50165226576027344</c:v>
                </c:pt>
                <c:pt idx="1732">
                  <c:v>0.50180105781766471</c:v>
                </c:pt>
                <c:pt idx="1733">
                  <c:v>0.50194974575505402</c:v>
                </c:pt>
                <c:pt idx="1734">
                  <c:v>0.50209832964530121</c:v>
                </c:pt>
                <c:pt idx="1735">
                  <c:v>0.50224680956121526</c:v>
                </c:pt>
                <c:pt idx="1736">
                  <c:v>0.50239518557555407</c:v>
                </c:pt>
                <c:pt idx="1737">
                  <c:v>0.50254345776102483</c:v>
                </c:pt>
                <c:pt idx="1738">
                  <c:v>0.50269162619028362</c:v>
                </c:pt>
                <c:pt idx="1739">
                  <c:v>0.50283969093593572</c:v>
                </c:pt>
                <c:pt idx="1740">
                  <c:v>0.50298765207053575</c:v>
                </c:pt>
                <c:pt idx="1741">
                  <c:v>0.50313550966658749</c:v>
                </c:pt>
                <c:pt idx="1742">
                  <c:v>0.50328326379654387</c:v>
                </c:pt>
                <c:pt idx="1743">
                  <c:v>0.50343091453280731</c:v>
                </c:pt>
                <c:pt idx="1744">
                  <c:v>0.50357846194772937</c:v>
                </c:pt>
                <c:pt idx="1745">
                  <c:v>0.50372590611361101</c:v>
                </c:pt>
                <c:pt idx="1746">
                  <c:v>0.50387324710270287</c:v>
                </c:pt>
                <c:pt idx="1747">
                  <c:v>0.50402048498720464</c:v>
                </c:pt>
                <c:pt idx="1748">
                  <c:v>0.50416761983926583</c:v>
                </c:pt>
                <c:pt idx="1749">
                  <c:v>0.50431465173098522</c:v>
                </c:pt>
                <c:pt idx="1750">
                  <c:v>0.50446158073441116</c:v>
                </c:pt>
                <c:pt idx="1751">
                  <c:v>0.50460840692154163</c:v>
                </c:pt>
                <c:pt idx="1752">
                  <c:v>0.5047551303643244</c:v>
                </c:pt>
                <c:pt idx="1753">
                  <c:v>0.50490175113465663</c:v>
                </c:pt>
                <c:pt idx="1754">
                  <c:v>0.50504826930438529</c:v>
                </c:pt>
                <c:pt idx="1755">
                  <c:v>0.50519468494530706</c:v>
                </c:pt>
                <c:pt idx="1756">
                  <c:v>0.50534099812916822</c:v>
                </c:pt>
                <c:pt idx="1757">
                  <c:v>0.50548720892766519</c:v>
                </c:pt>
                <c:pt idx="1758">
                  <c:v>0.50563331741244411</c:v>
                </c:pt>
                <c:pt idx="1759">
                  <c:v>0.50577932365510059</c:v>
                </c:pt>
                <c:pt idx="1760">
                  <c:v>0.50592522772718085</c:v>
                </c:pt>
                <c:pt idx="1761">
                  <c:v>0.50607102970018025</c:v>
                </c:pt>
                <c:pt idx="1762">
                  <c:v>0.50621672964554465</c:v>
                </c:pt>
                <c:pt idx="1763">
                  <c:v>0.50636232763466993</c:v>
                </c:pt>
                <c:pt idx="1764">
                  <c:v>0.50650782373890169</c:v>
                </c:pt>
                <c:pt idx="1765">
                  <c:v>0.50665321802953589</c:v>
                </c:pt>
                <c:pt idx="1766">
                  <c:v>0.50679851057781844</c:v>
                </c:pt>
                <c:pt idx="1767">
                  <c:v>0.50694370145494527</c:v>
                </c:pt>
                <c:pt idx="1768">
                  <c:v>0.50708879073206292</c:v>
                </c:pt>
                <c:pt idx="1769">
                  <c:v>0.50723377848026774</c:v>
                </c:pt>
                <c:pt idx="1770">
                  <c:v>0.50737866477060656</c:v>
                </c:pt>
                <c:pt idx="1771">
                  <c:v>0.50752344967407625</c:v>
                </c:pt>
                <c:pt idx="1772">
                  <c:v>0.50766813326162441</c:v>
                </c:pt>
                <c:pt idx="1773">
                  <c:v>0.50781271560414831</c:v>
                </c:pt>
                <c:pt idx="1774">
                  <c:v>0.50795719677249662</c:v>
                </c:pt>
                <c:pt idx="1775">
                  <c:v>0.50810157683746726</c:v>
                </c:pt>
                <c:pt idx="1776">
                  <c:v>0.50824585586980953</c:v>
                </c:pt>
                <c:pt idx="1777">
                  <c:v>0.50839003394022286</c:v>
                </c:pt>
                <c:pt idx="1778">
                  <c:v>0.5085341111193572</c:v>
                </c:pt>
                <c:pt idx="1779">
                  <c:v>0.50867808747781296</c:v>
                </c:pt>
                <c:pt idx="1780">
                  <c:v>0.50882196308614158</c:v>
                </c:pt>
                <c:pt idx="1781">
                  <c:v>0.50896573801484457</c:v>
                </c:pt>
                <c:pt idx="1782">
                  <c:v>0.50910941233437446</c:v>
                </c:pt>
                <c:pt idx="1783">
                  <c:v>0.50925298611513425</c:v>
                </c:pt>
                <c:pt idx="1784">
                  <c:v>0.50939645942747802</c:v>
                </c:pt>
                <c:pt idx="1785">
                  <c:v>0.50953983234171019</c:v>
                </c:pt>
                <c:pt idx="1786">
                  <c:v>0.50968310492808655</c:v>
                </c:pt>
                <c:pt idx="1787">
                  <c:v>0.50982627725681307</c:v>
                </c:pt>
                <c:pt idx="1788">
                  <c:v>0.50996934939804694</c:v>
                </c:pt>
                <c:pt idx="1789">
                  <c:v>0.51011232142189633</c:v>
                </c:pt>
                <c:pt idx="1790">
                  <c:v>0.51025519339842007</c:v>
                </c:pt>
                <c:pt idx="1791">
                  <c:v>0.51039796539762827</c:v>
                </c:pt>
                <c:pt idx="1792">
                  <c:v>0.51054063748948186</c:v>
                </c:pt>
                <c:pt idx="1793">
                  <c:v>0.51068320974389292</c:v>
                </c:pt>
                <c:pt idx="1794">
                  <c:v>0.51082568223072433</c:v>
                </c:pt>
                <c:pt idx="1795">
                  <c:v>0.5109680550197907</c:v>
                </c:pt>
                <c:pt idx="1796">
                  <c:v>0.51111032818085711</c:v>
                </c:pt>
                <c:pt idx="1797">
                  <c:v>0.51125250178364012</c:v>
                </c:pt>
                <c:pt idx="1798">
                  <c:v>0.51139457589780757</c:v>
                </c:pt>
                <c:pt idx="1799">
                  <c:v>0.51153655059297842</c:v>
                </c:pt>
                <c:pt idx="1800">
                  <c:v>0.51167842593872293</c:v>
                </c:pt>
                <c:pt idx="1801">
                  <c:v>0.51182020200456269</c:v>
                </c:pt>
                <c:pt idx="1802">
                  <c:v>0.5119618788599708</c:v>
                </c:pt>
                <c:pt idx="1803">
                  <c:v>0.51210345657437151</c:v>
                </c:pt>
                <c:pt idx="1804">
                  <c:v>0.51224493521714054</c:v>
                </c:pt>
                <c:pt idx="1805">
                  <c:v>0.512386314857605</c:v>
                </c:pt>
                <c:pt idx="1806">
                  <c:v>0.51252759556504379</c:v>
                </c:pt>
                <c:pt idx="1807">
                  <c:v>0.51266877740868699</c:v>
                </c:pt>
                <c:pt idx="1808">
                  <c:v>0.51280986045771659</c:v>
                </c:pt>
                <c:pt idx="1809">
                  <c:v>0.51295084478126574</c:v>
                </c:pt>
                <c:pt idx="1810">
                  <c:v>0.51309173044841949</c:v>
                </c:pt>
                <c:pt idx="1811">
                  <c:v>0.51323251752821453</c:v>
                </c:pt>
                <c:pt idx="1812">
                  <c:v>0.5133732060896391</c:v>
                </c:pt>
                <c:pt idx="1813">
                  <c:v>0.51351379620163329</c:v>
                </c:pt>
                <c:pt idx="1814">
                  <c:v>0.51365428793308887</c:v>
                </c:pt>
                <c:pt idx="1815">
                  <c:v>0.51379468135284956</c:v>
                </c:pt>
                <c:pt idx="1816">
                  <c:v>0.51393497652971087</c:v>
                </c:pt>
                <c:pt idx="1817">
                  <c:v>0.51407517353241983</c:v>
                </c:pt>
                <c:pt idx="1818">
                  <c:v>0.5142152724296758</c:v>
                </c:pt>
                <c:pt idx="1819">
                  <c:v>0.51435527329012976</c:v>
                </c:pt>
                <c:pt idx="1820">
                  <c:v>0.51449517618238494</c:v>
                </c:pt>
                <c:pt idx="1821">
                  <c:v>0.51463498117499629</c:v>
                </c:pt>
                <c:pt idx="1822">
                  <c:v>0.514774688336471</c:v>
                </c:pt>
                <c:pt idx="1823">
                  <c:v>0.51491429773526809</c:v>
                </c:pt>
                <c:pt idx="1824">
                  <c:v>0.51505380943979895</c:v>
                </c:pt>
                <c:pt idx="1825">
                  <c:v>0.51519322351842667</c:v>
                </c:pt>
                <c:pt idx="1826">
                  <c:v>0.51533254003946716</c:v>
                </c:pt>
                <c:pt idx="1827">
                  <c:v>0.51547175907118803</c:v>
                </c:pt>
                <c:pt idx="1828">
                  <c:v>0.51561088068180916</c:v>
                </c:pt>
                <c:pt idx="1829">
                  <c:v>0.51574990493950279</c:v>
                </c:pt>
                <c:pt idx="1830">
                  <c:v>0.51588883191239354</c:v>
                </c:pt>
                <c:pt idx="1831">
                  <c:v>0.51602766166855807</c:v>
                </c:pt>
                <c:pt idx="1832">
                  <c:v>0.51616639427602573</c:v>
                </c:pt>
                <c:pt idx="1833">
                  <c:v>0.51630502980277804</c:v>
                </c:pt>
                <c:pt idx="1834">
                  <c:v>0.5164435683167492</c:v>
                </c:pt>
                <c:pt idx="1835">
                  <c:v>0.51658200988582548</c:v>
                </c:pt>
                <c:pt idx="1836">
                  <c:v>0.51672035457784593</c:v>
                </c:pt>
                <c:pt idx="1837">
                  <c:v>0.51685860246060211</c:v>
                </c:pt>
                <c:pt idx="1838">
                  <c:v>0.51699675360183828</c:v>
                </c:pt>
                <c:pt idx="1839">
                  <c:v>0.51713480806925072</c:v>
                </c:pt>
                <c:pt idx="1840">
                  <c:v>0.5172727659304891</c:v>
                </c:pt>
                <c:pt idx="1841">
                  <c:v>0.51741062725315501</c:v>
                </c:pt>
                <c:pt idx="1842">
                  <c:v>0.51754839210480341</c:v>
                </c:pt>
                <c:pt idx="1843">
                  <c:v>0.51768606055294153</c:v>
                </c:pt>
                <c:pt idx="1844">
                  <c:v>0.51782363266502973</c:v>
                </c:pt>
                <c:pt idx="1845">
                  <c:v>0.51796110850848065</c:v>
                </c:pt>
                <c:pt idx="1846">
                  <c:v>0.51809848815066029</c:v>
                </c:pt>
                <c:pt idx="1847">
                  <c:v>0.51823577165888712</c:v>
                </c:pt>
                <c:pt idx="1848">
                  <c:v>0.5183729591004328</c:v>
                </c:pt>
                <c:pt idx="1849">
                  <c:v>0.51851005054252153</c:v>
                </c:pt>
                <c:pt idx="1850">
                  <c:v>0.51864704605233092</c:v>
                </c:pt>
                <c:pt idx="1851">
                  <c:v>0.51878394569699138</c:v>
                </c:pt>
                <c:pt idx="1852">
                  <c:v>0.51892074954358625</c:v>
                </c:pt>
                <c:pt idx="1853">
                  <c:v>0.5190574576591519</c:v>
                </c:pt>
                <c:pt idx="1854">
                  <c:v>0.51919407011067809</c:v>
                </c:pt>
                <c:pt idx="1855">
                  <c:v>0.51933058696510748</c:v>
                </c:pt>
                <c:pt idx="1856">
                  <c:v>0.51946700828933579</c:v>
                </c:pt>
                <c:pt idx="1857">
                  <c:v>0.51960333415021209</c:v>
                </c:pt>
                <c:pt idx="1858">
                  <c:v>0.51973956461453863</c:v>
                </c:pt>
                <c:pt idx="1859">
                  <c:v>0.519875699749071</c:v>
                </c:pt>
                <c:pt idx="1860">
                  <c:v>0.52001173962051794</c:v>
                </c:pt>
                <c:pt idx="1861">
                  <c:v>0.52014768429554148</c:v>
                </c:pt>
                <c:pt idx="1862">
                  <c:v>0.5202835338407571</c:v>
                </c:pt>
                <c:pt idx="1863">
                  <c:v>0.52041928832273388</c:v>
                </c:pt>
                <c:pt idx="1864">
                  <c:v>0.52055494780799372</c:v>
                </c:pt>
                <c:pt idx="1865">
                  <c:v>0.52069051236301256</c:v>
                </c:pt>
                <c:pt idx="1866">
                  <c:v>0.5208259820542197</c:v>
                </c:pt>
                <c:pt idx="1867">
                  <c:v>0.52096135694799761</c:v>
                </c:pt>
                <c:pt idx="1868">
                  <c:v>0.52109663711068266</c:v>
                </c:pt>
                <c:pt idx="1869">
                  <c:v>0.5212318226085646</c:v>
                </c:pt>
                <c:pt idx="1870">
                  <c:v>0.521366913507887</c:v>
                </c:pt>
                <c:pt idx="1871">
                  <c:v>0.5215019098748469</c:v>
                </c:pt>
                <c:pt idx="1872">
                  <c:v>0.52163681177559518</c:v>
                </c:pt>
                <c:pt idx="1873">
                  <c:v>0.52177161927623616</c:v>
                </c:pt>
                <c:pt idx="1874">
                  <c:v>0.52190633244282825</c:v>
                </c:pt>
                <c:pt idx="1875">
                  <c:v>0.52204095134138317</c:v>
                </c:pt>
                <c:pt idx="1876">
                  <c:v>0.52217547603786696</c:v>
                </c:pt>
                <c:pt idx="1877">
                  <c:v>0.5223099065981992</c:v>
                </c:pt>
                <c:pt idx="1878">
                  <c:v>0.52244424308825343</c:v>
                </c:pt>
                <c:pt idx="1879">
                  <c:v>0.522578485573857</c:v>
                </c:pt>
                <c:pt idx="1880">
                  <c:v>0.52271263412079139</c:v>
                </c:pt>
                <c:pt idx="1881">
                  <c:v>0.5228466887947919</c:v>
                </c:pt>
                <c:pt idx="1882">
                  <c:v>0.52298064966154778</c:v>
                </c:pt>
                <c:pt idx="1883">
                  <c:v>0.5231145167867024</c:v>
                </c:pt>
                <c:pt idx="1884">
                  <c:v>0.52324829023585318</c:v>
                </c:pt>
                <c:pt idx="1885">
                  <c:v>0.52338197007455167</c:v>
                </c:pt>
                <c:pt idx="1886">
                  <c:v>0.5235155563683036</c:v>
                </c:pt>
                <c:pt idx="1887">
                  <c:v>0.5236490491825686</c:v>
                </c:pt>
                <c:pt idx="1888">
                  <c:v>0.5237824485827608</c:v>
                </c:pt>
                <c:pt idx="1889">
                  <c:v>0.52391575463424855</c:v>
                </c:pt>
                <c:pt idx="1890">
                  <c:v>0.52404896740235407</c:v>
                </c:pt>
                <c:pt idx="1891">
                  <c:v>0.52418208695235413</c:v>
                </c:pt>
                <c:pt idx="1892">
                  <c:v>0.52431511334948011</c:v>
                </c:pt>
                <c:pt idx="1893">
                  <c:v>0.52444804665891731</c:v>
                </c:pt>
                <c:pt idx="1894">
                  <c:v>0.52458088694580551</c:v>
                </c:pt>
                <c:pt idx="1895">
                  <c:v>0.52471363427523898</c:v>
                </c:pt>
                <c:pt idx="1896">
                  <c:v>0.52484628871226657</c:v>
                </c:pt>
                <c:pt idx="1897">
                  <c:v>0.5249788503218914</c:v>
                </c:pt>
                <c:pt idx="1898">
                  <c:v>0.52511131916907106</c:v>
                </c:pt>
                <c:pt idx="1899">
                  <c:v>0.52524369531871784</c:v>
                </c:pt>
                <c:pt idx="1900">
                  <c:v>0.52537597883569842</c:v>
                </c:pt>
                <c:pt idx="1901">
                  <c:v>0.52550816978483461</c:v>
                </c:pt>
                <c:pt idx="1902">
                  <c:v>0.52564026823090226</c:v>
                </c:pt>
                <c:pt idx="1903">
                  <c:v>0.52577227423863204</c:v>
                </c:pt>
                <c:pt idx="1904">
                  <c:v>0.52590418787270943</c:v>
                </c:pt>
                <c:pt idx="1905">
                  <c:v>0.52603600919777449</c:v>
                </c:pt>
                <c:pt idx="1906">
                  <c:v>0.52616773827842245</c:v>
                </c:pt>
                <c:pt idx="1907">
                  <c:v>0.52629937517920289</c:v>
                </c:pt>
                <c:pt idx="1908">
                  <c:v>0.52643091996462033</c:v>
                </c:pt>
                <c:pt idx="1909">
                  <c:v>0.52656237269913431</c:v>
                </c:pt>
                <c:pt idx="1910">
                  <c:v>0.5266937334471592</c:v>
                </c:pt>
                <c:pt idx="1911">
                  <c:v>0.52682500227306395</c:v>
                </c:pt>
                <c:pt idx="1912">
                  <c:v>0.52695617924117322</c:v>
                </c:pt>
                <c:pt idx="1913">
                  <c:v>0.5270872644157657</c:v>
                </c:pt>
                <c:pt idx="1914">
                  <c:v>0.52721825786107601</c:v>
                </c:pt>
                <c:pt idx="1915">
                  <c:v>0.52734915964129336</c:v>
                </c:pt>
                <c:pt idx="1916">
                  <c:v>0.52747996982056189</c:v>
                </c:pt>
                <c:pt idx="1917">
                  <c:v>0.5276106884629812</c:v>
                </c:pt>
                <c:pt idx="1918">
                  <c:v>0.52774131563260596</c:v>
                </c:pt>
                <c:pt idx="1919">
                  <c:v>0.52787185139344583</c:v>
                </c:pt>
                <c:pt idx="1920">
                  <c:v>0.52800229580946589</c:v>
                </c:pt>
                <c:pt idx="1921">
                  <c:v>0.52813264894458645</c:v>
                </c:pt>
                <c:pt idx="1922">
                  <c:v>0.52826291086268284</c:v>
                </c:pt>
                <c:pt idx="1923">
                  <c:v>0.5283930816275858</c:v>
                </c:pt>
                <c:pt idx="1924">
                  <c:v>0.52852316130308175</c:v>
                </c:pt>
                <c:pt idx="1925">
                  <c:v>0.5286531499529119</c:v>
                </c:pt>
                <c:pt idx="1926">
                  <c:v>0.52878304764077333</c:v>
                </c:pt>
                <c:pt idx="1927">
                  <c:v>0.52891285443031844</c:v>
                </c:pt>
                <c:pt idx="1928">
                  <c:v>0.52904257038515468</c:v>
                </c:pt>
                <c:pt idx="1929">
                  <c:v>0.52917219556884565</c:v>
                </c:pt>
                <c:pt idx="1930">
                  <c:v>0.52930173004490999</c:v>
                </c:pt>
                <c:pt idx="1931">
                  <c:v>0.52943117387682215</c:v>
                </c:pt>
                <c:pt idx="1932">
                  <c:v>0.52956052712801194</c:v>
                </c:pt>
                <c:pt idx="1933">
                  <c:v>0.52968978986186499</c:v>
                </c:pt>
                <c:pt idx="1934">
                  <c:v>0.52981896214172242</c:v>
                </c:pt>
                <c:pt idx="1935">
                  <c:v>0.52994804403088103</c:v>
                </c:pt>
                <c:pt idx="1936">
                  <c:v>0.53007703559259356</c:v>
                </c:pt>
                <c:pt idx="1937">
                  <c:v>0.53020593689006812</c:v>
                </c:pt>
                <c:pt idx="1938">
                  <c:v>0.53033474798646907</c:v>
                </c:pt>
                <c:pt idx="1939">
                  <c:v>0.53046346894491603</c:v>
                </c:pt>
                <c:pt idx="1940">
                  <c:v>0.53059209982848476</c:v>
                </c:pt>
                <c:pt idx="1941">
                  <c:v>0.53072064070020686</c:v>
                </c:pt>
                <c:pt idx="1942">
                  <c:v>0.53084909162306981</c:v>
                </c:pt>
                <c:pt idx="1943">
                  <c:v>0.53097745266001695</c:v>
                </c:pt>
                <c:pt idx="1944">
                  <c:v>0.5311057238739475</c:v>
                </c:pt>
                <c:pt idx="1945">
                  <c:v>0.53123390532771719</c:v>
                </c:pt>
                <c:pt idx="1946">
                  <c:v>0.53136199708413689</c:v>
                </c:pt>
                <c:pt idx="1947">
                  <c:v>0.53148999920597428</c:v>
                </c:pt>
                <c:pt idx="1948">
                  <c:v>0.53161791175595252</c:v>
                </c:pt>
                <c:pt idx="1949">
                  <c:v>0.53174573479675147</c:v>
                </c:pt>
                <c:pt idx="1950">
                  <c:v>0.5318734683910068</c:v>
                </c:pt>
                <c:pt idx="1951">
                  <c:v>0.53200111260131022</c:v>
                </c:pt>
                <c:pt idx="1952">
                  <c:v>0.53212866749021004</c:v>
                </c:pt>
                <c:pt idx="1953">
                  <c:v>0.53225613312021036</c:v>
                </c:pt>
                <c:pt idx="1954">
                  <c:v>0.53238350955377189</c:v>
                </c:pt>
                <c:pt idx="1955">
                  <c:v>0.53251079685331149</c:v>
                </c:pt>
                <c:pt idx="1956">
                  <c:v>0.53263799508120224</c:v>
                </c:pt>
                <c:pt idx="1957">
                  <c:v>0.53276510429977375</c:v>
                </c:pt>
                <c:pt idx="1958">
                  <c:v>0.53289212457131185</c:v>
                </c:pt>
                <c:pt idx="1959">
                  <c:v>0.53301905595805887</c:v>
                </c:pt>
                <c:pt idx="1960">
                  <c:v>0.53314589852221395</c:v>
                </c:pt>
                <c:pt idx="1961">
                  <c:v>0.5332726523259318</c:v>
                </c:pt>
                <c:pt idx="1962">
                  <c:v>0.53339931743132463</c:v>
                </c:pt>
                <c:pt idx="1963">
                  <c:v>0.53352589390046057</c:v>
                </c:pt>
                <c:pt idx="1964">
                  <c:v>0.53365238179536445</c:v>
                </c:pt>
                <c:pt idx="1965">
                  <c:v>0.53377878117801769</c:v>
                </c:pt>
                <c:pt idx="1966">
                  <c:v>0.53390509211035841</c:v>
                </c:pt>
                <c:pt idx="1967">
                  <c:v>0.53403131465428144</c:v>
                </c:pt>
                <c:pt idx="1968">
                  <c:v>0.53415744887163819</c:v>
                </c:pt>
                <c:pt idx="1969">
                  <c:v>0.53428349482423676</c:v>
                </c:pt>
                <c:pt idx="1970">
                  <c:v>0.53440945257384209</c:v>
                </c:pt>
                <c:pt idx="1971">
                  <c:v>0.53453532218217592</c:v>
                </c:pt>
                <c:pt idx="1972">
                  <c:v>0.53466110371091669</c:v>
                </c:pt>
                <c:pt idx="1973">
                  <c:v>0.53478679722169964</c:v>
                </c:pt>
                <c:pt idx="1974">
                  <c:v>0.53491240277611696</c:v>
                </c:pt>
                <c:pt idx="1975">
                  <c:v>0.53503792043571796</c:v>
                </c:pt>
                <c:pt idx="1976">
                  <c:v>0.53516335026200845</c:v>
                </c:pt>
                <c:pt idx="1977">
                  <c:v>0.53528869231645149</c:v>
                </c:pt>
                <c:pt idx="1978">
                  <c:v>0.53541394666046715</c:v>
                </c:pt>
                <c:pt idx="1979">
                  <c:v>0.53553911335543236</c:v>
                </c:pt>
                <c:pt idx="1980">
                  <c:v>0.53566419246268104</c:v>
                </c:pt>
                <c:pt idx="1981">
                  <c:v>0.53578918404350462</c:v>
                </c:pt>
                <c:pt idx="1982">
                  <c:v>0.53591408815915109</c:v>
                </c:pt>
                <c:pt idx="1983">
                  <c:v>0.53603890487082584</c:v>
                </c:pt>
                <c:pt idx="1984">
                  <c:v>0.53616363423969149</c:v>
                </c:pt>
                <c:pt idx="1985">
                  <c:v>0.53628827632686782</c:v>
                </c:pt>
                <c:pt idx="1986">
                  <c:v>0.53641283119343175</c:v>
                </c:pt>
                <c:pt idx="1987">
                  <c:v>0.53653729890041757</c:v>
                </c:pt>
                <c:pt idx="1988">
                  <c:v>0.5366616795088166</c:v>
                </c:pt>
                <c:pt idx="1989">
                  <c:v>0.5367859730795782</c:v>
                </c:pt>
                <c:pt idx="1990">
                  <c:v>0.53691017967360799</c:v>
                </c:pt>
                <c:pt idx="1991">
                  <c:v>0.53703429935176983</c:v>
                </c:pt>
                <c:pt idx="1992">
                  <c:v>0.53715833217488484</c:v>
                </c:pt>
                <c:pt idx="1993">
                  <c:v>0.5372822782037312</c:v>
                </c:pt>
                <c:pt idx="1994">
                  <c:v>0.53740613749904487</c:v>
                </c:pt>
                <c:pt idx="1995">
                  <c:v>0.53752991012151929</c:v>
                </c:pt>
                <c:pt idx="1996">
                  <c:v>0.53765359613180541</c:v>
                </c:pt>
                <c:pt idx="1997">
                  <c:v>0.53777719559051174</c:v>
                </c:pt>
                <c:pt idx="1998">
                  <c:v>0.53790070855820427</c:v>
                </c:pt>
                <c:pt idx="1999">
                  <c:v>0.53802413509540659</c:v>
                </c:pt>
                <c:pt idx="2000">
                  <c:v>0.53814747526260043</c:v>
                </c:pt>
                <c:pt idx="2001">
                  <c:v>0.53827072912022433</c:v>
                </c:pt>
                <c:pt idx="2002">
                  <c:v>0.53839389672867533</c:v>
                </c:pt>
                <c:pt idx="2003">
                  <c:v>0.53851697814830779</c:v>
                </c:pt>
                <c:pt idx="2004">
                  <c:v>0.53863997343943382</c:v>
                </c:pt>
                <c:pt idx="2005">
                  <c:v>0.53876288266232375</c:v>
                </c:pt>
                <c:pt idx="2006">
                  <c:v>0.53888570587720497</c:v>
                </c:pt>
                <c:pt idx="2007">
                  <c:v>0.53900844314426366</c:v>
                </c:pt>
                <c:pt idx="2008">
                  <c:v>0.53913109452364305</c:v>
                </c:pt>
                <c:pt idx="2009">
                  <c:v>0.53925366007544484</c:v>
                </c:pt>
                <c:pt idx="2010">
                  <c:v>0.53937613985972832</c:v>
                </c:pt>
                <c:pt idx="2011">
                  <c:v>0.53949853393651115</c:v>
                </c:pt>
                <c:pt idx="2012">
                  <c:v>0.53962084236576835</c:v>
                </c:pt>
                <c:pt idx="2013">
                  <c:v>0.53974306520743376</c:v>
                </c:pt>
                <c:pt idx="2014">
                  <c:v>0.53986520252139858</c:v>
                </c:pt>
                <c:pt idx="2015">
                  <c:v>0.53998725436751249</c:v>
                </c:pt>
                <c:pt idx="2016">
                  <c:v>0.54010922080558343</c:v>
                </c:pt>
                <c:pt idx="2017">
                  <c:v>0.54023110189537693</c:v>
                </c:pt>
                <c:pt idx="2018">
                  <c:v>0.54035289769661721</c:v>
                </c:pt>
                <c:pt idx="2019">
                  <c:v>0.54047460826898663</c:v>
                </c:pt>
                <c:pt idx="2020">
                  <c:v>0.54059623367212539</c:v>
                </c:pt>
                <c:pt idx="2021">
                  <c:v>0.54071777396563236</c:v>
                </c:pt>
                <c:pt idx="2022">
                  <c:v>0.54083922920906469</c:v>
                </c:pt>
                <c:pt idx="2023">
                  <c:v>0.54096059946193753</c:v>
                </c:pt>
                <c:pt idx="2024">
                  <c:v>0.54108188478372488</c:v>
                </c:pt>
                <c:pt idx="2025">
                  <c:v>0.54120308523385863</c:v>
                </c:pt>
                <c:pt idx="2026">
                  <c:v>0.54132420087172939</c:v>
                </c:pt>
                <c:pt idx="2027">
                  <c:v>0.54144523175668602</c:v>
                </c:pt>
                <c:pt idx="2028">
                  <c:v>0.54156617794803608</c:v>
                </c:pt>
                <c:pt idx="2029">
                  <c:v>0.54168703950504526</c:v>
                </c:pt>
                <c:pt idx="2030">
                  <c:v>0.54180781648693832</c:v>
                </c:pt>
                <c:pt idx="2031">
                  <c:v>0.54192850895289801</c:v>
                </c:pt>
                <c:pt idx="2032">
                  <c:v>0.54204911696206615</c:v>
                </c:pt>
                <c:pt idx="2033">
                  <c:v>0.54216964057354267</c:v>
                </c:pt>
                <c:pt idx="2034">
                  <c:v>0.54229007984638677</c:v>
                </c:pt>
                <c:pt idx="2035">
                  <c:v>0.5424104348396156</c:v>
                </c:pt>
                <c:pt idx="2036">
                  <c:v>0.54253070561220562</c:v>
                </c:pt>
                <c:pt idx="2037">
                  <c:v>0.54265089222309182</c:v>
                </c:pt>
                <c:pt idx="2038">
                  <c:v>0.54277099473116763</c:v>
                </c:pt>
                <c:pt idx="2039">
                  <c:v>0.54289101319528577</c:v>
                </c:pt>
                <c:pt idx="2040">
                  <c:v>0.54301094767425762</c:v>
                </c:pt>
                <c:pt idx="2041">
                  <c:v>0.54313079822685328</c:v>
                </c:pt>
                <c:pt idx="2042">
                  <c:v>0.54325056491180168</c:v>
                </c:pt>
                <c:pt idx="2043">
                  <c:v>0.54337024778779075</c:v>
                </c:pt>
                <c:pt idx="2044">
                  <c:v>0.54348984691346758</c:v>
                </c:pt>
                <c:pt idx="2045">
                  <c:v>0.54360936234743773</c:v>
                </c:pt>
                <c:pt idx="2046">
                  <c:v>0.54372879414826636</c:v>
                </c:pt>
                <c:pt idx="2047">
                  <c:v>0.54384814237447709</c:v>
                </c:pt>
                <c:pt idx="2048">
                  <c:v>0.54396740708455282</c:v>
                </c:pt>
                <c:pt idx="2049">
                  <c:v>0.54408658833693546</c:v>
                </c:pt>
                <c:pt idx="2050">
                  <c:v>0.54420568619002618</c:v>
                </c:pt>
                <c:pt idx="2051">
                  <c:v>0.5443247007021853</c:v>
                </c:pt>
                <c:pt idx="2052">
                  <c:v>0.54444363193173184</c:v>
                </c:pt>
                <c:pt idx="2053">
                  <c:v>0.54456247993694462</c:v>
                </c:pt>
                <c:pt idx="2054">
                  <c:v>0.54468124477606139</c:v>
                </c:pt>
                <c:pt idx="2055">
                  <c:v>0.54479992650727904</c:v>
                </c:pt>
                <c:pt idx="2056">
                  <c:v>0.54491852518875405</c:v>
                </c:pt>
                <c:pt idx="2057">
                  <c:v>0.54503704087860183</c:v>
                </c:pt>
                <c:pt idx="2058">
                  <c:v>0.54515547363489747</c:v>
                </c:pt>
                <c:pt idx="2059">
                  <c:v>0.5452738235156751</c:v>
                </c:pt>
                <c:pt idx="2060">
                  <c:v>0.54539209057892857</c:v>
                </c:pt>
                <c:pt idx="2061">
                  <c:v>0.54551027488261083</c:v>
                </c:pt>
                <c:pt idx="2062">
                  <c:v>0.54562837648463458</c:v>
                </c:pt>
                <c:pt idx="2063">
                  <c:v>0.54574639544287173</c:v>
                </c:pt>
                <c:pt idx="2064">
                  <c:v>0.54586433181515359</c:v>
                </c:pt>
                <c:pt idx="2065">
                  <c:v>0.5459821856592717</c:v>
                </c:pt>
                <c:pt idx="2066">
                  <c:v>0.54609995703297642</c:v>
                </c:pt>
                <c:pt idx="2067">
                  <c:v>0.54621764599397782</c:v>
                </c:pt>
                <c:pt idx="2068">
                  <c:v>0.54633525259994598</c:v>
                </c:pt>
                <c:pt idx="2069">
                  <c:v>0.54645277690851013</c:v>
                </c:pt>
                <c:pt idx="2070">
                  <c:v>0.54657021897725955</c:v>
                </c:pt>
                <c:pt idx="2071">
                  <c:v>0.54668757886374308</c:v>
                </c:pt>
                <c:pt idx="2072">
                  <c:v>0.54680485662546907</c:v>
                </c:pt>
                <c:pt idx="2073">
                  <c:v>0.5469220523199062</c:v>
                </c:pt>
                <c:pt idx="2074">
                  <c:v>0.54703916600448221</c:v>
                </c:pt>
                <c:pt idx="2075">
                  <c:v>0.5471561977365853</c:v>
                </c:pt>
                <c:pt idx="2076">
                  <c:v>0.54727314757356316</c:v>
                </c:pt>
                <c:pt idx="2077">
                  <c:v>0.54739001557272338</c:v>
                </c:pt>
                <c:pt idx="2078">
                  <c:v>0.54750680179133349</c:v>
                </c:pt>
                <c:pt idx="2079">
                  <c:v>0.54762350628662093</c:v>
                </c:pt>
                <c:pt idx="2080">
                  <c:v>0.54774012911577319</c:v>
                </c:pt>
                <c:pt idx="2081">
                  <c:v>0.54785667033593743</c:v>
                </c:pt>
                <c:pt idx="2082">
                  <c:v>0.54797313000422154</c:v>
                </c:pt>
                <c:pt idx="2083">
                  <c:v>0.54808950817769253</c:v>
                </c:pt>
                <c:pt idx="2084">
                  <c:v>0.548205804913378</c:v>
                </c:pt>
                <c:pt idx="2085">
                  <c:v>0.5483220202682656</c:v>
                </c:pt>
                <c:pt idx="2086">
                  <c:v>0.54843815429930298</c:v>
                </c:pt>
                <c:pt idx="2087">
                  <c:v>0.54855420706339819</c:v>
                </c:pt>
                <c:pt idx="2088">
                  <c:v>0.54867017861741907</c:v>
                </c:pt>
                <c:pt idx="2089">
                  <c:v>0.54878606901819404</c:v>
                </c:pt>
                <c:pt idx="2090">
                  <c:v>0.54890187832251147</c:v>
                </c:pt>
                <c:pt idx="2091">
                  <c:v>0.54901760658712018</c:v>
                </c:pt>
                <c:pt idx="2092">
                  <c:v>0.54913325386872913</c:v>
                </c:pt>
                <c:pt idx="2093">
                  <c:v>0.54924882022400778</c:v>
                </c:pt>
                <c:pt idx="2094">
                  <c:v>0.54936430570958583</c:v>
                </c:pt>
                <c:pt idx="2095">
                  <c:v>0.54947971038205323</c:v>
                </c:pt>
                <c:pt idx="2096">
                  <c:v>0.54959503429796053</c:v>
                </c:pt>
                <c:pt idx="2097">
                  <c:v>0.54971027751381873</c:v>
                </c:pt>
                <c:pt idx="2098">
                  <c:v>0.54982544008609902</c:v>
                </c:pt>
                <c:pt idx="2099">
                  <c:v>0.54994052207123323</c:v>
                </c:pt>
                <c:pt idx="2100">
                  <c:v>0.55005552352561393</c:v>
                </c:pt>
                <c:pt idx="2101">
                  <c:v>0.55017044450559371</c:v>
                </c:pt>
                <c:pt idx="2102">
                  <c:v>0.55028528506748642</c:v>
                </c:pt>
                <c:pt idx="2103">
                  <c:v>0.55040004526756559</c:v>
                </c:pt>
                <c:pt idx="2104">
                  <c:v>0.55051472516206634</c:v>
                </c:pt>
                <c:pt idx="2105">
                  <c:v>0.55062932480718374</c:v>
                </c:pt>
                <c:pt idx="2106">
                  <c:v>0.55074384425907397</c:v>
                </c:pt>
                <c:pt idx="2107">
                  <c:v>0.55085828357385347</c:v>
                </c:pt>
                <c:pt idx="2108">
                  <c:v>0.55097264280759994</c:v>
                </c:pt>
                <c:pt idx="2109">
                  <c:v>0.55108692201635134</c:v>
                </c:pt>
                <c:pt idx="2110">
                  <c:v>0.55120112125610676</c:v>
                </c:pt>
                <c:pt idx="2111">
                  <c:v>0.55131524058282599</c:v>
                </c:pt>
                <c:pt idx="2112">
                  <c:v>0.55142928005242975</c:v>
                </c:pt>
                <c:pt idx="2113">
                  <c:v>0.55154323972079933</c:v>
                </c:pt>
                <c:pt idx="2114">
                  <c:v>0.55165711964377717</c:v>
                </c:pt>
                <c:pt idx="2115">
                  <c:v>0.55177091987716675</c:v>
                </c:pt>
                <c:pt idx="2116">
                  <c:v>0.55188464047673225</c:v>
                </c:pt>
                <c:pt idx="2117">
                  <c:v>0.55199828149819885</c:v>
                </c:pt>
                <c:pt idx="2118">
                  <c:v>0.55211184299725291</c:v>
                </c:pt>
                <c:pt idx="2119">
                  <c:v>0.55222532502954158</c:v>
                </c:pt>
                <c:pt idx="2120">
                  <c:v>0.55233872765067327</c:v>
                </c:pt>
                <c:pt idx="2121">
                  <c:v>0.55245205091621752</c:v>
                </c:pt>
                <c:pt idx="2122">
                  <c:v>0.55256529488170469</c:v>
                </c:pt>
                <c:pt idx="2123">
                  <c:v>0.55267845960262663</c:v>
                </c:pt>
                <c:pt idx="2124">
                  <c:v>0.55279154513443596</c:v>
                </c:pt>
                <c:pt idx="2125">
                  <c:v>0.55290455153254692</c:v>
                </c:pt>
                <c:pt idx="2126">
                  <c:v>0.55301747885233488</c:v>
                </c:pt>
                <c:pt idx="2127">
                  <c:v>0.55313032714913601</c:v>
                </c:pt>
                <c:pt idx="2128">
                  <c:v>0.55324309647824843</c:v>
                </c:pt>
                <c:pt idx="2129">
                  <c:v>0.55335578689493126</c:v>
                </c:pt>
                <c:pt idx="2130">
                  <c:v>0.55346839845440465</c:v>
                </c:pt>
                <c:pt idx="2131">
                  <c:v>0.5535809312118507</c:v>
                </c:pt>
                <c:pt idx="2132">
                  <c:v>0.55369338522241229</c:v>
                </c:pt>
                <c:pt idx="2133">
                  <c:v>0.55380576054119435</c:v>
                </c:pt>
                <c:pt idx="2134">
                  <c:v>0.55391805722326259</c:v>
                </c:pt>
                <c:pt idx="2135">
                  <c:v>0.55403027532364479</c:v>
                </c:pt>
                <c:pt idx="2136">
                  <c:v>0.55414241489732974</c:v>
                </c:pt>
                <c:pt idx="2137">
                  <c:v>0.55425447599926803</c:v>
                </c:pt>
                <c:pt idx="2138">
                  <c:v>0.55436645868437173</c:v>
                </c:pt>
                <c:pt idx="2139">
                  <c:v>0.55447836300751452</c:v>
                </c:pt>
                <c:pt idx="2140">
                  <c:v>0.55459018902353152</c:v>
                </c:pt>
                <c:pt idx="2141">
                  <c:v>0.55470193678721957</c:v>
                </c:pt>
                <c:pt idx="2142">
                  <c:v>0.55481360635333743</c:v>
                </c:pt>
                <c:pt idx="2143">
                  <c:v>0.55492519777660498</c:v>
                </c:pt>
                <c:pt idx="2144">
                  <c:v>0.55503671111170438</c:v>
                </c:pt>
                <c:pt idx="2145">
                  <c:v>0.55514814641327903</c:v>
                </c:pt>
                <c:pt idx="2146">
                  <c:v>0.55525950373593469</c:v>
                </c:pt>
                <c:pt idx="2147">
                  <c:v>0.55537078313423827</c:v>
                </c:pt>
                <c:pt idx="2148">
                  <c:v>0.55548198466271881</c:v>
                </c:pt>
                <c:pt idx="2149">
                  <c:v>0.55559310837586728</c:v>
                </c:pt>
                <c:pt idx="2150">
                  <c:v>0.55570415432813625</c:v>
                </c:pt>
                <c:pt idx="2151">
                  <c:v>0.5558151225739405</c:v>
                </c:pt>
                <c:pt idx="2152">
                  <c:v>0.55592601316765655</c:v>
                </c:pt>
                <c:pt idx="2153">
                  <c:v>0.55603682616362271</c:v>
                </c:pt>
                <c:pt idx="2154">
                  <c:v>0.55614756161613965</c:v>
                </c:pt>
                <c:pt idx="2155">
                  <c:v>0.55625821957946975</c:v>
                </c:pt>
                <c:pt idx="2156">
                  <c:v>0.55636880010783751</c:v>
                </c:pt>
                <c:pt idx="2157">
                  <c:v>0.55647930325542949</c:v>
                </c:pt>
                <c:pt idx="2158">
                  <c:v>0.55658972907639437</c:v>
                </c:pt>
                <c:pt idx="2159">
                  <c:v>0.55670007762484264</c:v>
                </c:pt>
                <c:pt idx="2160">
                  <c:v>0.55681034895484749</c:v>
                </c:pt>
                <c:pt idx="2161">
                  <c:v>0.55692054312044381</c:v>
                </c:pt>
                <c:pt idx="2162">
                  <c:v>0.55703066017562897</c:v>
                </c:pt>
                <c:pt idx="2163">
                  <c:v>0.55714070017436224</c:v>
                </c:pt>
                <c:pt idx="2164">
                  <c:v>0.55725066317056526</c:v>
                </c:pt>
                <c:pt idx="2165">
                  <c:v>0.55736054921812228</c:v>
                </c:pt>
                <c:pt idx="2166">
                  <c:v>0.5574703583708791</c:v>
                </c:pt>
                <c:pt idx="2167">
                  <c:v>0.55758009068264469</c:v>
                </c:pt>
                <c:pt idx="2168">
                  <c:v>0.55768974620718981</c:v>
                </c:pt>
                <c:pt idx="2169">
                  <c:v>0.55779932499824769</c:v>
                </c:pt>
                <c:pt idx="2170">
                  <c:v>0.55790882710951395</c:v>
                </c:pt>
                <c:pt idx="2171">
                  <c:v>0.55801825259464688</c:v>
                </c:pt>
                <c:pt idx="2172">
                  <c:v>0.55812760150726692</c:v>
                </c:pt>
                <c:pt idx="2173">
                  <c:v>0.55823687390095711</c:v>
                </c:pt>
                <c:pt idx="2174">
                  <c:v>0.55834606982926305</c:v>
                </c:pt>
                <c:pt idx="2175">
                  <c:v>0.55845518934569283</c:v>
                </c:pt>
                <c:pt idx="2176">
                  <c:v>0.5585642325037169</c:v>
                </c:pt>
                <c:pt idx="2177">
                  <c:v>0.55867319935676873</c:v>
                </c:pt>
                <c:pt idx="2178">
                  <c:v>0.55878208995824397</c:v>
                </c:pt>
                <c:pt idx="2179">
                  <c:v>0.55889090436150102</c:v>
                </c:pt>
                <c:pt idx="2180">
                  <c:v>0.55899964261986113</c:v>
                </c:pt>
                <c:pt idx="2181">
                  <c:v>0.55910830478660811</c:v>
                </c:pt>
                <c:pt idx="2182">
                  <c:v>0.55921689091498838</c:v>
                </c:pt>
                <c:pt idx="2183">
                  <c:v>0.55932540105821127</c:v>
                </c:pt>
                <c:pt idx="2184">
                  <c:v>0.55943383526944879</c:v>
                </c:pt>
                <c:pt idx="2185">
                  <c:v>0.55954219360183577</c:v>
                </c:pt>
                <c:pt idx="2186">
                  <c:v>0.55965047610846974</c:v>
                </c:pt>
                <c:pt idx="2187">
                  <c:v>0.55975868284241126</c:v>
                </c:pt>
                <c:pt idx="2188">
                  <c:v>0.55986681385668369</c:v>
                </c:pt>
                <c:pt idx="2189">
                  <c:v>0.55997486920427331</c:v>
                </c:pt>
                <c:pt idx="2190">
                  <c:v>0.56008284893812921</c:v>
                </c:pt>
                <c:pt idx="2191">
                  <c:v>0.5601907531111634</c:v>
                </c:pt>
                <c:pt idx="2192">
                  <c:v>0.56029858177625136</c:v>
                </c:pt>
                <c:pt idx="2193">
                  <c:v>0.56040633498623071</c:v>
                </c:pt>
                <c:pt idx="2194">
                  <c:v>0.56051401279390267</c:v>
                </c:pt>
                <c:pt idx="2195">
                  <c:v>0.56062161525203169</c:v>
                </c:pt>
                <c:pt idx="2196">
                  <c:v>0.56072914241334459</c:v>
                </c:pt>
                <c:pt idx="2197">
                  <c:v>0.56083659433053212</c:v>
                </c:pt>
                <c:pt idx="2198">
                  <c:v>0.56094397105624749</c:v>
                </c:pt>
                <c:pt idx="2199">
                  <c:v>0.56105127264310739</c:v>
                </c:pt>
                <c:pt idx="2200">
                  <c:v>0.56115849914369165</c:v>
                </c:pt>
                <c:pt idx="2201">
                  <c:v>0.56126565061054334</c:v>
                </c:pt>
                <c:pt idx="2202">
                  <c:v>0.56137272709616859</c:v>
                </c:pt>
                <c:pt idx="2203">
                  <c:v>0.56147972865303697</c:v>
                </c:pt>
                <c:pt idx="2204">
                  <c:v>0.56158665533358132</c:v>
                </c:pt>
                <c:pt idx="2205">
                  <c:v>0.56169350719019751</c:v>
                </c:pt>
                <c:pt idx="2206">
                  <c:v>0.5618002842752452</c:v>
                </c:pt>
                <c:pt idx="2207">
                  <c:v>0.56190698664104721</c:v>
                </c:pt>
                <c:pt idx="2208">
                  <c:v>0.56201361433988939</c:v>
                </c:pt>
                <c:pt idx="2209">
                  <c:v>0.56212016742402171</c:v>
                </c:pt>
                <c:pt idx="2210">
                  <c:v>0.56222664594565708</c:v>
                </c:pt>
                <c:pt idx="2211">
                  <c:v>0.56233304995697198</c:v>
                </c:pt>
                <c:pt idx="2212">
                  <c:v>0.56243937951010625</c:v>
                </c:pt>
                <c:pt idx="2213">
                  <c:v>0.56254563465716356</c:v>
                </c:pt>
                <c:pt idx="2214">
                  <c:v>0.56265181545021092</c:v>
                </c:pt>
                <c:pt idx="2215">
                  <c:v>0.56275792194127883</c:v>
                </c:pt>
                <c:pt idx="2216">
                  <c:v>0.56286395418236157</c:v>
                </c:pt>
                <c:pt idx="2217">
                  <c:v>0.56296991222541681</c:v>
                </c:pt>
                <c:pt idx="2218">
                  <c:v>0.56307579612236636</c:v>
                </c:pt>
                <c:pt idx="2219">
                  <c:v>0.56318160592509481</c:v>
                </c:pt>
                <c:pt idx="2220">
                  <c:v>0.56328734168545136</c:v>
                </c:pt>
                <c:pt idx="2221">
                  <c:v>0.56339300345524823</c:v>
                </c:pt>
                <c:pt idx="2222">
                  <c:v>0.56349859128626201</c:v>
                </c:pt>
                <c:pt idx="2223">
                  <c:v>0.56360410523023252</c:v>
                </c:pt>
                <c:pt idx="2224">
                  <c:v>0.56370954533886375</c:v>
                </c:pt>
                <c:pt idx="2225">
                  <c:v>0.56381491166382314</c:v>
                </c:pt>
                <c:pt idx="2226">
                  <c:v>0.56392020425674227</c:v>
                </c:pt>
                <c:pt idx="2227">
                  <c:v>0.56402542316921667</c:v>
                </c:pt>
                <c:pt idx="2228">
                  <c:v>0.56413056845280529</c:v>
                </c:pt>
                <c:pt idx="2229">
                  <c:v>0.5642356401590316</c:v>
                </c:pt>
                <c:pt idx="2230">
                  <c:v>0.56434063833938253</c:v>
                </c:pt>
                <c:pt idx="2231">
                  <c:v>0.56444556304530924</c:v>
                </c:pt>
                <c:pt idx="2232">
                  <c:v>0.56455041432822684</c:v>
                </c:pt>
                <c:pt idx="2233">
                  <c:v>0.56465519223951433</c:v>
                </c:pt>
                <c:pt idx="2234">
                  <c:v>0.56475989683051508</c:v>
                </c:pt>
                <c:pt idx="2235">
                  <c:v>0.56486452815253618</c:v>
                </c:pt>
                <c:pt idx="2236">
                  <c:v>0.56496908625684894</c:v>
                </c:pt>
                <c:pt idx="2237">
                  <c:v>0.56507357119468893</c:v>
                </c:pt>
                <c:pt idx="2238">
                  <c:v>0.56517798301725553</c:v>
                </c:pt>
                <c:pt idx="2239">
                  <c:v>0.56528232177571269</c:v>
                </c:pt>
                <c:pt idx="2240">
                  <c:v>0.56538658752118842</c:v>
                </c:pt>
                <c:pt idx="2241">
                  <c:v>0.56549078030477473</c:v>
                </c:pt>
                <c:pt idx="2242">
                  <c:v>0.56559490017752823</c:v>
                </c:pt>
                <c:pt idx="2243">
                  <c:v>0.56569894719046954</c:v>
                </c:pt>
                <c:pt idx="2244">
                  <c:v>0.56580292139458355</c:v>
                </c:pt>
                <c:pt idx="2245">
                  <c:v>0.56590682284081983</c:v>
                </c:pt>
                <c:pt idx="2246">
                  <c:v>0.56601065158009178</c:v>
                </c:pt>
                <c:pt idx="2247">
                  <c:v>0.5661144076632777</c:v>
                </c:pt>
                <c:pt idx="2248">
                  <c:v>0.5662180911412199</c:v>
                </c:pt>
                <c:pt idx="2249">
                  <c:v>0.56632170206472532</c:v>
                </c:pt>
                <c:pt idx="2250">
                  <c:v>0.56642524048456522</c:v>
                </c:pt>
                <c:pt idx="2251">
                  <c:v>0.56652870645147535</c:v>
                </c:pt>
                <c:pt idx="2252">
                  <c:v>0.56663210001615605</c:v>
                </c:pt>
                <c:pt idx="2253">
                  <c:v>0.56673542122927212</c:v>
                </c:pt>
                <c:pt idx="2254">
                  <c:v>0.56683867014145284</c:v>
                </c:pt>
                <c:pt idx="2255">
                  <c:v>0.56694184680329218</c:v>
                </c:pt>
                <c:pt idx="2256">
                  <c:v>0.56704495126534882</c:v>
                </c:pt>
                <c:pt idx="2257">
                  <c:v>0.56714798357814555</c:v>
                </c:pt>
                <c:pt idx="2258">
                  <c:v>0.56725094379217045</c:v>
                </c:pt>
                <c:pt idx="2259">
                  <c:v>0.56735383195787581</c:v>
                </c:pt>
                <c:pt idx="2260">
                  <c:v>0.56745664812567886</c:v>
                </c:pt>
                <c:pt idx="2261">
                  <c:v>0.56755939234596153</c:v>
                </c:pt>
                <c:pt idx="2262">
                  <c:v>0.56766206466907021</c:v>
                </c:pt>
                <c:pt idx="2263">
                  <c:v>0.56776466514531654</c:v>
                </c:pt>
                <c:pt idx="2264">
                  <c:v>0.56786719382497652</c:v>
                </c:pt>
                <c:pt idx="2265">
                  <c:v>0.56796965075829109</c:v>
                </c:pt>
                <c:pt idx="2266">
                  <c:v>0.5680720359954663</c:v>
                </c:pt>
                <c:pt idx="2267">
                  <c:v>0.56817434958667268</c:v>
                </c:pt>
                <c:pt idx="2268">
                  <c:v>0.56827659158204591</c:v>
                </c:pt>
                <c:pt idx="2269">
                  <c:v>0.56837876203168658</c:v>
                </c:pt>
                <c:pt idx="2270">
                  <c:v>0.56848086098565986</c:v>
                </c:pt>
                <c:pt idx="2271">
                  <c:v>0.56858288849399641</c:v>
                </c:pt>
                <c:pt idx="2272">
                  <c:v>0.56868484460669166</c:v>
                </c:pt>
                <c:pt idx="2273">
                  <c:v>0.56878672937370589</c:v>
                </c:pt>
                <c:pt idx="2274">
                  <c:v>0.5688885428449646</c:v>
                </c:pt>
                <c:pt idx="2275">
                  <c:v>0.56899028507035843</c:v>
                </c:pt>
                <c:pt idx="2276">
                  <c:v>0.56909195609974295</c:v>
                </c:pt>
                <c:pt idx="2277">
                  <c:v>0.56919355598293875</c:v>
                </c:pt>
                <c:pt idx="2278">
                  <c:v>0.56929508476973179</c:v>
                </c:pt>
                <c:pt idx="2279">
                  <c:v>0.56939654250987315</c:v>
                </c:pt>
                <c:pt idx="2280">
                  <c:v>0.56949792925307896</c:v>
                </c:pt>
                <c:pt idx="2281">
                  <c:v>0.5695992450490307</c:v>
                </c:pt>
                <c:pt idx="2282">
                  <c:v>0.56970048994737499</c:v>
                </c:pt>
                <c:pt idx="2283">
                  <c:v>0.56980166399772381</c:v>
                </c:pt>
                <c:pt idx="2284">
                  <c:v>0.56990276724965416</c:v>
                </c:pt>
                <c:pt idx="2285">
                  <c:v>0.57000379975270887</c:v>
                </c:pt>
                <c:pt idx="2286">
                  <c:v>0.57010476155639556</c:v>
                </c:pt>
                <c:pt idx="2287">
                  <c:v>0.57020565271018742</c:v>
                </c:pt>
                <c:pt idx="2288">
                  <c:v>0.57030647326352313</c:v>
                </c:pt>
                <c:pt idx="2289">
                  <c:v>0.57040722326580662</c:v>
                </c:pt>
                <c:pt idx="2290">
                  <c:v>0.57050790276640717</c:v>
                </c:pt>
                <c:pt idx="2291">
                  <c:v>0.57060851181465988</c:v>
                </c:pt>
                <c:pt idx="2292">
                  <c:v>0.57070905045986486</c:v>
                </c:pt>
                <c:pt idx="2293">
                  <c:v>0.57080951875128816</c:v>
                </c:pt>
                <c:pt idx="2294">
                  <c:v>0.57090991673816105</c:v>
                </c:pt>
                <c:pt idx="2295">
                  <c:v>0.57101024446968029</c:v>
                </c:pt>
                <c:pt idx="2296">
                  <c:v>0.57111050199500857</c:v>
                </c:pt>
                <c:pt idx="2297">
                  <c:v>0.5712106893632739</c:v>
                </c:pt>
                <c:pt idx="2298">
                  <c:v>0.57131080662357003</c:v>
                </c:pt>
                <c:pt idx="2299">
                  <c:v>0.57141085382495638</c:v>
                </c:pt>
                <c:pt idx="2300">
                  <c:v>0.57151083101645772</c:v>
                </c:pt>
                <c:pt idx="2301">
                  <c:v>0.57161073824706488</c:v>
                </c:pt>
                <c:pt idx="2302">
                  <c:v>0.57171057556573446</c:v>
                </c:pt>
                <c:pt idx="2303">
                  <c:v>0.57181034302138845</c:v>
                </c:pt>
                <c:pt idx="2304">
                  <c:v>0.57191004066291484</c:v>
                </c:pt>
                <c:pt idx="2305">
                  <c:v>0.57200966853916735</c:v>
                </c:pt>
                <c:pt idx="2306">
                  <c:v>0.57210922669896558</c:v>
                </c:pt>
                <c:pt idx="2307">
                  <c:v>0.57220871519109495</c:v>
                </c:pt>
                <c:pt idx="2308">
                  <c:v>0.57230813406430658</c:v>
                </c:pt>
                <c:pt idx="2309">
                  <c:v>0.57240748336731762</c:v>
                </c:pt>
                <c:pt idx="2310">
                  <c:v>0.5725067631488111</c:v>
                </c:pt>
                <c:pt idx="2311">
                  <c:v>0.57260597345743591</c:v>
                </c:pt>
                <c:pt idx="2312">
                  <c:v>0.57270511434180738</c:v>
                </c:pt>
                <c:pt idx="2313">
                  <c:v>0.57280418585050585</c:v>
                </c:pt>
                <c:pt idx="2314">
                  <c:v>0.57290318803207874</c:v>
                </c:pt>
                <c:pt idx="2315">
                  <c:v>0.57300212093503866</c:v>
                </c:pt>
                <c:pt idx="2316">
                  <c:v>0.57310098460786474</c:v>
                </c:pt>
                <c:pt idx="2317">
                  <c:v>0.57319977909900199</c:v>
                </c:pt>
                <c:pt idx="2318">
                  <c:v>0.5732985044568617</c:v>
                </c:pt>
                <c:pt idx="2319">
                  <c:v>0.57339716072982094</c:v>
                </c:pt>
                <c:pt idx="2320">
                  <c:v>0.57349574796622338</c:v>
                </c:pt>
                <c:pt idx="2321">
                  <c:v>0.57359426621437859</c:v>
                </c:pt>
                <c:pt idx="2322">
                  <c:v>0.57369271552256218</c:v>
                </c:pt>
                <c:pt idx="2323">
                  <c:v>0.57379109593901645</c:v>
                </c:pt>
                <c:pt idx="2324">
                  <c:v>0.5738894075119495</c:v>
                </c:pt>
                <c:pt idx="2325">
                  <c:v>0.5739876502895358</c:v>
                </c:pt>
                <c:pt idx="2326">
                  <c:v>0.57408582431991639</c:v>
                </c:pt>
                <c:pt idx="2327">
                  <c:v>0.57418392965119813</c:v>
                </c:pt>
                <c:pt idx="2328">
                  <c:v>0.57428196633145479</c:v>
                </c:pt>
                <c:pt idx="2329">
                  <c:v>0.57437993440872592</c:v>
                </c:pt>
                <c:pt idx="2330">
                  <c:v>0.57447783393101781</c:v>
                </c:pt>
                <c:pt idx="2331">
                  <c:v>0.5745756649463033</c:v>
                </c:pt>
                <c:pt idx="2332">
                  <c:v>0.57467342750252115</c:v>
                </c:pt>
                <c:pt idx="2333">
                  <c:v>0.57477112164757704</c:v>
                </c:pt>
                <c:pt idx="2334">
                  <c:v>0.57486874742934291</c:v>
                </c:pt>
                <c:pt idx="2335">
                  <c:v>0.57496630489565714</c:v>
                </c:pt>
                <c:pt idx="2336">
                  <c:v>0.57506379409432484</c:v>
                </c:pt>
                <c:pt idx="2337">
                  <c:v>0.57516121507311746</c:v>
                </c:pt>
                <c:pt idx="2338">
                  <c:v>0.57525856787977325</c:v>
                </c:pt>
                <c:pt idx="2339">
                  <c:v>0.57535585256199684</c:v>
                </c:pt>
                <c:pt idx="2340">
                  <c:v>0.57545306916745964</c:v>
                </c:pt>
                <c:pt idx="2341">
                  <c:v>0.57555021774379955</c:v>
                </c:pt>
                <c:pt idx="2342">
                  <c:v>0.57564729833862127</c:v>
                </c:pt>
                <c:pt idx="2343">
                  <c:v>0.57574431099949608</c:v>
                </c:pt>
                <c:pt idx="2344">
                  <c:v>0.57584125577396195</c:v>
                </c:pt>
                <c:pt idx="2345">
                  <c:v>0.57593813270952388</c:v>
                </c:pt>
                <c:pt idx="2346">
                  <c:v>0.57603494185365323</c:v>
                </c:pt>
                <c:pt idx="2347">
                  <c:v>0.57613168325378838</c:v>
                </c:pt>
                <c:pt idx="2348">
                  <c:v>0.57622835695733432</c:v>
                </c:pt>
                <c:pt idx="2349">
                  <c:v>0.57632496301166314</c:v>
                </c:pt>
                <c:pt idx="2350">
                  <c:v>0.57642150146411364</c:v>
                </c:pt>
                <c:pt idx="2351">
                  <c:v>0.57651797236199143</c:v>
                </c:pt>
                <c:pt idx="2352">
                  <c:v>0.57661437575256902</c:v>
                </c:pt>
                <c:pt idx="2353">
                  <c:v>0.57671071168308585</c:v>
                </c:pt>
                <c:pt idx="2354">
                  <c:v>0.5768069802007485</c:v>
                </c:pt>
                <c:pt idx="2355">
                  <c:v>0.57690318135273033</c:v>
                </c:pt>
                <c:pt idx="2356">
                  <c:v>0.57699931518617176</c:v>
                </c:pt>
                <c:pt idx="2357">
                  <c:v>0.57709538174818009</c:v>
                </c:pt>
                <c:pt idx="2358">
                  <c:v>0.5771913810858299</c:v>
                </c:pt>
                <c:pt idx="2359">
                  <c:v>0.57728731324616245</c:v>
                </c:pt>
                <c:pt idx="2360">
                  <c:v>0.57738317827618646</c:v>
                </c:pt>
                <c:pt idx="2361">
                  <c:v>0.57747897622287758</c:v>
                </c:pt>
                <c:pt idx="2362">
                  <c:v>0.57757470713317882</c:v>
                </c:pt>
                <c:pt idx="2363">
                  <c:v>0.57767037105399976</c:v>
                </c:pt>
                <c:pt idx="2364">
                  <c:v>0.57776596803221769</c:v>
                </c:pt>
                <c:pt idx="2365">
                  <c:v>0.57786149811467702</c:v>
                </c:pt>
                <c:pt idx="2366">
                  <c:v>0.57795696134818941</c:v>
                </c:pt>
                <c:pt idx="2367">
                  <c:v>0.57805235777953323</c:v>
                </c:pt>
                <c:pt idx="2368">
                  <c:v>0.57814768745545486</c:v>
                </c:pt>
                <c:pt idx="2369">
                  <c:v>0.57824295042266771</c:v>
                </c:pt>
                <c:pt idx="2370">
                  <c:v>0.57833814672785211</c:v>
                </c:pt>
                <c:pt idx="2371">
                  <c:v>0.57843327641765641</c:v>
                </c:pt>
                <c:pt idx="2372">
                  <c:v>0.57852833953869576</c:v>
                </c:pt>
                <c:pt idx="2373">
                  <c:v>0.5786233361375529</c:v>
                </c:pt>
                <c:pt idx="2374">
                  <c:v>0.57871826626077794</c:v>
                </c:pt>
                <c:pt idx="2375">
                  <c:v>0.57881312995488854</c:v>
                </c:pt>
                <c:pt idx="2376">
                  <c:v>0.57890792726636953</c:v>
                </c:pt>
                <c:pt idx="2377">
                  <c:v>0.57900265824167363</c:v>
                </c:pt>
                <c:pt idx="2378">
                  <c:v>0.5790973229272206</c:v>
                </c:pt>
                <c:pt idx="2379">
                  <c:v>0.57919192136939801</c:v>
                </c:pt>
                <c:pt idx="2380">
                  <c:v>0.57928645361456088</c:v>
                </c:pt>
                <c:pt idx="2381">
                  <c:v>0.57938091970903172</c:v>
                </c:pt>
                <c:pt idx="2382">
                  <c:v>0.57947531969910093</c:v>
                </c:pt>
                <c:pt idx="2383">
                  <c:v>0.57956965363102619</c:v>
                </c:pt>
                <c:pt idx="2384">
                  <c:v>0.57966392155103275</c:v>
                </c:pt>
                <c:pt idx="2385">
                  <c:v>0.57975812350531375</c:v>
                </c:pt>
                <c:pt idx="2386">
                  <c:v>0.57985225954003006</c:v>
                </c:pt>
                <c:pt idx="2387">
                  <c:v>0.57994632970130999</c:v>
                </c:pt>
                <c:pt idx="2388">
                  <c:v>0.58004033403524979</c:v>
                </c:pt>
                <c:pt idx="2389">
                  <c:v>0.58013427258791317</c:v>
                </c:pt>
                <c:pt idx="2390">
                  <c:v>0.58022814540533207</c:v>
                </c:pt>
                <c:pt idx="2391">
                  <c:v>0.58032195253350582</c:v>
                </c:pt>
                <c:pt idx="2392">
                  <c:v>0.58041569401840165</c:v>
                </c:pt>
                <c:pt idx="2393">
                  <c:v>0.5805093699059547</c:v>
                </c:pt>
                <c:pt idx="2394">
                  <c:v>0.58060298024206791</c:v>
                </c:pt>
                <c:pt idx="2395">
                  <c:v>0.58069652507261216</c:v>
                </c:pt>
                <c:pt idx="2396">
                  <c:v>0.5807900044434261</c:v>
                </c:pt>
                <c:pt idx="2397">
                  <c:v>0.58088341840031654</c:v>
                </c:pt>
                <c:pt idx="2398">
                  <c:v>0.58097676698905787</c:v>
                </c:pt>
                <c:pt idx="2399">
                  <c:v>0.58107005025539282</c:v>
                </c:pt>
                <c:pt idx="2400">
                  <c:v>0.58116326824503195</c:v>
                </c:pt>
                <c:pt idx="2401">
                  <c:v>0.58125642100365382</c:v>
                </c:pt>
                <c:pt idx="2402">
                  <c:v>0.58134950857690504</c:v>
                </c:pt>
                <c:pt idx="2403">
                  <c:v>0.58144253101040022</c:v>
                </c:pt>
                <c:pt idx="2404">
                  <c:v>0.58153548834972224</c:v>
                </c:pt>
                <c:pt idx="2405">
                  <c:v>0.58162838064042188</c:v>
                </c:pt>
                <c:pt idx="2406">
                  <c:v>0.58172120792801796</c:v>
                </c:pt>
                <c:pt idx="2407">
                  <c:v>0.58181397025799797</c:v>
                </c:pt>
                <c:pt idx="2408">
                  <c:v>0.581906667675817</c:v>
                </c:pt>
                <c:pt idx="2409">
                  <c:v>0.58199930022689839</c:v>
                </c:pt>
                <c:pt idx="2410">
                  <c:v>0.58209186795663415</c:v>
                </c:pt>
                <c:pt idx="2411">
                  <c:v>0.582184370910384</c:v>
                </c:pt>
                <c:pt idx="2412">
                  <c:v>0.58227680913347624</c:v>
                </c:pt>
                <c:pt idx="2413">
                  <c:v>0.5823691826712073</c:v>
                </c:pt>
                <c:pt idx="2414">
                  <c:v>0.58246149156884197</c:v>
                </c:pt>
                <c:pt idx="2415">
                  <c:v>0.58255373587161341</c:v>
                </c:pt>
                <c:pt idx="2416">
                  <c:v>0.5826459156247229</c:v>
                </c:pt>
                <c:pt idx="2417">
                  <c:v>0.58273803087334053</c:v>
                </c:pt>
                <c:pt idx="2418">
                  <c:v>0.5828300816626043</c:v>
                </c:pt>
                <c:pt idx="2419">
                  <c:v>0.58292206803762092</c:v>
                </c:pt>
                <c:pt idx="2420">
                  <c:v>0.58301399004346555</c:v>
                </c:pt>
                <c:pt idx="2421">
                  <c:v>0.58310584772518137</c:v>
                </c:pt>
                <c:pt idx="2422">
                  <c:v>0.58319764112778083</c:v>
                </c:pt>
                <c:pt idx="2423">
                  <c:v>0.58328937029624417</c:v>
                </c:pt>
                <c:pt idx="2424">
                  <c:v>0.58338103527552043</c:v>
                </c:pt>
                <c:pt idx="2425">
                  <c:v>0.58347263611052724</c:v>
                </c:pt>
                <c:pt idx="2426">
                  <c:v>0.58356417284615081</c:v>
                </c:pt>
                <c:pt idx="2427">
                  <c:v>0.58365564552724569</c:v>
                </c:pt>
                <c:pt idx="2428">
                  <c:v>0.58374705419863537</c:v>
                </c:pt>
                <c:pt idx="2429">
                  <c:v>0.58383839890511191</c:v>
                </c:pt>
                <c:pt idx="2430">
                  <c:v>0.58392967969143561</c:v>
                </c:pt>
                <c:pt idx="2431">
                  <c:v>0.58402089660233614</c:v>
                </c:pt>
                <c:pt idx="2432">
                  <c:v>0.58411204968251118</c:v>
                </c:pt>
                <c:pt idx="2433">
                  <c:v>0.58420313897662779</c:v>
                </c:pt>
                <c:pt idx="2434">
                  <c:v>0.58429416452932126</c:v>
                </c:pt>
                <c:pt idx="2435">
                  <c:v>0.58438512638519602</c:v>
                </c:pt>
                <c:pt idx="2436">
                  <c:v>0.58447602458882475</c:v>
                </c:pt>
                <c:pt idx="2437">
                  <c:v>0.5845668591847496</c:v>
                </c:pt>
                <c:pt idx="2438">
                  <c:v>0.58465763021748118</c:v>
                </c:pt>
                <c:pt idx="2439">
                  <c:v>0.58474833773149892</c:v>
                </c:pt>
                <c:pt idx="2440">
                  <c:v>0.58483898177125127</c:v>
                </c:pt>
                <c:pt idx="2441">
                  <c:v>0.58492956238115545</c:v>
                </c:pt>
                <c:pt idx="2442">
                  <c:v>0.58502007960559799</c:v>
                </c:pt>
                <c:pt idx="2443">
                  <c:v>0.58511053348893349</c:v>
                </c:pt>
                <c:pt idx="2444">
                  <c:v>0.58520092407548663</c:v>
                </c:pt>
                <c:pt idx="2445">
                  <c:v>0.58529125140955007</c:v>
                </c:pt>
                <c:pt idx="2446">
                  <c:v>0.5853815155353862</c:v>
                </c:pt>
                <c:pt idx="2447">
                  <c:v>0.58547171649722596</c:v>
                </c:pt>
                <c:pt idx="2448">
                  <c:v>0.58556185433926966</c:v>
                </c:pt>
                <c:pt idx="2449">
                  <c:v>0.58565192910568653</c:v>
                </c:pt>
                <c:pt idx="2450">
                  <c:v>0.58574194084061493</c:v>
                </c:pt>
                <c:pt idx="2451">
                  <c:v>0.58583188958816212</c:v>
                </c:pt>
                <c:pt idx="2452">
                  <c:v>0.58592177539240498</c:v>
                </c:pt>
                <c:pt idx="2453">
                  <c:v>0.58601159829738902</c:v>
                </c:pt>
                <c:pt idx="2454">
                  <c:v>0.58610135834712918</c:v>
                </c:pt>
                <c:pt idx="2455">
                  <c:v>0.5861910555856098</c:v>
                </c:pt>
                <c:pt idx="2456">
                  <c:v>0.58628069005678396</c:v>
                </c:pt>
                <c:pt idx="2457">
                  <c:v>0.58637026180457441</c:v>
                </c:pt>
                <c:pt idx="2458">
                  <c:v>0.58645977087287304</c:v>
                </c:pt>
                <c:pt idx="2459">
                  <c:v>0.58654921730554077</c:v>
                </c:pt>
                <c:pt idx="2460">
                  <c:v>0.58663860114640831</c:v>
                </c:pt>
                <c:pt idx="2461">
                  <c:v>0.58672792243927518</c:v>
                </c:pt>
                <c:pt idx="2462">
                  <c:v>0.5868171812279106</c:v>
                </c:pt>
                <c:pt idx="2463">
                  <c:v>0.58690637755605324</c:v>
                </c:pt>
                <c:pt idx="2464">
                  <c:v>0.58699551146741069</c:v>
                </c:pt>
                <c:pt idx="2465">
                  <c:v>0.58708458300566047</c:v>
                </c:pt>
                <c:pt idx="2466">
                  <c:v>0.5871735922144492</c:v>
                </c:pt>
                <c:pt idx="2467">
                  <c:v>0.58726253913739324</c:v>
                </c:pt>
                <c:pt idx="2468">
                  <c:v>0.58735142381807803</c:v>
                </c:pt>
                <c:pt idx="2469">
                  <c:v>0.58744024630005898</c:v>
                </c:pt>
                <c:pt idx="2470">
                  <c:v>0.58752900662686058</c:v>
                </c:pt>
                <c:pt idx="2471">
                  <c:v>0.58761770484197717</c:v>
                </c:pt>
                <c:pt idx="2472">
                  <c:v>0.58770634098887253</c:v>
                </c:pt>
                <c:pt idx="2473">
                  <c:v>0.58779491511098014</c:v>
                </c:pt>
                <c:pt idx="2474">
                  <c:v>0.58788342725170284</c:v>
                </c:pt>
                <c:pt idx="2475">
                  <c:v>0.58797187745441348</c:v>
                </c:pt>
                <c:pt idx="2476">
                  <c:v>0.58806026576245396</c:v>
                </c:pt>
                <c:pt idx="2477">
                  <c:v>0.58814859221913662</c:v>
                </c:pt>
                <c:pt idx="2478">
                  <c:v>0.58823685686774285</c:v>
                </c:pt>
                <c:pt idx="2479">
                  <c:v>0.58832505975152405</c:v>
                </c:pt>
                <c:pt idx="2480">
                  <c:v>0.58841320091370142</c:v>
                </c:pt>
                <c:pt idx="2481">
                  <c:v>0.58850128039746563</c:v>
                </c:pt>
                <c:pt idx="2482">
                  <c:v>0.58858929824597739</c:v>
                </c:pt>
                <c:pt idx="2483">
                  <c:v>0.58867725450236708</c:v>
                </c:pt>
                <c:pt idx="2484">
                  <c:v>0.58876514920973488</c:v>
                </c:pt>
                <c:pt idx="2485">
                  <c:v>0.58885298241115114</c:v>
                </c:pt>
                <c:pt idx="2486">
                  <c:v>0.5889407541496553</c:v>
                </c:pt>
                <c:pt idx="2487">
                  <c:v>0.58902846446825752</c:v>
                </c:pt>
                <c:pt idx="2488">
                  <c:v>0.58911611340993753</c:v>
                </c:pt>
                <c:pt idx="2489">
                  <c:v>0.58920370101764474</c:v>
                </c:pt>
                <c:pt idx="2490">
                  <c:v>0.58929122733429906</c:v>
                </c:pt>
                <c:pt idx="2491">
                  <c:v>0.58937869240278962</c:v>
                </c:pt>
                <c:pt idx="2492">
                  <c:v>0.58946609626597635</c:v>
                </c:pt>
                <c:pt idx="2493">
                  <c:v>0.58955343896668855</c:v>
                </c:pt>
                <c:pt idx="2494">
                  <c:v>0.58964072054772598</c:v>
                </c:pt>
                <c:pt idx="2495">
                  <c:v>0.58972794105185811</c:v>
                </c:pt>
                <c:pt idx="2496">
                  <c:v>0.58981510052182473</c:v>
                </c:pt>
                <c:pt idx="2497">
                  <c:v>0.58990219900033547</c:v>
                </c:pt>
                <c:pt idx="2498">
                  <c:v>0.58998923653007052</c:v>
                </c:pt>
                <c:pt idx="2499">
                  <c:v>0.59007621315367964</c:v>
                </c:pt>
                <c:pt idx="2500">
                  <c:v>0.5901631289137832</c:v>
                </c:pt>
                <c:pt idx="2501">
                  <c:v>0.59024998385297145</c:v>
                </c:pt>
                <c:pt idx="2502">
                  <c:v>0.59033677801380502</c:v>
                </c:pt>
                <c:pt idx="2503">
                  <c:v>0.59042351143881466</c:v>
                </c:pt>
                <c:pt idx="2504">
                  <c:v>0.5905101841705015</c:v>
                </c:pt>
                <c:pt idx="2505">
                  <c:v>0.59059679625133665</c:v>
                </c:pt>
                <c:pt idx="2506">
                  <c:v>0.59068334772376174</c:v>
                </c:pt>
                <c:pt idx="2507">
                  <c:v>0.59076983863018873</c:v>
                </c:pt>
                <c:pt idx="2508">
                  <c:v>0.59085626901299959</c:v>
                </c:pt>
                <c:pt idx="2509">
                  <c:v>0.59094263891454701</c:v>
                </c:pt>
                <c:pt idx="2510">
                  <c:v>0.59102894837715381</c:v>
                </c:pt>
                <c:pt idx="2511">
                  <c:v>0.59111519744311325</c:v>
                </c:pt>
                <c:pt idx="2512">
                  <c:v>0.59120138615468909</c:v>
                </c:pt>
                <c:pt idx="2513">
                  <c:v>0.59128751455411521</c:v>
                </c:pt>
                <c:pt idx="2514">
                  <c:v>0.59137358268359641</c:v>
                </c:pt>
                <c:pt idx="2515">
                  <c:v>0.59145959058530762</c:v>
                </c:pt>
                <c:pt idx="2516">
                  <c:v>0.59154553830139434</c:v>
                </c:pt>
                <c:pt idx="2517">
                  <c:v>0.59163142587397255</c:v>
                </c:pt>
                <c:pt idx="2518">
                  <c:v>0.5917172533451287</c:v>
                </c:pt>
                <c:pt idx="2519">
                  <c:v>0.59180302075692004</c:v>
                </c:pt>
                <c:pt idx="2520">
                  <c:v>0.59188872815137417</c:v>
                </c:pt>
                <c:pt idx="2521">
                  <c:v>0.59197437557048926</c:v>
                </c:pt>
                <c:pt idx="2522">
                  <c:v>0.59205996305623432</c:v>
                </c:pt>
                <c:pt idx="2523">
                  <c:v>0.59214549065054867</c:v>
                </c:pt>
                <c:pt idx="2524">
                  <c:v>0.59223095839534257</c:v>
                </c:pt>
                <c:pt idx="2525">
                  <c:v>0.59231636633249674</c:v>
                </c:pt>
                <c:pt idx="2526">
                  <c:v>0.5924017145038627</c:v>
                </c:pt>
                <c:pt idx="2527">
                  <c:v>0.59248700295126278</c:v>
                </c:pt>
                <c:pt idx="2528">
                  <c:v>0.59257223171648976</c:v>
                </c:pt>
                <c:pt idx="2529">
                  <c:v>0.59265740084130747</c:v>
                </c:pt>
                <c:pt idx="2530">
                  <c:v>0.5927425103674504</c:v>
                </c:pt>
                <c:pt idx="2531">
                  <c:v>0.59282756033662376</c:v>
                </c:pt>
                <c:pt idx="2532">
                  <c:v>0.59291255079050365</c:v>
                </c:pt>
                <c:pt idx="2533">
                  <c:v>0.59299748177073708</c:v>
                </c:pt>
                <c:pt idx="2534">
                  <c:v>0.59308235331894177</c:v>
                </c:pt>
                <c:pt idx="2535">
                  <c:v>0.59316716547670634</c:v>
                </c:pt>
                <c:pt idx="2536">
                  <c:v>0.59325191828559043</c:v>
                </c:pt>
                <c:pt idx="2537">
                  <c:v>0.5933366117871246</c:v>
                </c:pt>
                <c:pt idx="2538">
                  <c:v>0.59342124602280999</c:v>
                </c:pt>
                <c:pt idx="2539">
                  <c:v>0.59350582103411931</c:v>
                </c:pt>
                <c:pt idx="2540">
                  <c:v>0.59359033686249563</c:v>
                </c:pt>
                <c:pt idx="2541">
                  <c:v>0.59367479354935349</c:v>
                </c:pt>
                <c:pt idx="2542">
                  <c:v>0.59375919113607822</c:v>
                </c:pt>
                <c:pt idx="2543">
                  <c:v>0.5938435296640262</c:v>
                </c:pt>
                <c:pt idx="2544">
                  <c:v>0.59392780917452503</c:v>
                </c:pt>
                <c:pt idx="2545">
                  <c:v>0.59401202970887301</c:v>
                </c:pt>
                <c:pt idx="2546">
                  <c:v>0.59409619130834002</c:v>
                </c:pt>
                <c:pt idx="2547">
                  <c:v>0.59418029401416661</c:v>
                </c:pt>
                <c:pt idx="2548">
                  <c:v>0.59426433786756505</c:v>
                </c:pt>
                <c:pt idx="2549">
                  <c:v>0.59434832290971817</c:v>
                </c:pt>
                <c:pt idx="2550">
                  <c:v>0.59443224918178017</c:v>
                </c:pt>
                <c:pt idx="2551">
                  <c:v>0.5945161167248767</c:v>
                </c:pt>
                <c:pt idx="2552">
                  <c:v>0.59459992558010444</c:v>
                </c:pt>
                <c:pt idx="2553">
                  <c:v>0.5946836757885311</c:v>
                </c:pt>
                <c:pt idx="2554">
                  <c:v>0.59476736739119618</c:v>
                </c:pt>
                <c:pt idx="2555">
                  <c:v>0.59485100042910977</c:v>
                </c:pt>
                <c:pt idx="2556">
                  <c:v>0.59493457494325397</c:v>
                </c:pt>
                <c:pt idx="2557">
                  <c:v>0.59501809097458169</c:v>
                </c:pt>
                <c:pt idx="2558">
                  <c:v>0.59510154856401742</c:v>
                </c:pt>
                <c:pt idx="2559">
                  <c:v>0.59518494775245712</c:v>
                </c:pt>
                <c:pt idx="2560">
                  <c:v>0.59526828858076752</c:v>
                </c:pt>
                <c:pt idx="2561">
                  <c:v>0.59535157108978776</c:v>
                </c:pt>
                <c:pt idx="2562">
                  <c:v>0.59543479532032739</c:v>
                </c:pt>
                <c:pt idx="2563">
                  <c:v>0.59551796131316814</c:v>
                </c:pt>
                <c:pt idx="2564">
                  <c:v>0.59560106910906285</c:v>
                </c:pt>
                <c:pt idx="2565">
                  <c:v>0.59568411874873584</c:v>
                </c:pt>
                <c:pt idx="2566">
                  <c:v>0.59576711027288298</c:v>
                </c:pt>
                <c:pt idx="2567">
                  <c:v>0.59585004372217187</c:v>
                </c:pt>
                <c:pt idx="2568">
                  <c:v>0.59593291913724133</c:v>
                </c:pt>
                <c:pt idx="2569">
                  <c:v>0.59601573655870188</c:v>
                </c:pt>
                <c:pt idx="2570">
                  <c:v>0.59609849602713572</c:v>
                </c:pt>
                <c:pt idx="2571">
                  <c:v>0.5961811975830964</c:v>
                </c:pt>
                <c:pt idx="2572">
                  <c:v>0.59626384126710941</c:v>
                </c:pt>
                <c:pt idx="2573">
                  <c:v>0.59634642711967167</c:v>
                </c:pt>
                <c:pt idx="2574">
                  <c:v>0.59642895518125172</c:v>
                </c:pt>
                <c:pt idx="2575">
                  <c:v>0.59651142549228986</c:v>
                </c:pt>
                <c:pt idx="2576">
                  <c:v>0.59659383809319833</c:v>
                </c:pt>
                <c:pt idx="2577">
                  <c:v>0.5966761930243607</c:v>
                </c:pt>
                <c:pt idx="2578">
                  <c:v>0.59675849032613237</c:v>
                </c:pt>
                <c:pt idx="2579">
                  <c:v>0.59684073003884075</c:v>
                </c:pt>
                <c:pt idx="2580">
                  <c:v>0.59692291220278471</c:v>
                </c:pt>
                <c:pt idx="2581">
                  <c:v>0.59700503685823525</c:v>
                </c:pt>
                <c:pt idx="2582">
                  <c:v>0.59708710404543475</c:v>
                </c:pt>
                <c:pt idx="2583">
                  <c:v>0.59716911380459781</c:v>
                </c:pt>
                <c:pt idx="2584">
                  <c:v>0.59725106617591073</c:v>
                </c:pt>
                <c:pt idx="2585">
                  <c:v>0.59733296119953183</c:v>
                </c:pt>
                <c:pt idx="2586">
                  <c:v>0.59741479891559113</c:v>
                </c:pt>
                <c:pt idx="2587">
                  <c:v>0.59749657936419076</c:v>
                </c:pt>
                <c:pt idx="2588">
                  <c:v>0.59757830258540456</c:v>
                </c:pt>
                <c:pt idx="2589">
                  <c:v>0.5976599686192785</c:v>
                </c:pt>
                <c:pt idx="2590">
                  <c:v>0.59774157750583057</c:v>
                </c:pt>
                <c:pt idx="2591">
                  <c:v>0.59782312928505033</c:v>
                </c:pt>
                <c:pt idx="2592">
                  <c:v>0.59790462399690014</c:v>
                </c:pt>
                <c:pt idx="2593">
                  <c:v>0.59798606168131374</c:v>
                </c:pt>
                <c:pt idx="2594">
                  <c:v>0.5980674423781972</c:v>
                </c:pt>
                <c:pt idx="2595">
                  <c:v>0.5981487661274284</c:v>
                </c:pt>
                <c:pt idx="2596">
                  <c:v>0.59823003296885779</c:v>
                </c:pt>
                <c:pt idx="2597">
                  <c:v>0.59831124294230753</c:v>
                </c:pt>
                <c:pt idx="2598">
                  <c:v>0.59839239608757211</c:v>
                </c:pt>
                <c:pt idx="2599">
                  <c:v>0.59847349244441794</c:v>
                </c:pt>
                <c:pt idx="2600">
                  <c:v>0.59855453205258391</c:v>
                </c:pt>
                <c:pt idx="2601">
                  <c:v>0.59863551495178102</c:v>
                </c:pt>
                <c:pt idx="2602">
                  <c:v>0.5987164411816922</c:v>
                </c:pt>
                <c:pt idx="2603">
                  <c:v>0.59879731078197307</c:v>
                </c:pt>
                <c:pt idx="2604">
                  <c:v>0.59887812379225103</c:v>
                </c:pt>
                <c:pt idx="2605">
                  <c:v>0.59895888025212629</c:v>
                </c:pt>
                <c:pt idx="2606">
                  <c:v>0.59903958020117076</c:v>
                </c:pt>
                <c:pt idx="2607">
                  <c:v>0.59912022367892914</c:v>
                </c:pt>
                <c:pt idx="2608">
                  <c:v>0.59920081072491815</c:v>
                </c:pt>
                <c:pt idx="2609">
                  <c:v>0.59928134137862688</c:v>
                </c:pt>
                <c:pt idx="2610">
                  <c:v>0.59936181567951707</c:v>
                </c:pt>
                <c:pt idx="2611">
                  <c:v>0.59944223366702254</c:v>
                </c:pt>
                <c:pt idx="2612">
                  <c:v>0.59952259538054975</c:v>
                </c:pt>
                <c:pt idx="2613">
                  <c:v>0.59960290085947732</c:v>
                </c:pt>
                <c:pt idx="2614">
                  <c:v>0.59968315014315632</c:v>
                </c:pt>
                <c:pt idx="2615">
                  <c:v>0.59976334327091074</c:v>
                </c:pt>
                <c:pt idx="2616">
                  <c:v>0.5998434802820366</c:v>
                </c:pt>
                <c:pt idx="2617">
                  <c:v>0.59992356121580248</c:v>
                </c:pt>
                <c:pt idx="2618">
                  <c:v>0.60000358611144966</c:v>
                </c:pt>
                <c:pt idx="2619">
                  <c:v>0.60008355500819177</c:v>
                </c:pt>
                <c:pt idx="2620">
                  <c:v>0.60016346794521502</c:v>
                </c:pt>
                <c:pt idx="2621">
                  <c:v>0.60024332496167854</c:v>
                </c:pt>
                <c:pt idx="2622">
                  <c:v>0.60032312609671334</c:v>
                </c:pt>
                <c:pt idx="2623">
                  <c:v>0.60040287138942394</c:v>
                </c:pt>
                <c:pt idx="2624">
                  <c:v>0.60048256087888674</c:v>
                </c:pt>
                <c:pt idx="2625">
                  <c:v>0.60056219460415128</c:v>
                </c:pt>
                <c:pt idx="2626">
                  <c:v>0.60064177260423945</c:v>
                </c:pt>
                <c:pt idx="2627">
                  <c:v>0.60072129491814608</c:v>
                </c:pt>
                <c:pt idx="2628">
                  <c:v>0.60080076158483864</c:v>
                </c:pt>
                <c:pt idx="2629">
                  <c:v>0.60088017264325699</c:v>
                </c:pt>
                <c:pt idx="2630">
                  <c:v>0.60095952813231446</c:v>
                </c:pt>
                <c:pt idx="2631">
                  <c:v>0.60103882809089648</c:v>
                </c:pt>
                <c:pt idx="2632">
                  <c:v>0.60111807255786165</c:v>
                </c:pt>
                <c:pt idx="2633">
                  <c:v>0.60119726157204123</c:v>
                </c:pt>
                <c:pt idx="2634">
                  <c:v>0.60127639517223941</c:v>
                </c:pt>
                <c:pt idx="2635">
                  <c:v>0.60135547339723294</c:v>
                </c:pt>
                <c:pt idx="2636">
                  <c:v>0.60143449628577184</c:v>
                </c:pt>
                <c:pt idx="2637">
                  <c:v>0.60151346387657878</c:v>
                </c:pt>
                <c:pt idx="2638">
                  <c:v>0.60159237620834927</c:v>
                </c:pt>
                <c:pt idx="2639">
                  <c:v>0.60167123331975192</c:v>
                </c:pt>
                <c:pt idx="2640">
                  <c:v>0.60175003524942827</c:v>
                </c:pt>
                <c:pt idx="2641">
                  <c:v>0.60182878203599277</c:v>
                </c:pt>
                <c:pt idx="2642">
                  <c:v>0.60190747371803266</c:v>
                </c:pt>
                <c:pt idx="2643">
                  <c:v>0.60198611033410843</c:v>
                </c:pt>
                <c:pt idx="2644">
                  <c:v>0.60206469192275369</c:v>
                </c:pt>
                <c:pt idx="2645">
                  <c:v>0.60214321852247465</c:v>
                </c:pt>
                <c:pt idx="2646">
                  <c:v>0.60222169017175098</c:v>
                </c:pt>
                <c:pt idx="2647">
                  <c:v>0.60230010690903513</c:v>
                </c:pt>
                <c:pt idx="2648">
                  <c:v>0.60237846877275303</c:v>
                </c:pt>
                <c:pt idx="2649">
                  <c:v>0.60245677580130319</c:v>
                </c:pt>
                <c:pt idx="2650">
                  <c:v>0.6025350280330577</c:v>
                </c:pt>
                <c:pt idx="2651">
                  <c:v>0.60261322550636165</c:v>
                </c:pt>
                <c:pt idx="2652">
                  <c:v>0.60269136825953318</c:v>
                </c:pt>
                <c:pt idx="2653">
                  <c:v>0.60276945633086387</c:v>
                </c:pt>
                <c:pt idx="2654">
                  <c:v>0.60284748975861824</c:v>
                </c:pt>
                <c:pt idx="2655">
                  <c:v>0.60292546858103413</c:v>
                </c:pt>
                <c:pt idx="2656">
                  <c:v>0.60300339283632265</c:v>
                </c:pt>
                <c:pt idx="2657">
                  <c:v>0.60308126256266814</c:v>
                </c:pt>
                <c:pt idx="2658">
                  <c:v>0.60315907779822842</c:v>
                </c:pt>
                <c:pt idx="2659">
                  <c:v>0.60323683858113419</c:v>
                </c:pt>
                <c:pt idx="2660">
                  <c:v>0.60331454494948988</c:v>
                </c:pt>
                <c:pt idx="2661">
                  <c:v>0.60339219694137292</c:v>
                </c:pt>
                <c:pt idx="2662">
                  <c:v>0.6034697945948343</c:v>
                </c:pt>
                <c:pt idx="2663">
                  <c:v>0.6035473379478985</c:v>
                </c:pt>
                <c:pt idx="2664">
                  <c:v>0.60362482703856313</c:v>
                </c:pt>
                <c:pt idx="2665">
                  <c:v>0.60370226190479914</c:v>
                </c:pt>
                <c:pt idx="2666">
                  <c:v>0.6037796425845513</c:v>
                </c:pt>
                <c:pt idx="2667">
                  <c:v>0.6038569691157375</c:v>
                </c:pt>
                <c:pt idx="2668">
                  <c:v>0.60393424153624931</c:v>
                </c:pt>
                <c:pt idx="2669">
                  <c:v>0.60401145988395166</c:v>
                </c:pt>
                <c:pt idx="2670">
                  <c:v>0.60408862419668286</c:v>
                </c:pt>
                <c:pt idx="2671">
                  <c:v>0.60416573451225497</c:v>
                </c:pt>
                <c:pt idx="2672">
                  <c:v>0.60424279086845356</c:v>
                </c:pt>
                <c:pt idx="2673">
                  <c:v>0.60431979330303753</c:v>
                </c:pt>
                <c:pt idx="2674">
                  <c:v>0.60439674185373982</c:v>
                </c:pt>
                <c:pt idx="2675">
                  <c:v>0.60447363655826636</c:v>
                </c:pt>
                <c:pt idx="2676">
                  <c:v>0.60455047745429724</c:v>
                </c:pt>
                <c:pt idx="2677">
                  <c:v>0.6046272645794859</c:v>
                </c:pt>
                <c:pt idx="2678">
                  <c:v>0.60470399797145935</c:v>
                </c:pt>
                <c:pt idx="2679">
                  <c:v>0.6047806776678184</c:v>
                </c:pt>
                <c:pt idx="2680">
                  <c:v>0.60485730370613788</c:v>
                </c:pt>
                <c:pt idx="2681">
                  <c:v>0.60493387612396565</c:v>
                </c:pt>
                <c:pt idx="2682">
                  <c:v>0.60501039495882392</c:v>
                </c:pt>
                <c:pt idx="2683">
                  <c:v>0.60508686024820812</c:v>
                </c:pt>
                <c:pt idx="2684">
                  <c:v>0.60516327202958775</c:v>
                </c:pt>
                <c:pt idx="2685">
                  <c:v>0.60523963034040607</c:v>
                </c:pt>
                <c:pt idx="2686">
                  <c:v>0.60531593521808014</c:v>
                </c:pt>
                <c:pt idx="2687">
                  <c:v>0.60539218670000061</c:v>
                </c:pt>
                <c:pt idx="2688">
                  <c:v>0.60546838482353249</c:v>
                </c:pt>
                <c:pt idx="2689">
                  <c:v>0.60554452962601391</c:v>
                </c:pt>
                <c:pt idx="2690">
                  <c:v>0.60562062114475756</c:v>
                </c:pt>
                <c:pt idx="2691">
                  <c:v>0.60569665941704964</c:v>
                </c:pt>
                <c:pt idx="2692">
                  <c:v>0.60577264448015022</c:v>
                </c:pt>
                <c:pt idx="2693">
                  <c:v>0.60584857637129352</c:v>
                </c:pt>
                <c:pt idx="2694">
                  <c:v>0.60592445512768767</c:v>
                </c:pt>
                <c:pt idx="2695">
                  <c:v>0.60600028078651469</c:v>
                </c:pt>
                <c:pt idx="2696">
                  <c:v>0.60607605338493031</c:v>
                </c:pt>
                <c:pt idx="2697">
                  <c:v>0.60615177296006484</c:v>
                </c:pt>
                <c:pt idx="2698">
                  <c:v>0.60622743954902225</c:v>
                </c:pt>
                <c:pt idx="2699">
                  <c:v>0.60630305318888056</c:v>
                </c:pt>
                <c:pt idx="2700">
                  <c:v>0.6063786139166919</c:v>
                </c:pt>
                <c:pt idx="2701">
                  <c:v>0.60645412176948243</c:v>
                </c:pt>
                <c:pt idx="2702">
                  <c:v>0.60652957678425246</c:v>
                </c:pt>
                <c:pt idx="2703">
                  <c:v>0.60660497899797627</c:v>
                </c:pt>
                <c:pt idx="2704">
                  <c:v>0.60668032844760256</c:v>
                </c:pt>
                <c:pt idx="2705">
                  <c:v>0.60675562517005377</c:v>
                </c:pt>
                <c:pt idx="2706">
                  <c:v>0.60683086920222684</c:v>
                </c:pt>
                <c:pt idx="2707">
                  <c:v>0.60690606058099283</c:v>
                </c:pt>
                <c:pt idx="2708">
                  <c:v>0.60698119934319694</c:v>
                </c:pt>
                <c:pt idx="2709">
                  <c:v>0.60705628552565827</c:v>
                </c:pt>
                <c:pt idx="2710">
                  <c:v>0.60713131916517094</c:v>
                </c:pt>
                <c:pt idx="2711">
                  <c:v>0.60720630029850253</c:v>
                </c:pt>
                <c:pt idx="2712">
                  <c:v>0.60728122896239534</c:v>
                </c:pt>
                <c:pt idx="2713">
                  <c:v>0.60735610519356587</c:v>
                </c:pt>
                <c:pt idx="2714">
                  <c:v>0.60743092902870477</c:v>
                </c:pt>
                <c:pt idx="2715">
                  <c:v>0.60750570050447716</c:v>
                </c:pt>
                <c:pt idx="2716">
                  <c:v>0.60758041965752252</c:v>
                </c:pt>
                <c:pt idx="2717">
                  <c:v>0.60765508652445466</c:v>
                </c:pt>
                <c:pt idx="2718">
                  <c:v>0.60772970114186164</c:v>
                </c:pt>
                <c:pt idx="2719">
                  <c:v>0.60780426354630612</c:v>
                </c:pt>
                <c:pt idx="2720">
                  <c:v>0.60787877377432531</c:v>
                </c:pt>
                <c:pt idx="2721">
                  <c:v>0.60795323186243022</c:v>
                </c:pt>
                <c:pt idx="2722">
                  <c:v>0.60802763784710701</c:v>
                </c:pt>
                <c:pt idx="2723">
                  <c:v>0.60810199176481583</c:v>
                </c:pt>
                <c:pt idx="2724">
                  <c:v>0.60817629365199177</c:v>
                </c:pt>
                <c:pt idx="2725">
                  <c:v>0.60825054354504382</c:v>
                </c:pt>
                <c:pt idx="2726">
                  <c:v>0.6083247414803562</c:v>
                </c:pt>
                <c:pt idx="2727">
                  <c:v>0.60839888749428706</c:v>
                </c:pt>
                <c:pt idx="2728">
                  <c:v>0.60847298162316921</c:v>
                </c:pt>
                <c:pt idx="2729">
                  <c:v>0.6085470239033105</c:v>
                </c:pt>
                <c:pt idx="2730">
                  <c:v>0.60862101437099292</c:v>
                </c:pt>
                <c:pt idx="2731">
                  <c:v>0.60869495306247323</c:v>
                </c:pt>
                <c:pt idx="2732">
                  <c:v>0.60876884001398268</c:v>
                </c:pt>
                <c:pt idx="2733">
                  <c:v>0.60884267526172742</c:v>
                </c:pt>
                <c:pt idx="2734">
                  <c:v>0.60891645884188794</c:v>
                </c:pt>
                <c:pt idx="2735">
                  <c:v>0.60899019079061978</c:v>
                </c:pt>
                <c:pt idx="2736">
                  <c:v>0.60906387114405303</c:v>
                </c:pt>
                <c:pt idx="2737">
                  <c:v>0.60913749993829203</c:v>
                </c:pt>
                <c:pt idx="2738">
                  <c:v>0.60921107720941681</c:v>
                </c:pt>
                <c:pt idx="2739">
                  <c:v>0.60928460299348131</c:v>
                </c:pt>
                <c:pt idx="2740">
                  <c:v>0.6093580773265147</c:v>
                </c:pt>
                <c:pt idx="2741">
                  <c:v>0.60943150024452075</c:v>
                </c:pt>
                <c:pt idx="2742">
                  <c:v>0.60950487178347801</c:v>
                </c:pt>
                <c:pt idx="2743">
                  <c:v>0.60957819197933993</c:v>
                </c:pt>
                <c:pt idx="2744">
                  <c:v>0.6096514608680349</c:v>
                </c:pt>
                <c:pt idx="2745">
                  <c:v>0.60972467848546608</c:v>
                </c:pt>
                <c:pt idx="2746">
                  <c:v>0.60979784486751132</c:v>
                </c:pt>
                <c:pt idx="2747">
                  <c:v>0.60987096005002361</c:v>
                </c:pt>
                <c:pt idx="2748">
                  <c:v>0.60994402406883086</c:v>
                </c:pt>
                <c:pt idx="2749">
                  <c:v>0.61001703695973575</c:v>
                </c:pt>
                <c:pt idx="2750">
                  <c:v>0.61008999875851588</c:v>
                </c:pt>
                <c:pt idx="2751">
                  <c:v>0.61016290950092411</c:v>
                </c:pt>
                <c:pt idx="2752">
                  <c:v>0.61023576922268785</c:v>
                </c:pt>
                <c:pt idx="2753">
                  <c:v>0.61030857795950999</c:v>
                </c:pt>
                <c:pt idx="2754">
                  <c:v>0.6103813357470681</c:v>
                </c:pt>
                <c:pt idx="2755">
                  <c:v>0.61045404262101477</c:v>
                </c:pt>
                <c:pt idx="2756">
                  <c:v>0.61052669861697784</c:v>
                </c:pt>
                <c:pt idx="2757">
                  <c:v>0.61059930377056015</c:v>
                </c:pt>
                <c:pt idx="2758">
                  <c:v>0.61067185811733948</c:v>
                </c:pt>
                <c:pt idx="2759">
                  <c:v>0.61074436169286894</c:v>
                </c:pt>
                <c:pt idx="2760">
                  <c:v>0.61081681453267656</c:v>
                </c:pt>
                <c:pt idx="2761">
                  <c:v>0.6108892166722657</c:v>
                </c:pt>
                <c:pt idx="2762">
                  <c:v>0.61096156814711478</c:v>
                </c:pt>
                <c:pt idx="2763">
                  <c:v>0.61103386899267731</c:v>
                </c:pt>
                <c:pt idx="2764">
                  <c:v>0.61110611924438218</c:v>
                </c:pt>
                <c:pt idx="2765">
                  <c:v>0.61117831893763319</c:v>
                </c:pt>
                <c:pt idx="2766">
                  <c:v>0.6112504681078097</c:v>
                </c:pt>
                <c:pt idx="2767">
                  <c:v>0.6113225667902662</c:v>
                </c:pt>
                <c:pt idx="2768">
                  <c:v>0.61139461502033232</c:v>
                </c:pt>
                <c:pt idx="2769">
                  <c:v>0.61146661283331316</c:v>
                </c:pt>
                <c:pt idx="2770">
                  <c:v>0.61153856026448883</c:v>
                </c:pt>
                <c:pt idx="2771">
                  <c:v>0.61161045734911512</c:v>
                </c:pt>
                <c:pt idx="2772">
                  <c:v>0.61168230412242286</c:v>
                </c:pt>
                <c:pt idx="2773">
                  <c:v>0.61175410061961832</c:v>
                </c:pt>
                <c:pt idx="2774">
                  <c:v>0.61182584687588326</c:v>
                </c:pt>
                <c:pt idx="2775">
                  <c:v>0.61189754292637455</c:v>
                </c:pt>
                <c:pt idx="2776">
                  <c:v>0.61196918880622475</c:v>
                </c:pt>
                <c:pt idx="2777">
                  <c:v>0.61204078455054156</c:v>
                </c:pt>
                <c:pt idx="2778">
                  <c:v>0.61211233019440836</c:v>
                </c:pt>
                <c:pt idx="2779">
                  <c:v>0.61218382577288388</c:v>
                </c:pt>
                <c:pt idx="2780">
                  <c:v>0.6122552713210021</c:v>
                </c:pt>
                <c:pt idx="2781">
                  <c:v>0.61232666687377291</c:v>
                </c:pt>
                <c:pt idx="2782">
                  <c:v>0.61239801246618142</c:v>
                </c:pt>
                <c:pt idx="2783">
                  <c:v>0.61246930813318834</c:v>
                </c:pt>
                <c:pt idx="2784">
                  <c:v>0.61254055390972983</c:v>
                </c:pt>
                <c:pt idx="2785">
                  <c:v>0.61261174983071776</c:v>
                </c:pt>
                <c:pt idx="2786">
                  <c:v>0.61268289593103942</c:v>
                </c:pt>
                <c:pt idx="2787">
                  <c:v>0.61275399224555771</c:v>
                </c:pt>
                <c:pt idx="2788">
                  <c:v>0.61282503880911121</c:v>
                </c:pt>
                <c:pt idx="2789">
                  <c:v>0.61289603565651418</c:v>
                </c:pt>
                <c:pt idx="2790">
                  <c:v>0.61296698282255624</c:v>
                </c:pt>
                <c:pt idx="2791">
                  <c:v>0.61303788034200291</c:v>
                </c:pt>
                <c:pt idx="2792">
                  <c:v>0.61310872824959539</c:v>
                </c:pt>
                <c:pt idx="2793">
                  <c:v>0.61317952658005026</c:v>
                </c:pt>
                <c:pt idx="2794">
                  <c:v>0.61325027536806043</c:v>
                </c:pt>
                <c:pt idx="2795">
                  <c:v>0.61332097464829383</c:v>
                </c:pt>
                <c:pt idx="2796">
                  <c:v>0.61339162445539464</c:v>
                </c:pt>
                <c:pt idx="2797">
                  <c:v>0.61346222482398238</c:v>
                </c:pt>
                <c:pt idx="2798">
                  <c:v>0.61353277578865273</c:v>
                </c:pt>
                <c:pt idx="2799">
                  <c:v>0.61360327738397702</c:v>
                </c:pt>
                <c:pt idx="2800">
                  <c:v>0.61367372964450229</c:v>
                </c:pt>
                <c:pt idx="2801">
                  <c:v>0.61374413260475147</c:v>
                </c:pt>
                <c:pt idx="2802">
                  <c:v>0.61381448629922342</c:v>
                </c:pt>
                <c:pt idx="2803">
                  <c:v>0.61388479076239266</c:v>
                </c:pt>
                <c:pt idx="2804">
                  <c:v>0.61395504602870987</c:v>
                </c:pt>
                <c:pt idx="2805">
                  <c:v>0.6140252521326014</c:v>
                </c:pt>
                <c:pt idx="2806">
                  <c:v>0.61409540910846938</c:v>
                </c:pt>
                <c:pt idx="2807">
                  <c:v>0.61416551699069233</c:v>
                </c:pt>
                <c:pt idx="2808">
                  <c:v>0.61423557581362431</c:v>
                </c:pt>
                <c:pt idx="2809">
                  <c:v>0.61430558561159543</c:v>
                </c:pt>
                <c:pt idx="2810">
                  <c:v>0.6143755464189119</c:v>
                </c:pt>
                <c:pt idx="2811">
                  <c:v>0.61444545826985586</c:v>
                </c:pt>
                <c:pt idx="2812">
                  <c:v>0.61451532119868535</c:v>
                </c:pt>
                <c:pt idx="2813">
                  <c:v>0.61458513523963454</c:v>
                </c:pt>
                <c:pt idx="2814">
                  <c:v>0.61465490042691362</c:v>
                </c:pt>
                <c:pt idx="2815">
                  <c:v>0.61472461679470902</c:v>
                </c:pt>
                <c:pt idx="2816">
                  <c:v>0.61479428437718286</c:v>
                </c:pt>
                <c:pt idx="2817">
                  <c:v>0.61486390320847362</c:v>
                </c:pt>
                <c:pt idx="2818">
                  <c:v>0.61493347332269599</c:v>
                </c:pt>
                <c:pt idx="2819">
                  <c:v>0.61500299475394049</c:v>
                </c:pt>
                <c:pt idx="2820">
                  <c:v>0.61507246753627398</c:v>
                </c:pt>
                <c:pt idx="2821">
                  <c:v>0.61514189170373945</c:v>
                </c:pt>
                <c:pt idx="2822">
                  <c:v>0.61521126729035591</c:v>
                </c:pt>
                <c:pt idx="2823">
                  <c:v>0.61528059433011895</c:v>
                </c:pt>
                <c:pt idx="2824">
                  <c:v>0.61534987285700016</c:v>
                </c:pt>
                <c:pt idx="2825">
                  <c:v>0.61541910290494706</c:v>
                </c:pt>
                <c:pt idx="2826">
                  <c:v>0.61548828450788384</c:v>
                </c:pt>
                <c:pt idx="2827">
                  <c:v>0.61555741769971084</c:v>
                </c:pt>
                <c:pt idx="2828">
                  <c:v>0.61562650251430451</c:v>
                </c:pt>
                <c:pt idx="2829">
                  <c:v>0.61569553898551777</c:v>
                </c:pt>
                <c:pt idx="2830">
                  <c:v>0.61576452714717977</c:v>
                </c:pt>
                <c:pt idx="2831">
                  <c:v>0.61583346703309616</c:v>
                </c:pt>
                <c:pt idx="2832">
                  <c:v>0.61590235867704857</c:v>
                </c:pt>
                <c:pt idx="2833">
                  <c:v>0.61597120211279532</c:v>
                </c:pt>
                <c:pt idx="2834">
                  <c:v>0.616039997374071</c:v>
                </c:pt>
                <c:pt idx="2835">
                  <c:v>0.61610874449458664</c:v>
                </c:pt>
                <c:pt idx="2836">
                  <c:v>0.61617744350802939</c:v>
                </c:pt>
                <c:pt idx="2837">
                  <c:v>0.61624609444806344</c:v>
                </c:pt>
                <c:pt idx="2838">
                  <c:v>0.61631469734832878</c:v>
                </c:pt>
                <c:pt idx="2839">
                  <c:v>0.61638325224244217</c:v>
                </c:pt>
                <c:pt idx="2840">
                  <c:v>0.61645175916399686</c:v>
                </c:pt>
                <c:pt idx="2841">
                  <c:v>0.61652021814656266</c:v>
                </c:pt>
                <c:pt idx="2842">
                  <c:v>0.6165886292236854</c:v>
                </c:pt>
                <c:pt idx="2843">
                  <c:v>0.61665699242888816</c:v>
                </c:pt>
                <c:pt idx="2844">
                  <c:v>0.61672530779567003</c:v>
                </c:pt>
                <c:pt idx="2845">
                  <c:v>0.61679357535750678</c:v>
                </c:pt>
                <c:pt idx="2846">
                  <c:v>0.616861795147851</c:v>
                </c:pt>
                <c:pt idx="2847">
                  <c:v>0.6169299672001316</c:v>
                </c:pt>
                <c:pt idx="2848">
                  <c:v>0.61699809154775409</c:v>
                </c:pt>
                <c:pt idx="2849">
                  <c:v>0.61706616822410076</c:v>
                </c:pt>
                <c:pt idx="2850">
                  <c:v>0.61713419726253049</c:v>
                </c:pt>
                <c:pt idx="2851">
                  <c:v>0.61720217869637883</c:v>
                </c:pt>
                <c:pt idx="2852">
                  <c:v>0.61727011255895781</c:v>
                </c:pt>
                <c:pt idx="2853">
                  <c:v>0.61733799888355645</c:v>
                </c:pt>
                <c:pt idx="2854">
                  <c:v>0.61740583770344026</c:v>
                </c:pt>
                <c:pt idx="2855">
                  <c:v>0.61747362905185155</c:v>
                </c:pt>
                <c:pt idx="2856">
                  <c:v>0.6175413729620095</c:v>
                </c:pt>
                <c:pt idx="2857">
                  <c:v>0.61760906946710958</c:v>
                </c:pt>
                <c:pt idx="2858">
                  <c:v>0.6176767186003248</c:v>
                </c:pt>
                <c:pt idx="2859">
                  <c:v>0.6177443203948042</c:v>
                </c:pt>
                <c:pt idx="2860">
                  <c:v>0.61781187488367395</c:v>
                </c:pt>
                <c:pt idx="2861">
                  <c:v>0.61787938210003723</c:v>
                </c:pt>
                <c:pt idx="2862">
                  <c:v>0.6179468420769737</c:v>
                </c:pt>
                <c:pt idx="2863">
                  <c:v>0.61801425484754002</c:v>
                </c:pt>
                <c:pt idx="2864">
                  <c:v>0.61808162044476977</c:v>
                </c:pt>
                <c:pt idx="2865">
                  <c:v>0.61814893890167322</c:v>
                </c:pt>
                <c:pt idx="2866">
                  <c:v>0.61821621025123796</c:v>
                </c:pt>
                <c:pt idx="2867">
                  <c:v>0.61828343452642809</c:v>
                </c:pt>
                <c:pt idx="2868">
                  <c:v>0.6183506117601848</c:v>
                </c:pt>
                <c:pt idx="2869">
                  <c:v>0.61841774198542609</c:v>
                </c:pt>
                <c:pt idx="2870">
                  <c:v>0.61848482523504711</c:v>
                </c:pt>
                <c:pt idx="2871">
                  <c:v>0.6185518615419201</c:v>
                </c:pt>
                <c:pt idx="2872">
                  <c:v>0.61861885093889379</c:v>
                </c:pt>
                <c:pt idx="2873">
                  <c:v>0.61868579345879438</c:v>
                </c:pt>
                <c:pt idx="2874">
                  <c:v>0.61875268913442516</c:v>
                </c:pt>
                <c:pt idx="2875">
                  <c:v>0.61881953799856604</c:v>
                </c:pt>
                <c:pt idx="2876">
                  <c:v>0.61888634008397436</c:v>
                </c:pt>
                <c:pt idx="2877">
                  <c:v>0.61895309542338439</c:v>
                </c:pt>
                <c:pt idx="2878">
                  <c:v>0.6190198040495074</c:v>
                </c:pt>
                <c:pt idx="2879">
                  <c:v>0.61908646599503203</c:v>
                </c:pt>
                <c:pt idx="2880">
                  <c:v>0.61915308129262381</c:v>
                </c:pt>
                <c:pt idx="2881">
                  <c:v>0.6192196499749254</c:v>
                </c:pt>
                <c:pt idx="2882">
                  <c:v>0.61928617207455694</c:v>
                </c:pt>
                <c:pt idx="2883">
                  <c:v>0.61935264762411535</c:v>
                </c:pt>
                <c:pt idx="2884">
                  <c:v>0.61941907665617502</c:v>
                </c:pt>
                <c:pt idx="2885">
                  <c:v>0.61948545920328735</c:v>
                </c:pt>
                <c:pt idx="2886">
                  <c:v>0.6195517952979811</c:v>
                </c:pt>
                <c:pt idx="2887">
                  <c:v>0.61961808497276216</c:v>
                </c:pt>
                <c:pt idx="2888">
                  <c:v>0.61968432826011366</c:v>
                </c:pt>
                <c:pt idx="2889">
                  <c:v>0.61975052519249618</c:v>
                </c:pt>
                <c:pt idx="2890">
                  <c:v>0.61981667580234745</c:v>
                </c:pt>
                <c:pt idx="2891">
                  <c:v>0.61988278012208253</c:v>
                </c:pt>
                <c:pt idx="2892">
                  <c:v>0.61994883818409374</c:v>
                </c:pt>
                <c:pt idx="2893">
                  <c:v>0.62001485002075085</c:v>
                </c:pt>
                <c:pt idx="2894">
                  <c:v>0.62008081566440076</c:v>
                </c:pt>
                <c:pt idx="2895">
                  <c:v>0.62014673514736807</c:v>
                </c:pt>
                <c:pt idx="2896">
                  <c:v>0.62021260850195448</c:v>
                </c:pt>
                <c:pt idx="2897">
                  <c:v>0.62027843576043917</c:v>
                </c:pt>
                <c:pt idx="2898">
                  <c:v>0.6203442169550788</c:v>
                </c:pt>
                <c:pt idx="2899">
                  <c:v>0.62040995211810734</c:v>
                </c:pt>
                <c:pt idx="2900">
                  <c:v>0.62047564128173627</c:v>
                </c:pt>
                <c:pt idx="2901">
                  <c:v>0.6205412844781546</c:v>
                </c:pt>
                <c:pt idx="2902">
                  <c:v>0.62060688173952849</c:v>
                </c:pt>
                <c:pt idx="2903">
                  <c:v>0.62067243309800224</c:v>
                </c:pt>
                <c:pt idx="2904">
                  <c:v>0.62073793858569692</c:v>
                </c:pt>
                <c:pt idx="2905">
                  <c:v>0.62080339823471165</c:v>
                </c:pt>
                <c:pt idx="2906">
                  <c:v>0.62086881207712286</c:v>
                </c:pt>
                <c:pt idx="2907">
                  <c:v>0.62093418014498447</c:v>
                </c:pt>
                <c:pt idx="2908">
                  <c:v>0.6209995024703282</c:v>
                </c:pt>
                <c:pt idx="2909">
                  <c:v>0.62106477908516311</c:v>
                </c:pt>
                <c:pt idx="2910">
                  <c:v>0.62113001002147605</c:v>
                </c:pt>
                <c:pt idx="2911">
                  <c:v>0.62119519531123135</c:v>
                </c:pt>
                <c:pt idx="2912">
                  <c:v>0.62126033498637112</c:v>
                </c:pt>
                <c:pt idx="2913">
                  <c:v>0.62132542907881494</c:v>
                </c:pt>
                <c:pt idx="2914">
                  <c:v>0.62139047762046029</c:v>
                </c:pt>
                <c:pt idx="2915">
                  <c:v>0.62145548064318201</c:v>
                </c:pt>
                <c:pt idx="2916">
                  <c:v>0.62152043817883296</c:v>
                </c:pt>
                <c:pt idx="2917">
                  <c:v>0.62158535025924344</c:v>
                </c:pt>
                <c:pt idx="2918">
                  <c:v>0.62165021691622169</c:v>
                </c:pt>
                <c:pt idx="2919">
                  <c:v>0.62171503818155349</c:v>
                </c:pt>
                <c:pt idx="2920">
                  <c:v>0.62177981408700278</c:v>
                </c:pt>
                <c:pt idx="2921">
                  <c:v>0.62184454466431049</c:v>
                </c:pt>
                <c:pt idx="2922">
                  <c:v>0.62190922994519626</c:v>
                </c:pt>
                <c:pt idx="2923">
                  <c:v>0.62197386996135684</c:v>
                </c:pt>
                <c:pt idx="2924">
                  <c:v>0.62203846474446722</c:v>
                </c:pt>
                <c:pt idx="2925">
                  <c:v>0.62210301432618009</c:v>
                </c:pt>
                <c:pt idx="2926">
                  <c:v>0.6221675187381257</c:v>
                </c:pt>
                <c:pt idx="2927">
                  <c:v>0.62223197801191266</c:v>
                </c:pt>
                <c:pt idx="2928">
                  <c:v>0.62229639217912724</c:v>
                </c:pt>
                <c:pt idx="2929">
                  <c:v>0.62236076127133355</c:v>
                </c:pt>
                <c:pt idx="2930">
                  <c:v>0.62242508532007368</c:v>
                </c:pt>
                <c:pt idx="2931">
                  <c:v>0.62248936435686764</c:v>
                </c:pt>
                <c:pt idx="2932">
                  <c:v>0.62255359841321323</c:v>
                </c:pt>
                <c:pt idx="2933">
                  <c:v>0.6226177875205865</c:v>
                </c:pt>
                <c:pt idx="2934">
                  <c:v>0.62268193171044139</c:v>
                </c:pt>
                <c:pt idx="2935">
                  <c:v>0.62274603101420956</c:v>
                </c:pt>
                <c:pt idx="2936">
                  <c:v>0.62281008546330119</c:v>
                </c:pt>
                <c:pt idx="2937">
                  <c:v>0.62287409508910374</c:v>
                </c:pt>
                <c:pt idx="2938">
                  <c:v>0.62293805992298346</c:v>
                </c:pt>
                <c:pt idx="2939">
                  <c:v>0.62300197999628426</c:v>
                </c:pt>
                <c:pt idx="2940">
                  <c:v>0.62306585534032821</c:v>
                </c:pt>
                <c:pt idx="2941">
                  <c:v>0.62312968598641538</c:v>
                </c:pt>
                <c:pt idx="2942">
                  <c:v>0.62319347196582398</c:v>
                </c:pt>
                <c:pt idx="2943">
                  <c:v>0.62325721330981043</c:v>
                </c:pt>
                <c:pt idx="2944">
                  <c:v>0.6233209100496091</c:v>
                </c:pt>
                <c:pt idx="2945">
                  <c:v>0.62338456221643257</c:v>
                </c:pt>
                <c:pt idx="2946">
                  <c:v>0.62344816984147178</c:v>
                </c:pt>
                <c:pt idx="2947">
                  <c:v>0.62351173295589546</c:v>
                </c:pt>
                <c:pt idx="2948">
                  <c:v>0.62357525159085103</c:v>
                </c:pt>
                <c:pt idx="2949">
                  <c:v>0.62363872577746338</c:v>
                </c:pt>
                <c:pt idx="2950">
                  <c:v>0.6237021555468365</c:v>
                </c:pt>
                <c:pt idx="2951">
                  <c:v>0.62376554093005199</c:v>
                </c:pt>
                <c:pt idx="2952">
                  <c:v>0.62382888195816988</c:v>
                </c:pt>
                <c:pt idx="2953">
                  <c:v>0.62389217866222846</c:v>
                </c:pt>
                <c:pt idx="2954">
                  <c:v>0.62395543107324436</c:v>
                </c:pt>
                <c:pt idx="2955">
                  <c:v>0.62401863922221246</c:v>
                </c:pt>
                <c:pt idx="2956">
                  <c:v>0.62408180314010586</c:v>
                </c:pt>
                <c:pt idx="2957">
                  <c:v>0.62414492285787615</c:v>
                </c:pt>
                <c:pt idx="2958">
                  <c:v>0.62420799840645325</c:v>
                </c:pt>
                <c:pt idx="2959">
                  <c:v>0.62427102981674532</c:v>
                </c:pt>
                <c:pt idx="2960">
                  <c:v>0.62433401711963876</c:v>
                </c:pt>
                <c:pt idx="2961">
                  <c:v>0.62439696034599879</c:v>
                </c:pt>
                <c:pt idx="2962">
                  <c:v>0.62445985952666871</c:v>
                </c:pt>
                <c:pt idx="2963">
                  <c:v>0.62452271469247023</c:v>
                </c:pt>
                <c:pt idx="2964">
                  <c:v>0.6245855258742038</c:v>
                </c:pt>
                <c:pt idx="2965">
                  <c:v>0.6246482931026478</c:v>
                </c:pt>
                <c:pt idx="2966">
                  <c:v>0.62471101640855942</c:v>
                </c:pt>
                <c:pt idx="2967">
                  <c:v>0.62477369582267439</c:v>
                </c:pt>
                <c:pt idx="2968">
                  <c:v>0.62483633137570682</c:v>
                </c:pt>
                <c:pt idx="2969">
                  <c:v>0.62489892309834927</c:v>
                </c:pt>
                <c:pt idx="2970">
                  <c:v>0.62496147102127264</c:v>
                </c:pt>
                <c:pt idx="2971">
                  <c:v>0.62502397517512698</c:v>
                </c:pt>
                <c:pt idx="2972">
                  <c:v>0.62508643559054022</c:v>
                </c:pt>
                <c:pt idx="2973">
                  <c:v>0.62514885229811923</c:v>
                </c:pt>
                <c:pt idx="2974">
                  <c:v>0.62521122532844953</c:v>
                </c:pt>
                <c:pt idx="2975">
                  <c:v>0.62527355471209489</c:v>
                </c:pt>
                <c:pt idx="2976">
                  <c:v>0.62533584047959789</c:v>
                </c:pt>
                <c:pt idx="2977">
                  <c:v>0.62539808266147989</c:v>
                </c:pt>
                <c:pt idx="2978">
                  <c:v>0.6254602812882406</c:v>
                </c:pt>
                <c:pt idx="2979">
                  <c:v>0.62552243639035854</c:v>
                </c:pt>
                <c:pt idx="2980">
                  <c:v>0.62558454799829089</c:v>
                </c:pt>
                <c:pt idx="2981">
                  <c:v>0.62564661614247363</c:v>
                </c:pt>
                <c:pt idx="2982">
                  <c:v>0.62570864085332112</c:v>
                </c:pt>
                <c:pt idx="2983">
                  <c:v>0.62577062216122692</c:v>
                </c:pt>
                <c:pt idx="2984">
                  <c:v>0.62583256009656263</c:v>
                </c:pt>
                <c:pt idx="2985">
                  <c:v>0.62589445468967952</c:v>
                </c:pt>
                <c:pt idx="2986">
                  <c:v>0.62595630597090668</c:v>
                </c:pt>
                <c:pt idx="2987">
                  <c:v>0.62601811397055263</c:v>
                </c:pt>
                <c:pt idx="2988">
                  <c:v>0.62607987871890436</c:v>
                </c:pt>
                <c:pt idx="2989">
                  <c:v>0.62614160024622789</c:v>
                </c:pt>
                <c:pt idx="2990">
                  <c:v>0.62620327858276781</c:v>
                </c:pt>
                <c:pt idx="2991">
                  <c:v>0.6262649137587476</c:v>
                </c:pt>
                <c:pt idx="2992">
                  <c:v>0.62632650580436999</c:v>
                </c:pt>
                <c:pt idx="2993">
                  <c:v>0.62638805474981596</c:v>
                </c:pt>
                <c:pt idx="2994">
                  <c:v>0.6264495606252457</c:v>
                </c:pt>
                <c:pt idx="2995">
                  <c:v>0.62651102346079823</c:v>
                </c:pt>
                <c:pt idx="2996">
                  <c:v>0.62657244328659167</c:v>
                </c:pt>
                <c:pt idx="2997">
                  <c:v>0.62663382013272273</c:v>
                </c:pt>
                <c:pt idx="2998">
                  <c:v>0.62669515402926734</c:v>
                </c:pt>
                <c:pt idx="2999">
                  <c:v>0.62675644500628025</c:v>
                </c:pt>
                <c:pt idx="3000">
                  <c:v>0.62681769309379509</c:v>
                </c:pt>
                <c:pt idx="3001">
                  <c:v>0.62687889832182464</c:v>
                </c:pt>
                <c:pt idx="3002">
                  <c:v>0.62694006072036068</c:v>
                </c:pt>
                <c:pt idx="3003">
                  <c:v>0.6270011803193738</c:v>
                </c:pt>
                <c:pt idx="3004">
                  <c:v>0.62706225714881392</c:v>
                </c:pt>
                <c:pt idx="3005">
                  <c:v>0.62712329123860977</c:v>
                </c:pt>
                <c:pt idx="3006">
                  <c:v>0.62718428261866932</c:v>
                </c:pt>
                <c:pt idx="3007">
                  <c:v>0.62724523131887922</c:v>
                </c:pt>
                <c:pt idx="3008">
                  <c:v>0.62730613736910579</c:v>
                </c:pt>
                <c:pt idx="3009">
                  <c:v>0.62736700079919405</c:v>
                </c:pt>
                <c:pt idx="3010">
                  <c:v>0.62742782163896804</c:v>
                </c:pt>
                <c:pt idx="3011">
                  <c:v>0.62748859991823147</c:v>
                </c:pt>
                <c:pt idx="3012">
                  <c:v>0.62754933566676652</c:v>
                </c:pt>
                <c:pt idx="3013">
                  <c:v>0.62761002891433504</c:v>
                </c:pt>
                <c:pt idx="3014">
                  <c:v>0.62767067969067791</c:v>
                </c:pt>
                <c:pt idx="3015">
                  <c:v>0.62773128802551503</c:v>
                </c:pt>
                <c:pt idx="3016">
                  <c:v>0.62779185394854553</c:v>
                </c:pt>
                <c:pt idx="3017">
                  <c:v>0.62785237748944822</c:v>
                </c:pt>
                <c:pt idx="3018">
                  <c:v>0.62791285867788038</c:v>
                </c:pt>
                <c:pt idx="3019">
                  <c:v>0.62797329754347919</c:v>
                </c:pt>
                <c:pt idx="3020">
                  <c:v>0.62803369411586085</c:v>
                </c:pt>
                <c:pt idx="3021">
                  <c:v>0.62809404842462069</c:v>
                </c:pt>
                <c:pt idx="3022">
                  <c:v>0.62815436049933349</c:v>
                </c:pt>
                <c:pt idx="3023">
                  <c:v>0.62821463036955338</c:v>
                </c:pt>
                <c:pt idx="3024">
                  <c:v>0.62827485806481365</c:v>
                </c:pt>
                <c:pt idx="3025">
                  <c:v>0.628335043614627</c:v>
                </c:pt>
                <c:pt idx="3026">
                  <c:v>0.62839518704848563</c:v>
                </c:pt>
                <c:pt idx="3027">
                  <c:v>0.62845528839586084</c:v>
                </c:pt>
                <c:pt idx="3028">
                  <c:v>0.62851534768620343</c:v>
                </c:pt>
                <c:pt idx="3029">
                  <c:v>0.62857536494894373</c:v>
                </c:pt>
                <c:pt idx="3030">
                  <c:v>0.6286353402134911</c:v>
                </c:pt>
                <c:pt idx="3031">
                  <c:v>0.6286952735092346</c:v>
                </c:pt>
                <c:pt idx="3032">
                  <c:v>0.62875516486554295</c:v>
                </c:pt>
                <c:pt idx="3033">
                  <c:v>0.62881501431176368</c:v>
                </c:pt>
                <c:pt idx="3034">
                  <c:v>0.62887482187722443</c:v>
                </c:pt>
                <c:pt idx="3035">
                  <c:v>0.62893458759123189</c:v>
                </c:pt>
                <c:pt idx="3036">
                  <c:v>0.6289943114830725</c:v>
                </c:pt>
                <c:pt idx="3037">
                  <c:v>0.62905399358201197</c:v>
                </c:pt>
                <c:pt idx="3038">
                  <c:v>0.62911363391729569</c:v>
                </c:pt>
                <c:pt idx="3039">
                  <c:v>0.62917323251814861</c:v>
                </c:pt>
                <c:pt idx="3040">
                  <c:v>0.62923278941377514</c:v>
                </c:pt>
                <c:pt idx="3041">
                  <c:v>0.62929230463335917</c:v>
                </c:pt>
                <c:pt idx="3042">
                  <c:v>0.62935177820606447</c:v>
                </c:pt>
                <c:pt idx="3043">
                  <c:v>0.6294112101610343</c:v>
                </c:pt>
                <c:pt idx="3044">
                  <c:v>0.62947060052739112</c:v>
                </c:pt>
                <c:pt idx="3045">
                  <c:v>0.62952994933423767</c:v>
                </c:pt>
                <c:pt idx="3046">
                  <c:v>0.62958925661065557</c:v>
                </c:pt>
                <c:pt idx="3047">
                  <c:v>0.6296485223857069</c:v>
                </c:pt>
                <c:pt idx="3048">
                  <c:v>0.62970774668843288</c:v>
                </c:pt>
                <c:pt idx="3049">
                  <c:v>0.62976692954785451</c:v>
                </c:pt>
                <c:pt idx="3050">
                  <c:v>0.6298260709929725</c:v>
                </c:pt>
                <c:pt idx="3051">
                  <c:v>0.62988517105276731</c:v>
                </c:pt>
                <c:pt idx="3052">
                  <c:v>0.62994422975619913</c:v>
                </c:pt>
                <c:pt idx="3053">
                  <c:v>0.63000324713220779</c:v>
                </c:pt>
                <c:pt idx="3054">
                  <c:v>0.63006222320971295</c:v>
                </c:pt>
                <c:pt idx="3055">
                  <c:v>0.63012115801761381</c:v>
                </c:pt>
                <c:pt idx="3056">
                  <c:v>0.63018005158478985</c:v>
                </c:pt>
                <c:pt idx="3057">
                  <c:v>0.63023890394009996</c:v>
                </c:pt>
                <c:pt idx="3058">
                  <c:v>0.63029771511238264</c:v>
                </c:pt>
                <c:pt idx="3059">
                  <c:v>0.63035648513045683</c:v>
                </c:pt>
                <c:pt idx="3060">
                  <c:v>0.63041521402312084</c:v>
                </c:pt>
                <c:pt idx="3061">
                  <c:v>0.63047390181915275</c:v>
                </c:pt>
                <c:pt idx="3062">
                  <c:v>0.63053254854731089</c:v>
                </c:pt>
                <c:pt idx="3063">
                  <c:v>0.63059115423633327</c:v>
                </c:pt>
                <c:pt idx="3064">
                  <c:v>0.6306497189149376</c:v>
                </c:pt>
                <c:pt idx="3065">
                  <c:v>0.63070824261182201</c:v>
                </c:pt>
                <c:pt idx="3066">
                  <c:v>0.6307667253556638</c:v>
                </c:pt>
                <c:pt idx="3067">
                  <c:v>0.63082516717512105</c:v>
                </c:pt>
                <c:pt idx="3068">
                  <c:v>0.63088356809883095</c:v>
                </c:pt>
                <c:pt idx="3069">
                  <c:v>0.63094192815541139</c:v>
                </c:pt>
                <c:pt idx="3070">
                  <c:v>0.63100024737345983</c:v>
                </c:pt>
                <c:pt idx="3071">
                  <c:v>0.63105852578155353</c:v>
                </c:pt>
                <c:pt idx="3072">
                  <c:v>0.6311167634082504</c:v>
                </c:pt>
                <c:pt idx="3073">
                  <c:v>0.63117496028208764</c:v>
                </c:pt>
                <c:pt idx="3074">
                  <c:v>0.63123311643158297</c:v>
                </c:pt>
                <c:pt idx="3075">
                  <c:v>0.63129123188523417</c:v>
                </c:pt>
                <c:pt idx="3076">
                  <c:v>0.63134930667151856</c:v>
                </c:pt>
                <c:pt idx="3077">
                  <c:v>0.63140734081889416</c:v>
                </c:pt>
                <c:pt idx="3078">
                  <c:v>0.63146533435579866</c:v>
                </c:pt>
                <c:pt idx="3079">
                  <c:v>0.63152328731065011</c:v>
                </c:pt>
                <c:pt idx="3080">
                  <c:v>0.63158119971184645</c:v>
                </c:pt>
                <c:pt idx="3081">
                  <c:v>0.631639071587766</c:v>
                </c:pt>
                <c:pt idx="3082">
                  <c:v>0.63169690296676673</c:v>
                </c:pt>
                <c:pt idx="3083">
                  <c:v>0.63175469387718752</c:v>
                </c:pt>
                <c:pt idx="3084">
                  <c:v>0.63181244434734674</c:v>
                </c:pt>
                <c:pt idx="3085">
                  <c:v>0.63187015440554328</c:v>
                </c:pt>
                <c:pt idx="3086">
                  <c:v>0.63192782408005632</c:v>
                </c:pt>
                <c:pt idx="3087">
                  <c:v>0.6319854533991448</c:v>
                </c:pt>
                <c:pt idx="3088">
                  <c:v>0.63204304239104836</c:v>
                </c:pt>
                <c:pt idx="3089">
                  <c:v>0.63210059108398675</c:v>
                </c:pt>
                <c:pt idx="3090">
                  <c:v>0.63215809950615975</c:v>
                </c:pt>
                <c:pt idx="3091">
                  <c:v>0.63221556768574771</c:v>
                </c:pt>
                <c:pt idx="3092">
                  <c:v>0.63227299565091111</c:v>
                </c:pt>
                <c:pt idx="3093">
                  <c:v>0.63233038342979064</c:v>
                </c:pt>
                <c:pt idx="3094">
                  <c:v>0.6323877310505075</c:v>
                </c:pt>
                <c:pt idx="3095">
                  <c:v>0.63244503854116307</c:v>
                </c:pt>
                <c:pt idx="3096">
                  <c:v>0.63250230592983903</c:v>
                </c:pt>
                <c:pt idx="3097">
                  <c:v>0.63255953324459768</c:v>
                </c:pt>
                <c:pt idx="3098">
                  <c:v>0.63261672051348128</c:v>
                </c:pt>
                <c:pt idx="3099">
                  <c:v>0.63267386776451273</c:v>
                </c:pt>
                <c:pt idx="3100">
                  <c:v>0.63273097502569542</c:v>
                </c:pt>
                <c:pt idx="3101">
                  <c:v>0.63278804232501273</c:v>
                </c:pt>
                <c:pt idx="3102">
                  <c:v>0.63284506969042897</c:v>
                </c:pt>
                <c:pt idx="3103">
                  <c:v>0.63290205714988845</c:v>
                </c:pt>
                <c:pt idx="3104">
                  <c:v>0.63295900473131617</c:v>
                </c:pt>
                <c:pt idx="3105">
                  <c:v>0.63301591246261757</c:v>
                </c:pt>
                <c:pt idx="3106">
                  <c:v>0.63307278037167836</c:v>
                </c:pt>
                <c:pt idx="3107">
                  <c:v>0.63312960848636501</c:v>
                </c:pt>
                <c:pt idx="3108">
                  <c:v>0.63318639683452449</c:v>
                </c:pt>
                <c:pt idx="3109">
                  <c:v>0.63324314544398386</c:v>
                </c:pt>
                <c:pt idx="3110">
                  <c:v>0.63329985434255121</c:v>
                </c:pt>
                <c:pt idx="3111">
                  <c:v>0.63335652355801508</c:v>
                </c:pt>
                <c:pt idx="3112">
                  <c:v>0.63341315311814406</c:v>
                </c:pt>
                <c:pt idx="3113">
                  <c:v>0.63346974305068815</c:v>
                </c:pt>
                <c:pt idx="3114">
                  <c:v>0.63352629338337729</c:v>
                </c:pt>
                <c:pt idx="3115">
                  <c:v>0.63358280414392221</c:v>
                </c:pt>
                <c:pt idx="3116">
                  <c:v>0.6336392753600143</c:v>
                </c:pt>
                <c:pt idx="3117">
                  <c:v>0.63369570705932543</c:v>
                </c:pt>
                <c:pt idx="3118">
                  <c:v>0.63375209926950826</c:v>
                </c:pt>
                <c:pt idx="3119">
                  <c:v>0.63380845201819613</c:v>
                </c:pt>
                <c:pt idx="3120">
                  <c:v>0.63386476533300284</c:v>
                </c:pt>
                <c:pt idx="3121">
                  <c:v>0.63392103924152299</c:v>
                </c:pt>
                <c:pt idx="3122">
                  <c:v>0.63397727377133184</c:v>
                </c:pt>
                <c:pt idx="3123">
                  <c:v>0.63403346894998558</c:v>
                </c:pt>
                <c:pt idx="3124">
                  <c:v>0.63408962480502051</c:v>
                </c:pt>
                <c:pt idx="3125">
                  <c:v>0.63414574136395441</c:v>
                </c:pt>
                <c:pt idx="3126">
                  <c:v>0.63420181865428527</c:v>
                </c:pt>
                <c:pt idx="3127">
                  <c:v>0.63425785670349222</c:v>
                </c:pt>
                <c:pt idx="3128">
                  <c:v>0.63431385553903474</c:v>
                </c:pt>
                <c:pt idx="3129">
                  <c:v>0.63436981518835345</c:v>
                </c:pt>
                <c:pt idx="3130">
                  <c:v>0.63442573567886962</c:v>
                </c:pt>
                <c:pt idx="3131">
                  <c:v>0.63448161703798522</c:v>
                </c:pt>
                <c:pt idx="3132">
                  <c:v>0.63453745929308336</c:v>
                </c:pt>
                <c:pt idx="3133">
                  <c:v>0.6345932624715277</c:v>
                </c:pt>
                <c:pt idx="3134">
                  <c:v>0.63464902660066291</c:v>
                </c:pt>
                <c:pt idx="3135">
                  <c:v>0.63470475170781437</c:v>
                </c:pt>
                <c:pt idx="3136">
                  <c:v>0.63476043782028868</c:v>
                </c:pt>
                <c:pt idx="3137">
                  <c:v>0.63481608496537278</c:v>
                </c:pt>
                <c:pt idx="3138">
                  <c:v>0.63487169317033487</c:v>
                </c:pt>
                <c:pt idx="3139">
                  <c:v>0.63492726246242426</c:v>
                </c:pt>
                <c:pt idx="3140">
                  <c:v>0.63498279286887083</c:v>
                </c:pt>
                <c:pt idx="3141">
                  <c:v>0.63503828441688537</c:v>
                </c:pt>
                <c:pt idx="3142">
                  <c:v>0.63509373713366002</c:v>
                </c:pt>
                <c:pt idx="3143">
                  <c:v>0.6351491510463676</c:v>
                </c:pt>
                <c:pt idx="3144">
                  <c:v>0.63520452618216172</c:v>
                </c:pt>
                <c:pt idx="3145">
                  <c:v>0.63525986256817768</c:v>
                </c:pt>
                <c:pt idx="3146">
                  <c:v>0.63531516023153112</c:v>
                </c:pt>
                <c:pt idx="3147">
                  <c:v>0.6353704191993188</c:v>
                </c:pt>
                <c:pt idx="3148">
                  <c:v>0.63542563949861897</c:v>
                </c:pt>
                <c:pt idx="3149">
                  <c:v>0.63548082115649041</c:v>
                </c:pt>
                <c:pt idx="3150">
                  <c:v>0.63553596419997327</c:v>
                </c:pt>
                <c:pt idx="3151">
                  <c:v>0.63559106865608861</c:v>
                </c:pt>
                <c:pt idx="3152">
                  <c:v>0.63564613455183872</c:v>
                </c:pt>
                <c:pt idx="3153">
                  <c:v>0.635701161914207</c:v>
                </c:pt>
                <c:pt idx="3154">
                  <c:v>0.63575615077015768</c:v>
                </c:pt>
                <c:pt idx="3155">
                  <c:v>0.63581110114663653</c:v>
                </c:pt>
                <c:pt idx="3156">
                  <c:v>0.63586601307057022</c:v>
                </c:pt>
                <c:pt idx="3157">
                  <c:v>0.63592088656886658</c:v>
                </c:pt>
                <c:pt idx="3158">
                  <c:v>0.63597572166841465</c:v>
                </c:pt>
                <c:pt idx="3159">
                  <c:v>0.63603051839608482</c:v>
                </c:pt>
                <c:pt idx="3160">
                  <c:v>0.63608527677872839</c:v>
                </c:pt>
                <c:pt idx="3161">
                  <c:v>0.63613999684317812</c:v>
                </c:pt>
                <c:pt idx="3162">
                  <c:v>0.63619467861624768</c:v>
                </c:pt>
                <c:pt idx="3163">
                  <c:v>0.63624932212473229</c:v>
                </c:pt>
                <c:pt idx="3164">
                  <c:v>0.63630392739540842</c:v>
                </c:pt>
                <c:pt idx="3165">
                  <c:v>0.63635849445503356</c:v>
                </c:pt>
                <c:pt idx="3166">
                  <c:v>0.63641302333034644</c:v>
                </c:pt>
                <c:pt idx="3167">
                  <c:v>0.63646751404806756</c:v>
                </c:pt>
                <c:pt idx="3168">
                  <c:v>0.63652196663489824</c:v>
                </c:pt>
                <c:pt idx="3169">
                  <c:v>0.63657638111752124</c:v>
                </c:pt>
                <c:pt idx="3170">
                  <c:v>0.63663075752260079</c:v>
                </c:pt>
                <c:pt idx="3171">
                  <c:v>0.63668509587678224</c:v>
                </c:pt>
                <c:pt idx="3172">
                  <c:v>0.63673939620669251</c:v>
                </c:pt>
                <c:pt idx="3173">
                  <c:v>0.63679365853893977</c:v>
                </c:pt>
                <c:pt idx="3174">
                  <c:v>0.63684788290011352</c:v>
                </c:pt>
                <c:pt idx="3175">
                  <c:v>0.63690206931678484</c:v>
                </c:pt>
                <c:pt idx="3176">
                  <c:v>0.63695621781550604</c:v>
                </c:pt>
                <c:pt idx="3177">
                  <c:v>0.6370103284228108</c:v>
                </c:pt>
                <c:pt idx="3178">
                  <c:v>0.63706440116521457</c:v>
                </c:pt>
                <c:pt idx="3179">
                  <c:v>0.63711843606921392</c:v>
                </c:pt>
                <c:pt idx="3180">
                  <c:v>0.63717243316128691</c:v>
                </c:pt>
                <c:pt idx="3181">
                  <c:v>0.63722639246789303</c:v>
                </c:pt>
                <c:pt idx="3182">
                  <c:v>0.63728031401547369</c:v>
                </c:pt>
                <c:pt idx="3183">
                  <c:v>0.6373341978304512</c:v>
                </c:pt>
                <c:pt idx="3184">
                  <c:v>0.63738804393922976</c:v>
                </c:pt>
                <c:pt idx="3185">
                  <c:v>0.63744185236819495</c:v>
                </c:pt>
                <c:pt idx="3186">
                  <c:v>0.637495623143714</c:v>
                </c:pt>
                <c:pt idx="3187">
                  <c:v>0.63754935629213549</c:v>
                </c:pt>
                <c:pt idx="3188">
                  <c:v>0.6376030518397896</c:v>
                </c:pt>
                <c:pt idx="3189">
                  <c:v>0.6376567098129885</c:v>
                </c:pt>
                <c:pt idx="3190">
                  <c:v>0.63771033023802526</c:v>
                </c:pt>
                <c:pt idx="3191">
                  <c:v>0.63776391314117509</c:v>
                </c:pt>
                <c:pt idx="3192">
                  <c:v>0.63781745854869454</c:v>
                </c:pt>
                <c:pt idx="3193">
                  <c:v>0.63787096648682196</c:v>
                </c:pt>
                <c:pt idx="3194">
                  <c:v>0.63792443698177714</c:v>
                </c:pt>
                <c:pt idx="3195">
                  <c:v>0.6379778700597617</c:v>
                </c:pt>
                <c:pt idx="3196">
                  <c:v>0.6380312657469589</c:v>
                </c:pt>
                <c:pt idx="3197">
                  <c:v>0.63808462406953359</c:v>
                </c:pt>
                <c:pt idx="3198">
                  <c:v>0.63813794505363231</c:v>
                </c:pt>
                <c:pt idx="3199">
                  <c:v>0.63819122872538347</c:v>
                </c:pt>
                <c:pt idx="3200">
                  <c:v>0.63824447511089699</c:v>
                </c:pt>
                <c:pt idx="3201">
                  <c:v>0.63829768423626454</c:v>
                </c:pt>
                <c:pt idx="3202">
                  <c:v>0.63835085612755982</c:v>
                </c:pt>
                <c:pt idx="3203">
                  <c:v>0.63840399081083787</c:v>
                </c:pt>
                <c:pt idx="3204">
                  <c:v>0.63845708831213577</c:v>
                </c:pt>
                <c:pt idx="3205">
                  <c:v>0.63851014865747224</c:v>
                </c:pt>
                <c:pt idx="3206">
                  <c:v>0.63856317187284783</c:v>
                </c:pt>
                <c:pt idx="3207">
                  <c:v>0.63861615798424509</c:v>
                </c:pt>
                <c:pt idx="3208">
                  <c:v>0.63866910701762802</c:v>
                </c:pt>
                <c:pt idx="3209">
                  <c:v>0.63872201899894288</c:v>
                </c:pt>
                <c:pt idx="3210">
                  <c:v>0.63877489395411724</c:v>
                </c:pt>
                <c:pt idx="3211">
                  <c:v>0.63882773190906106</c:v>
                </c:pt>
                <c:pt idx="3212">
                  <c:v>0.63888053288966584</c:v>
                </c:pt>
                <c:pt idx="3213">
                  <c:v>0.63893329692180512</c:v>
                </c:pt>
                <c:pt idx="3214">
                  <c:v>0.6389860240313342</c:v>
                </c:pt>
                <c:pt idx="3215">
                  <c:v>0.63903871424409042</c:v>
                </c:pt>
                <c:pt idx="3216">
                  <c:v>0.63909136758589291</c:v>
                </c:pt>
                <c:pt idx="3217">
                  <c:v>0.6391439840825428</c:v>
                </c:pt>
                <c:pt idx="3218">
                  <c:v>0.63919656375982337</c:v>
                </c:pt>
                <c:pt idx="3219">
                  <c:v>0.63924910664349943</c:v>
                </c:pt>
                <c:pt idx="3220">
                  <c:v>0.63930161275931807</c:v>
                </c:pt>
                <c:pt idx="3221">
                  <c:v>0.63935408213300837</c:v>
                </c:pt>
                <c:pt idx="3222">
                  <c:v>0.6394065147902811</c:v>
                </c:pt>
                <c:pt idx="3223">
                  <c:v>0.63945891075682948</c:v>
                </c:pt>
                <c:pt idx="3224">
                  <c:v>0.63951127005832831</c:v>
                </c:pt>
                <c:pt idx="3225">
                  <c:v>0.63956359272043473</c:v>
                </c:pt>
                <c:pt idx="3226">
                  <c:v>0.63961587876878789</c:v>
                </c:pt>
                <c:pt idx="3227">
                  <c:v>0.63966812822900898</c:v>
                </c:pt>
                <c:pt idx="3228">
                  <c:v>0.63972034112670118</c:v>
                </c:pt>
                <c:pt idx="3229">
                  <c:v>0.63977251748744957</c:v>
                </c:pt>
                <c:pt idx="3230">
                  <c:v>0.63982465733682192</c:v>
                </c:pt>
                <c:pt idx="3231">
                  <c:v>0.63987676070036759</c:v>
                </c:pt>
                <c:pt idx="3232">
                  <c:v>0.63992882760361802</c:v>
                </c:pt>
                <c:pt idx="3233">
                  <c:v>0.63998085807208727</c:v>
                </c:pt>
                <c:pt idx="3234">
                  <c:v>0.64003285213127126</c:v>
                </c:pt>
                <c:pt idx="3235">
                  <c:v>0.64008480980664773</c:v>
                </c:pt>
                <c:pt idx="3236">
                  <c:v>0.64013673112367719</c:v>
                </c:pt>
                <c:pt idx="3237">
                  <c:v>0.64018861610780209</c:v>
                </c:pt>
                <c:pt idx="3238">
                  <c:v>0.64024046478444696</c:v>
                </c:pt>
                <c:pt idx="3239">
                  <c:v>0.64029227717901871</c:v>
                </c:pt>
                <c:pt idx="3240">
                  <c:v>0.64034405331690614</c:v>
                </c:pt>
                <c:pt idx="3241">
                  <c:v>0.64039579322348095</c:v>
                </c:pt>
                <c:pt idx="3242">
                  <c:v>0.6404474969240963</c:v>
                </c:pt>
                <c:pt idx="3243">
                  <c:v>0.64049916444408816</c:v>
                </c:pt>
                <c:pt idx="3244">
                  <c:v>0.64055079580877472</c:v>
                </c:pt>
                <c:pt idx="3245">
                  <c:v>0.64060239104345595</c:v>
                </c:pt>
                <c:pt idx="3246">
                  <c:v>0.64065395017341487</c:v>
                </c:pt>
                <c:pt idx="3247">
                  <c:v>0.64070547322391624</c:v>
                </c:pt>
                <c:pt idx="3248">
                  <c:v>0.64075696022020734</c:v>
                </c:pt>
                <c:pt idx="3249">
                  <c:v>0.64080841118751786</c:v>
                </c:pt>
                <c:pt idx="3250">
                  <c:v>0.64085982615105963</c:v>
                </c:pt>
                <c:pt idx="3251">
                  <c:v>0.64091120513602706</c:v>
                </c:pt>
                <c:pt idx="3252">
                  <c:v>0.64096254816759679</c:v>
                </c:pt>
                <c:pt idx="3253">
                  <c:v>0.6410138552709278</c:v>
                </c:pt>
                <c:pt idx="3254">
                  <c:v>0.64106512647116154</c:v>
                </c:pt>
                <c:pt idx="3255">
                  <c:v>0.64111636179342202</c:v>
                </c:pt>
                <c:pt idx="3256">
                  <c:v>0.64116756126281538</c:v>
                </c:pt>
                <c:pt idx="3257">
                  <c:v>0.64121872490443044</c:v>
                </c:pt>
                <c:pt idx="3258">
                  <c:v>0.64126985274333825</c:v>
                </c:pt>
                <c:pt idx="3259">
                  <c:v>0.64132094480459245</c:v>
                </c:pt>
                <c:pt idx="3260">
                  <c:v>0.64137200111322923</c:v>
                </c:pt>
                <c:pt idx="3261">
                  <c:v>0.6414230216942669</c:v>
                </c:pt>
                <c:pt idx="3262">
                  <c:v>0.6414740065727067</c:v>
                </c:pt>
                <c:pt idx="3263">
                  <c:v>0.64152495577353208</c:v>
                </c:pt>
                <c:pt idx="3264">
                  <c:v>0.64157586932170929</c:v>
                </c:pt>
                <c:pt idx="3265">
                  <c:v>0.64162674724218671</c:v>
                </c:pt>
                <c:pt idx="3266">
                  <c:v>0.64167758955989562</c:v>
                </c:pt>
                <c:pt idx="3267">
                  <c:v>0.64172839629974976</c:v>
                </c:pt>
                <c:pt idx="3268">
                  <c:v>0.64177916748664532</c:v>
                </c:pt>
                <c:pt idx="3269">
                  <c:v>0.64182990314546107</c:v>
                </c:pt>
                <c:pt idx="3270">
                  <c:v>0.64188060330105845</c:v>
                </c:pt>
                <c:pt idx="3271">
                  <c:v>0.64193126797828159</c:v>
                </c:pt>
                <c:pt idx="3272">
                  <c:v>0.6419818972019572</c:v>
                </c:pt>
                <c:pt idx="3273">
                  <c:v>0.6420324909968943</c:v>
                </c:pt>
                <c:pt idx="3274">
                  <c:v>0.64208304938788519</c:v>
                </c:pt>
                <c:pt idx="3275">
                  <c:v>0.64213357239970403</c:v>
                </c:pt>
                <c:pt idx="3276">
                  <c:v>0.64218406005710826</c:v>
                </c:pt>
                <c:pt idx="3277">
                  <c:v>0.64223451238483786</c:v>
                </c:pt>
                <c:pt idx="3278">
                  <c:v>0.64228492940761539</c:v>
                </c:pt>
                <c:pt idx="3279">
                  <c:v>0.64233531115014597</c:v>
                </c:pt>
                <c:pt idx="3280">
                  <c:v>0.64238565763711775</c:v>
                </c:pt>
                <c:pt idx="3281">
                  <c:v>0.64243596889320143</c:v>
                </c:pt>
                <c:pt idx="3282">
                  <c:v>0.64248624494305062</c:v>
                </c:pt>
                <c:pt idx="3283">
                  <c:v>0.64253648581130118</c:v>
                </c:pt>
                <c:pt idx="3284">
                  <c:v>0.64258669152257253</c:v>
                </c:pt>
                <c:pt idx="3285">
                  <c:v>0.64263686210146598</c:v>
                </c:pt>
                <c:pt idx="3286">
                  <c:v>0.64268699757256642</c:v>
                </c:pt>
                <c:pt idx="3287">
                  <c:v>0.64273709796044098</c:v>
                </c:pt>
                <c:pt idx="3288">
                  <c:v>0.64278716328963992</c:v>
                </c:pt>
                <c:pt idx="3289">
                  <c:v>0.64283719358469604</c:v>
                </c:pt>
                <c:pt idx="3290">
                  <c:v>0.64288718887012519</c:v>
                </c:pt>
                <c:pt idx="3291">
                  <c:v>0.64293714917042621</c:v>
                </c:pt>
                <c:pt idx="3292">
                  <c:v>0.6429870745100803</c:v>
                </c:pt>
                <c:pt idx="3293">
                  <c:v>0.643036964913552</c:v>
                </c:pt>
                <c:pt idx="3294">
                  <c:v>0.64308682040528853</c:v>
                </c:pt>
                <c:pt idx="3295">
                  <c:v>0.6431366410097199</c:v>
                </c:pt>
                <c:pt idx="3296">
                  <c:v>0.64318642675125925</c:v>
                </c:pt>
                <c:pt idx="3297">
                  <c:v>0.64323617765430252</c:v>
                </c:pt>
                <c:pt idx="3298">
                  <c:v>0.64328589374322864</c:v>
                </c:pt>
                <c:pt idx="3299">
                  <c:v>0.64333557504239947</c:v>
                </c:pt>
                <c:pt idx="3300">
                  <c:v>0.64338522157615963</c:v>
                </c:pt>
                <c:pt idx="3301">
                  <c:v>0.64343483336883689</c:v>
                </c:pt>
                <c:pt idx="3302">
                  <c:v>0.64348441044474203</c:v>
                </c:pt>
                <c:pt idx="3303">
                  <c:v>0.64353395282816883</c:v>
                </c:pt>
                <c:pt idx="3304">
                  <c:v>0.64358346054339377</c:v>
                </c:pt>
                <c:pt idx="3305">
                  <c:v>0.64363293361467688</c:v>
                </c:pt>
                <c:pt idx="3306">
                  <c:v>0.64368237206626056</c:v>
                </c:pt>
                <c:pt idx="3307">
                  <c:v>0.64373177592237085</c:v>
                </c:pt>
                <c:pt idx="3308">
                  <c:v>0.64378114520721652</c:v>
                </c:pt>
                <c:pt idx="3309">
                  <c:v>0.64383047994498932</c:v>
                </c:pt>
                <c:pt idx="3310">
                  <c:v>0.64387978015986436</c:v>
                </c:pt>
                <c:pt idx="3311">
                  <c:v>0.64392904587599964</c:v>
                </c:pt>
                <c:pt idx="3312">
                  <c:v>0.64397827711753608</c:v>
                </c:pt>
                <c:pt idx="3313">
                  <c:v>0.64402747390859827</c:v>
                </c:pt>
                <c:pt idx="3314">
                  <c:v>0.64407663627329337</c:v>
                </c:pt>
                <c:pt idx="3315">
                  <c:v>0.644125764235712</c:v>
                </c:pt>
                <c:pt idx="3316">
                  <c:v>0.64417485781992756</c:v>
                </c:pt>
                <c:pt idx="3317">
                  <c:v>0.64422391704999704</c:v>
                </c:pt>
                <c:pt idx="3318">
                  <c:v>0.64427294194996021</c:v>
                </c:pt>
                <c:pt idx="3319">
                  <c:v>0.6443219325438404</c:v>
                </c:pt>
                <c:pt idx="3320">
                  <c:v>0.64437088885564386</c:v>
                </c:pt>
                <c:pt idx="3321">
                  <c:v>0.64441981090936007</c:v>
                </c:pt>
                <c:pt idx="3322">
                  <c:v>0.64446869872896184</c:v>
                </c:pt>
                <c:pt idx="3323">
                  <c:v>0.64451755233840491</c:v>
                </c:pt>
                <c:pt idx="3324">
                  <c:v>0.64456637176162868</c:v>
                </c:pt>
                <c:pt idx="3325">
                  <c:v>0.64461515702255567</c:v>
                </c:pt>
                <c:pt idx="3326">
                  <c:v>0.64466390814509134</c:v>
                </c:pt>
                <c:pt idx="3327">
                  <c:v>0.64471262515312477</c:v>
                </c:pt>
                <c:pt idx="3328">
                  <c:v>0.64476130807052823</c:v>
                </c:pt>
                <c:pt idx="3329">
                  <c:v>0.64480995692115728</c:v>
                </c:pt>
                <c:pt idx="3330">
                  <c:v>0.64485857172885075</c:v>
                </c:pt>
                <c:pt idx="3331">
                  <c:v>0.6449071525174308</c:v>
                </c:pt>
                <c:pt idx="3332">
                  <c:v>0.64495569931070296</c:v>
                </c:pt>
                <c:pt idx="3333">
                  <c:v>0.64500421213245607</c:v>
                </c:pt>
                <c:pt idx="3334">
                  <c:v>0.64505269100646234</c:v>
                </c:pt>
                <c:pt idx="3335">
                  <c:v>0.64510113595647733</c:v>
                </c:pt>
                <c:pt idx="3336">
                  <c:v>0.64514954700624005</c:v>
                </c:pt>
                <c:pt idx="3337">
                  <c:v>0.64519792417947275</c:v>
                </c:pt>
                <c:pt idx="3338">
                  <c:v>0.64524626749988112</c:v>
                </c:pt>
                <c:pt idx="3339">
                  <c:v>0.64529457699115433</c:v>
                </c:pt>
                <c:pt idx="3340">
                  <c:v>0.64534285267696501</c:v>
                </c:pt>
                <c:pt idx="3341">
                  <c:v>0.64539109458096922</c:v>
                </c:pt>
                <c:pt idx="3342">
                  <c:v>0.64543930272680616</c:v>
                </c:pt>
                <c:pt idx="3343">
                  <c:v>0.64548747713809895</c:v>
                </c:pt>
                <c:pt idx="3344">
                  <c:v>0.64553561783845381</c:v>
                </c:pt>
                <c:pt idx="3345">
                  <c:v>0.64558372485146076</c:v>
                </c:pt>
                <c:pt idx="3346">
                  <c:v>0.64563179820069305</c:v>
                </c:pt>
                <c:pt idx="3347">
                  <c:v>0.64567983790970762</c:v>
                </c:pt>
                <c:pt idx="3348">
                  <c:v>0.64572784400204464</c:v>
                </c:pt>
                <c:pt idx="3349">
                  <c:v>0.64577581650122817</c:v>
                </c:pt>
                <c:pt idx="3350">
                  <c:v>0.64582375543076553</c:v>
                </c:pt>
                <c:pt idx="3351">
                  <c:v>0.64587166081414793</c:v>
                </c:pt>
                <c:pt idx="3352">
                  <c:v>0.64591953267484958</c:v>
                </c:pt>
                <c:pt idx="3353">
                  <c:v>0.64596737103632884</c:v>
                </c:pt>
                <c:pt idx="3354">
                  <c:v>0.6460151759220274</c:v>
                </c:pt>
                <c:pt idx="3355">
                  <c:v>0.6460629473553704</c:v>
                </c:pt>
                <c:pt idx="3356">
                  <c:v>0.64611068535976679</c:v>
                </c:pt>
                <c:pt idx="3357">
                  <c:v>0.6461583899586093</c:v>
                </c:pt>
                <c:pt idx="3358">
                  <c:v>0.64620606117527402</c:v>
                </c:pt>
                <c:pt idx="3359">
                  <c:v>0.64625369903312047</c:v>
                </c:pt>
                <c:pt idx="3360">
                  <c:v>0.64630130355549242</c:v>
                </c:pt>
                <c:pt idx="3361">
                  <c:v>0.64634887476571679</c:v>
                </c:pt>
                <c:pt idx="3362">
                  <c:v>0.64639641268710446</c:v>
                </c:pt>
                <c:pt idx="3363">
                  <c:v>0.64644391734294993</c:v>
                </c:pt>
                <c:pt idx="3364">
                  <c:v>0.64649138875653134</c:v>
                </c:pt>
                <c:pt idx="3365">
                  <c:v>0.64653882695111053</c:v>
                </c:pt>
                <c:pt idx="3366">
                  <c:v>0.64658623194993314</c:v>
                </c:pt>
                <c:pt idx="3367">
                  <c:v>0.64663360377622869</c:v>
                </c:pt>
                <c:pt idx="3368">
                  <c:v>0.64668094245321006</c:v>
                </c:pt>
                <c:pt idx="3369">
                  <c:v>0.64672824800407414</c:v>
                </c:pt>
                <c:pt idx="3370">
                  <c:v>0.64677552045200171</c:v>
                </c:pt>
                <c:pt idx="3371">
                  <c:v>0.64682275982015691</c:v>
                </c:pt>
                <c:pt idx="3372">
                  <c:v>0.64686996613168812</c:v>
                </c:pt>
                <c:pt idx="3373">
                  <c:v>0.64691713940972717</c:v>
                </c:pt>
                <c:pt idx="3374">
                  <c:v>0.6469642796773899</c:v>
                </c:pt>
                <c:pt idx="3375">
                  <c:v>0.64701138695777605</c:v>
                </c:pt>
                <c:pt idx="3376">
                  <c:v>0.64705846127396904</c:v>
                </c:pt>
                <c:pt idx="3377">
                  <c:v>0.64710550264903599</c:v>
                </c:pt>
                <c:pt idx="3378">
                  <c:v>0.64715251110602834</c:v>
                </c:pt>
                <c:pt idx="3379">
                  <c:v>0.64719948666798088</c:v>
                </c:pt>
                <c:pt idx="3380">
                  <c:v>0.64724642935791266</c:v>
                </c:pt>
                <c:pt idx="3381">
                  <c:v>0.64729333919882648</c:v>
                </c:pt>
                <c:pt idx="3382">
                  <c:v>0.64734021621370907</c:v>
                </c:pt>
                <c:pt idx="3383">
                  <c:v>0.64738706042553096</c:v>
                </c:pt>
                <c:pt idx="3384">
                  <c:v>0.64743387185724677</c:v>
                </c:pt>
                <c:pt idx="3385">
                  <c:v>0.64748065053179493</c:v>
                </c:pt>
                <c:pt idx="3386">
                  <c:v>0.647527396472098</c:v>
                </c:pt>
                <c:pt idx="3387">
                  <c:v>0.64757410970106233</c:v>
                </c:pt>
                <c:pt idx="3388">
                  <c:v>0.64762079024157815</c:v>
                </c:pt>
                <c:pt idx="3389">
                  <c:v>0.64766743811651994</c:v>
                </c:pt>
                <c:pt idx="3390">
                  <c:v>0.6477140533487461</c:v>
                </c:pt>
                <c:pt idx="3391">
                  <c:v>0.64776063596109867</c:v>
                </c:pt>
                <c:pt idx="3392">
                  <c:v>0.64780718597640441</c:v>
                </c:pt>
                <c:pt idx="3393">
                  <c:v>0.64785370341747339</c:v>
                </c:pt>
                <c:pt idx="3394">
                  <c:v>0.64790018830710039</c:v>
                </c:pt>
                <c:pt idx="3395">
                  <c:v>0.6479466406680634</c:v>
                </c:pt>
                <c:pt idx="3396">
                  <c:v>0.64799306052312533</c:v>
                </c:pt>
                <c:pt idx="3397">
                  <c:v>0.64803944789503276</c:v>
                </c:pt>
                <c:pt idx="3398">
                  <c:v>0.64808580280651618</c:v>
                </c:pt>
                <c:pt idx="3399">
                  <c:v>0.64813212528029052</c:v>
                </c:pt>
                <c:pt idx="3400">
                  <c:v>0.64817841533905474</c:v>
                </c:pt>
                <c:pt idx="3401">
                  <c:v>0.64822467300549169</c:v>
                </c:pt>
                <c:pt idx="3402">
                  <c:v>0.64827089830226847</c:v>
                </c:pt>
                <c:pt idx="3403">
                  <c:v>0.6483170912520364</c:v>
                </c:pt>
                <c:pt idx="3404">
                  <c:v>0.64836325187743116</c:v>
                </c:pt>
                <c:pt idx="3405">
                  <c:v>0.64840938020107197</c:v>
                </c:pt>
                <c:pt idx="3406">
                  <c:v>0.64845547624556277</c:v>
                </c:pt>
                <c:pt idx="3407">
                  <c:v>0.64850154003349136</c:v>
                </c:pt>
                <c:pt idx="3408">
                  <c:v>0.64854757158742993</c:v>
                </c:pt>
                <c:pt idx="3409">
                  <c:v>0.64859357092993486</c:v>
                </c:pt>
                <c:pt idx="3410">
                  <c:v>0.6486395380835468</c:v>
                </c:pt>
                <c:pt idx="3411">
                  <c:v>0.64868547307079027</c:v>
                </c:pt>
                <c:pt idx="3412">
                  <c:v>0.6487313759141744</c:v>
                </c:pt>
                <c:pt idx="3413">
                  <c:v>0.64877724663619263</c:v>
                </c:pt>
                <c:pt idx="3414">
                  <c:v>0.64882308525932209</c:v>
                </c:pt>
                <c:pt idx="3415">
                  <c:v>0.64886889180602492</c:v>
                </c:pt>
                <c:pt idx="3416">
                  <c:v>0.64891466629874694</c:v>
                </c:pt>
                <c:pt idx="3417">
                  <c:v>0.64896040875991889</c:v>
                </c:pt>
                <c:pt idx="3418">
                  <c:v>0.64900611921195495</c:v>
                </c:pt>
                <c:pt idx="3419">
                  <c:v>0.64905179767725452</c:v>
                </c:pt>
                <c:pt idx="3420">
                  <c:v>0.6490974441782007</c:v>
                </c:pt>
                <c:pt idx="3421">
                  <c:v>0.64914305873716105</c:v>
                </c:pt>
                <c:pt idx="3422">
                  <c:v>0.6491886413764878</c:v>
                </c:pt>
                <c:pt idx="3423">
                  <c:v>0.64923419211851729</c:v>
                </c:pt>
                <c:pt idx="3424">
                  <c:v>0.64927971098557014</c:v>
                </c:pt>
                <c:pt idx="3425">
                  <c:v>0.64932519799995136</c:v>
                </c:pt>
                <c:pt idx="3426">
                  <c:v>0.64937065318395071</c:v>
                </c:pt>
                <c:pt idx="3427">
                  <c:v>0.64941607655984179</c:v>
                </c:pt>
                <c:pt idx="3428">
                  <c:v>0.64946146814988326</c:v>
                </c:pt>
                <c:pt idx="3429">
                  <c:v>0.64950682797631754</c:v>
                </c:pt>
                <c:pt idx="3430">
                  <c:v>0.64955215606137195</c:v>
                </c:pt>
                <c:pt idx="3431">
                  <c:v>0.64959745242725808</c:v>
                </c:pt>
                <c:pt idx="3432">
                  <c:v>0.64964271709617205</c:v>
                </c:pt>
                <c:pt idx="3433">
                  <c:v>0.64968795009029434</c:v>
                </c:pt>
                <c:pt idx="3434">
                  <c:v>0.64973315143179011</c:v>
                </c:pt>
                <c:pt idx="3435">
                  <c:v>0.64977832114280865</c:v>
                </c:pt>
                <c:pt idx="3436">
                  <c:v>0.64982345924548413</c:v>
                </c:pt>
                <c:pt idx="3437">
                  <c:v>0.64986856576193508</c:v>
                </c:pt>
                <c:pt idx="3438">
                  <c:v>0.64991364071426438</c:v>
                </c:pt>
                <c:pt idx="3439">
                  <c:v>0.64995868412455993</c:v>
                </c:pt>
                <c:pt idx="3440">
                  <c:v>0.6500036960148935</c:v>
                </c:pt>
                <c:pt idx="3441">
                  <c:v>0.65004867640732189</c:v>
                </c:pt>
                <c:pt idx="3442">
                  <c:v>0.65009362532388648</c:v>
                </c:pt>
                <c:pt idx="3443">
                  <c:v>0.65013854278661298</c:v>
                </c:pt>
                <c:pt idx="3444">
                  <c:v>0.65018342881751179</c:v>
                </c:pt>
                <c:pt idx="3445">
                  <c:v>0.65022828343857786</c:v>
                </c:pt>
                <c:pt idx="3446">
                  <c:v>0.65027310667179095</c:v>
                </c:pt>
                <c:pt idx="3447">
                  <c:v>0.65031789853911515</c:v>
                </c:pt>
                <c:pt idx="3448">
                  <c:v>0.65036265906249935</c:v>
                </c:pt>
                <c:pt idx="3449">
                  <c:v>0.65040738826387723</c:v>
                </c:pt>
                <c:pt idx="3450">
                  <c:v>0.6504520861651667</c:v>
                </c:pt>
                <c:pt idx="3451">
                  <c:v>0.65049675278827068</c:v>
                </c:pt>
                <c:pt idx="3452">
                  <c:v>0.65054138815507667</c:v>
                </c:pt>
                <c:pt idx="3453">
                  <c:v>0.65058599228745695</c:v>
                </c:pt>
                <c:pt idx="3454">
                  <c:v>0.65063056520726814</c:v>
                </c:pt>
                <c:pt idx="3455">
                  <c:v>0.650675106936352</c:v>
                </c:pt>
                <c:pt idx="3456">
                  <c:v>0.65071961749653473</c:v>
                </c:pt>
                <c:pt idx="3457">
                  <c:v>0.65076409690962733</c:v>
                </c:pt>
                <c:pt idx="3458">
                  <c:v>0.6508085451974257</c:v>
                </c:pt>
                <c:pt idx="3459">
                  <c:v>0.65085296238171031</c:v>
                </c:pt>
                <c:pt idx="3460">
                  <c:v>0.6508973484842463</c:v>
                </c:pt>
                <c:pt idx="3461">
                  <c:v>0.65094170352678371</c:v>
                </c:pt>
                <c:pt idx="3462">
                  <c:v>0.65098602753105739</c:v>
                </c:pt>
                <c:pt idx="3463">
                  <c:v>0.65103032051878706</c:v>
                </c:pt>
                <c:pt idx="3464">
                  <c:v>0.65107458251167682</c:v>
                </c:pt>
                <c:pt idx="3465">
                  <c:v>0.65111881353141632</c:v>
                </c:pt>
                <c:pt idx="3466">
                  <c:v>0.65116301359967921</c:v>
                </c:pt>
                <c:pt idx="3467">
                  <c:v>0.6512071827381245</c:v>
                </c:pt>
                <c:pt idx="3468">
                  <c:v>0.65125132096839589</c:v>
                </c:pt>
                <c:pt idx="3469">
                  <c:v>0.65129542831212206</c:v>
                </c:pt>
                <c:pt idx="3470">
                  <c:v>0.65133950479091629</c:v>
                </c:pt>
                <c:pt idx="3471">
                  <c:v>0.65138355042637697</c:v>
                </c:pt>
                <c:pt idx="3472">
                  <c:v>0.65142756524008727</c:v>
                </c:pt>
                <c:pt idx="3473">
                  <c:v>0.65147154925361539</c:v>
                </c:pt>
                <c:pt idx="3474">
                  <c:v>0.65151550248851409</c:v>
                </c:pt>
                <c:pt idx="3475">
                  <c:v>0.65155942496632135</c:v>
                </c:pt>
                <c:pt idx="3476">
                  <c:v>0.6516033167085602</c:v>
                </c:pt>
                <c:pt idx="3477">
                  <c:v>0.6516471777367383</c:v>
                </c:pt>
                <c:pt idx="3478">
                  <c:v>0.65169100807234837</c:v>
                </c:pt>
                <c:pt idx="3479">
                  <c:v>0.6517348077368682</c:v>
                </c:pt>
                <c:pt idx="3480">
                  <c:v>0.65177857675176032</c:v>
                </c:pt>
                <c:pt idx="3481">
                  <c:v>0.65182231513847233</c:v>
                </c:pt>
                <c:pt idx="3482">
                  <c:v>0.65186602291843709</c:v>
                </c:pt>
                <c:pt idx="3483">
                  <c:v>0.65190970011307214</c:v>
                </c:pt>
                <c:pt idx="3484">
                  <c:v>0.65195334674378003</c:v>
                </c:pt>
                <c:pt idx="3485">
                  <c:v>0.65199696283194863</c:v>
                </c:pt>
                <c:pt idx="3486">
                  <c:v>0.65204054839895054</c:v>
                </c:pt>
                <c:pt idx="3487">
                  <c:v>0.65208410346614332</c:v>
                </c:pt>
                <c:pt idx="3488">
                  <c:v>0.65212762805487012</c:v>
                </c:pt>
                <c:pt idx="3489">
                  <c:v>0.65217112218645867</c:v>
                </c:pt>
                <c:pt idx="3490">
                  <c:v>0.65221458588222181</c:v>
                </c:pt>
                <c:pt idx="3491">
                  <c:v>0.65225801916345783</c:v>
                </c:pt>
                <c:pt idx="3492">
                  <c:v>0.65230142205144959</c:v>
                </c:pt>
                <c:pt idx="3493">
                  <c:v>0.65234479456746541</c:v>
                </c:pt>
                <c:pt idx="3494">
                  <c:v>0.65238813673275864</c:v>
                </c:pt>
                <c:pt idx="3495">
                  <c:v>0.65243144856856783</c:v>
                </c:pt>
                <c:pt idx="3496">
                  <c:v>0.65247473009611656</c:v>
                </c:pt>
                <c:pt idx="3497">
                  <c:v>0.65251798133661365</c:v>
                </c:pt>
                <c:pt idx="3498">
                  <c:v>0.65256120231125292</c:v>
                </c:pt>
                <c:pt idx="3499">
                  <c:v>0.65260439304121354</c:v>
                </c:pt>
                <c:pt idx="3500">
                  <c:v>0.6526475535476598</c:v>
                </c:pt>
                <c:pt idx="3501">
                  <c:v>0.652690683851741</c:v>
                </c:pt>
                <c:pt idx="3502">
                  <c:v>0.65273378397459203</c:v>
                </c:pt>
                <c:pt idx="3503">
                  <c:v>0.65277685393733276</c:v>
                </c:pt>
                <c:pt idx="3504">
                  <c:v>0.65281989376106808</c:v>
                </c:pt>
                <c:pt idx="3505">
                  <c:v>0.65286290346688836</c:v>
                </c:pt>
                <c:pt idx="3506">
                  <c:v>0.65290588307586939</c:v>
                </c:pt>
                <c:pt idx="3507">
                  <c:v>0.65294883260907177</c:v>
                </c:pt>
                <c:pt idx="3508">
                  <c:v>0.65299175208754157</c:v>
                </c:pt>
                <c:pt idx="3509">
                  <c:v>0.65303464153231039</c:v>
                </c:pt>
                <c:pt idx="3510">
                  <c:v>0.65307750096439465</c:v>
                </c:pt>
                <c:pt idx="3511">
                  <c:v>0.65312033040479633</c:v>
                </c:pt>
                <c:pt idx="3512">
                  <c:v>0.65316312987450265</c:v>
                </c:pt>
                <c:pt idx="3513">
                  <c:v>0.65320589939448626</c:v>
                </c:pt>
                <c:pt idx="3514">
                  <c:v>0.65324863898570507</c:v>
                </c:pt>
                <c:pt idx="3515">
                  <c:v>0.65329134866910199</c:v>
                </c:pt>
                <c:pt idx="3516">
                  <c:v>0.65333402846560584</c:v>
                </c:pt>
                <c:pt idx="3517">
                  <c:v>0.65337667839613045</c:v>
                </c:pt>
                <c:pt idx="3518">
                  <c:v>0.65341929848157509</c:v>
                </c:pt>
                <c:pt idx="3519">
                  <c:v>0.65346188874282451</c:v>
                </c:pt>
                <c:pt idx="3520">
                  <c:v>0.65350444920074857</c:v>
                </c:pt>
                <c:pt idx="3521">
                  <c:v>0.65354697987620269</c:v>
                </c:pt>
                <c:pt idx="3522">
                  <c:v>0.65358948079002799</c:v>
                </c:pt>
                <c:pt idx="3523">
                  <c:v>0.65363195196305046</c:v>
                </c:pt>
                <c:pt idx="3524">
                  <c:v>0.6536743934160818</c:v>
                </c:pt>
                <c:pt idx="3525">
                  <c:v>0.65371680516991926</c:v>
                </c:pt>
                <c:pt idx="3526">
                  <c:v>0.65375918724534521</c:v>
                </c:pt>
                <c:pt idx="3527">
                  <c:v>0.65380153966312782</c:v>
                </c:pt>
                <c:pt idx="3528">
                  <c:v>0.65384386244402048</c:v>
                </c:pt>
                <c:pt idx="3529">
                  <c:v>0.65388615560876218</c:v>
                </c:pt>
                <c:pt idx="3530">
                  <c:v>0.65392841917807742</c:v>
                </c:pt>
                <c:pt idx="3531">
                  <c:v>0.65397065317267622</c:v>
                </c:pt>
                <c:pt idx="3532">
                  <c:v>0.65401285761325378</c:v>
                </c:pt>
                <c:pt idx="3533">
                  <c:v>0.65405503252049135</c:v>
                </c:pt>
                <c:pt idx="3534">
                  <c:v>0.65409717791505539</c:v>
                </c:pt>
                <c:pt idx="3535">
                  <c:v>0.65413929381759772</c:v>
                </c:pt>
                <c:pt idx="3536">
                  <c:v>0.65418138024875605</c:v>
                </c:pt>
                <c:pt idx="3537">
                  <c:v>0.65422343722915366</c:v>
                </c:pt>
                <c:pt idx="3538">
                  <c:v>0.65426546477939906</c:v>
                </c:pt>
                <c:pt idx="3539">
                  <c:v>0.65430746292008668</c:v>
                </c:pt>
                <c:pt idx="3540">
                  <c:v>0.65434943167179649</c:v>
                </c:pt>
                <c:pt idx="3541">
                  <c:v>0.65439137105509371</c:v>
                </c:pt>
                <c:pt idx="3542">
                  <c:v>0.65443328109052967</c:v>
                </c:pt>
                <c:pt idx="3543">
                  <c:v>0.65447516179864085</c:v>
                </c:pt>
                <c:pt idx="3544">
                  <c:v>0.65451701319994982</c:v>
                </c:pt>
                <c:pt idx="3545">
                  <c:v>0.65455883531496439</c:v>
                </c:pt>
                <c:pt idx="3546">
                  <c:v>0.6546006281641783</c:v>
                </c:pt>
                <c:pt idx="3547">
                  <c:v>0.65464239176807071</c:v>
                </c:pt>
                <c:pt idx="3548">
                  <c:v>0.6546841261471068</c:v>
                </c:pt>
                <c:pt idx="3549">
                  <c:v>0.65472583132173701</c:v>
                </c:pt>
                <c:pt idx="3550">
                  <c:v>0.65476750731239775</c:v>
                </c:pt>
                <c:pt idx="3551">
                  <c:v>0.65480915413951091</c:v>
                </c:pt>
                <c:pt idx="3552">
                  <c:v>0.65485077182348439</c:v>
                </c:pt>
                <c:pt idx="3553">
                  <c:v>0.65489236038471155</c:v>
                </c:pt>
                <c:pt idx="3554">
                  <c:v>0.65493391984357163</c:v>
                </c:pt>
                <c:pt idx="3555">
                  <c:v>0.65497545022042958</c:v>
                </c:pt>
                <c:pt idx="3556">
                  <c:v>0.65501695153563599</c:v>
                </c:pt>
                <c:pt idx="3557">
                  <c:v>0.65505842380952728</c:v>
                </c:pt>
                <c:pt idx="3558">
                  <c:v>0.65509986706242562</c:v>
                </c:pt>
                <c:pt idx="3559">
                  <c:v>0.65514128131463911</c:v>
                </c:pt>
                <c:pt idx="3560">
                  <c:v>0.6551826665864614</c:v>
                </c:pt>
                <c:pt idx="3561">
                  <c:v>0.65522402289817228</c:v>
                </c:pt>
                <c:pt idx="3562">
                  <c:v>0.65526535027003674</c:v>
                </c:pt>
                <c:pt idx="3563">
                  <c:v>0.65530664872230637</c:v>
                </c:pt>
                <c:pt idx="3564">
                  <c:v>0.65534791827521788</c:v>
                </c:pt>
                <c:pt idx="3565">
                  <c:v>0.6553891589489943</c:v>
                </c:pt>
                <c:pt idx="3566">
                  <c:v>0.65543037076384436</c:v>
                </c:pt>
                <c:pt idx="3567">
                  <c:v>0.65547155373996258</c:v>
                </c:pt>
                <c:pt idx="3568">
                  <c:v>0.65551270789752936</c:v>
                </c:pt>
                <c:pt idx="3569">
                  <c:v>0.65555383325671102</c:v>
                </c:pt>
                <c:pt idx="3570">
                  <c:v>0.65559492983765988</c:v>
                </c:pt>
                <c:pt idx="3571">
                  <c:v>0.65563599766051384</c:v>
                </c:pt>
                <c:pt idx="3572">
                  <c:v>0.65567703674539712</c:v>
                </c:pt>
                <c:pt idx="3573">
                  <c:v>0.65571804711241954</c:v>
                </c:pt>
                <c:pt idx="3574">
                  <c:v>0.65575902878167691</c:v>
                </c:pt>
                <c:pt idx="3575">
                  <c:v>0.65579998177325116</c:v>
                </c:pt>
                <c:pt idx="3576">
                  <c:v>0.65584090610721002</c:v>
                </c:pt>
                <c:pt idx="3577">
                  <c:v>0.65588180180360689</c:v>
                </c:pt>
                <c:pt idx="3578">
                  <c:v>0.65592266888248185</c:v>
                </c:pt>
                <c:pt idx="3579">
                  <c:v>0.65596350736386033</c:v>
                </c:pt>
                <c:pt idx="3580">
                  <c:v>0.65600431726775399</c:v>
                </c:pt>
                <c:pt idx="3581">
                  <c:v>0.65604509861416049</c:v>
                </c:pt>
                <c:pt idx="3582">
                  <c:v>0.6560858514230633</c:v>
                </c:pt>
                <c:pt idx="3583">
                  <c:v>0.65612657571443223</c:v>
                </c:pt>
                <c:pt idx="3584">
                  <c:v>0.65616727150822296</c:v>
                </c:pt>
                <c:pt idx="3585">
                  <c:v>0.65620793882437711</c:v>
                </c:pt>
                <c:pt idx="3586">
                  <c:v>0.65624857768282252</c:v>
                </c:pt>
                <c:pt idx="3587">
                  <c:v>0.65628918810347303</c:v>
                </c:pt>
                <c:pt idx="3588">
                  <c:v>0.65632977010622828</c:v>
                </c:pt>
                <c:pt idx="3589">
                  <c:v>0.65637032371097448</c:v>
                </c:pt>
                <c:pt idx="3590">
                  <c:v>0.65641084893758361</c:v>
                </c:pt>
                <c:pt idx="3591">
                  <c:v>0.65645134580591369</c:v>
                </c:pt>
                <c:pt idx="3592">
                  <c:v>0.65649181433580894</c:v>
                </c:pt>
                <c:pt idx="3593">
                  <c:v>0.65653225454709985</c:v>
                </c:pt>
                <c:pt idx="3594">
                  <c:v>0.65657266645960288</c:v>
                </c:pt>
                <c:pt idx="3595">
                  <c:v>0.65661305009312054</c:v>
                </c:pt>
                <c:pt idx="3596">
                  <c:v>0.65665340546744155</c:v>
                </c:pt>
                <c:pt idx="3597">
                  <c:v>0.65669373260234087</c:v>
                </c:pt>
                <c:pt idx="3598">
                  <c:v>0.65673403151757959</c:v>
                </c:pt>
                <c:pt idx="3599">
                  <c:v>0.65677430223290489</c:v>
                </c:pt>
                <c:pt idx="3600">
                  <c:v>0.65681454476805012</c:v>
                </c:pt>
                <c:pt idx="3601">
                  <c:v>0.65685475914273506</c:v>
                </c:pt>
                <c:pt idx="3602">
                  <c:v>0.65689494537666537</c:v>
                </c:pt>
                <c:pt idx="3603">
                  <c:v>0.6569351034895331</c:v>
                </c:pt>
                <c:pt idx="3604">
                  <c:v>0.6569752335010165</c:v>
                </c:pt>
                <c:pt idx="3605">
                  <c:v>0.65701533543078006</c:v>
                </c:pt>
                <c:pt idx="3606">
                  <c:v>0.65705540929847439</c:v>
                </c:pt>
                <c:pt idx="3607">
                  <c:v>0.65709545512373657</c:v>
                </c:pt>
                <c:pt idx="3608">
                  <c:v>0.65713547292618968</c:v>
                </c:pt>
                <c:pt idx="3609">
                  <c:v>0.65717546272544336</c:v>
                </c:pt>
                <c:pt idx="3610">
                  <c:v>0.65721542454109316</c:v>
                </c:pt>
                <c:pt idx="3611">
                  <c:v>0.65725535839272131</c:v>
                </c:pt>
                <c:pt idx="3612">
                  <c:v>0.65729526429989615</c:v>
                </c:pt>
                <c:pt idx="3613">
                  <c:v>0.65733514228217216</c:v>
                </c:pt>
                <c:pt idx="3614">
                  <c:v>0.65737499235909047</c:v>
                </c:pt>
                <c:pt idx="3615">
                  <c:v>0.65741481455017825</c:v>
                </c:pt>
                <c:pt idx="3616">
                  <c:v>0.65745460887494922</c:v>
                </c:pt>
                <c:pt idx="3617">
                  <c:v>0.65749437535290345</c:v>
                </c:pt>
                <c:pt idx="3618">
                  <c:v>0.6575341140035269</c:v>
                </c:pt>
                <c:pt idx="3619">
                  <c:v>0.65757382484629268</c:v>
                </c:pt>
                <c:pt idx="3620">
                  <c:v>0.65761350790065953</c:v>
                </c:pt>
                <c:pt idx="3621">
                  <c:v>0.65765316318607314</c:v>
                </c:pt>
                <c:pt idx="3622">
                  <c:v>0.65769279072196529</c:v>
                </c:pt>
                <c:pt idx="3623">
                  <c:v>0.65773239052775412</c:v>
                </c:pt>
                <c:pt idx="3624">
                  <c:v>0.65777196262284432</c:v>
                </c:pt>
                <c:pt idx="3625">
                  <c:v>0.65781150702662705</c:v>
                </c:pt>
                <c:pt idx="3626">
                  <c:v>0.6578510237584797</c:v>
                </c:pt>
                <c:pt idx="3627">
                  <c:v>0.65789051283776634</c:v>
                </c:pt>
                <c:pt idx="3628">
                  <c:v>0.65792997428383715</c:v>
                </c:pt>
                <c:pt idx="3629">
                  <c:v>0.65796940811602933</c:v>
                </c:pt>
                <c:pt idx="3630">
                  <c:v>0.65800881435366587</c:v>
                </c:pt>
                <c:pt idx="3631">
                  <c:v>0.65804819301605688</c:v>
                </c:pt>
                <c:pt idx="3632">
                  <c:v>0.65808754412249837</c:v>
                </c:pt>
                <c:pt idx="3633">
                  <c:v>0.65812686769227313</c:v>
                </c:pt>
                <c:pt idx="3634">
                  <c:v>0.65816616374465065</c:v>
                </c:pt>
                <c:pt idx="3635">
                  <c:v>0.65820543229888673</c:v>
                </c:pt>
                <c:pt idx="3636">
                  <c:v>0.65824467337422354</c:v>
                </c:pt>
                <c:pt idx="3637">
                  <c:v>0.65828388698989004</c:v>
                </c:pt>
                <c:pt idx="3638">
                  <c:v>0.65832307316510175</c:v>
                </c:pt>
                <c:pt idx="3639">
                  <c:v>0.6583622319190604</c:v>
                </c:pt>
                <c:pt idx="3640">
                  <c:v>0.65840136327095466</c:v>
                </c:pt>
                <c:pt idx="3641">
                  <c:v>0.65844046723995964</c:v>
                </c:pt>
                <c:pt idx="3642">
                  <c:v>0.65847954384523699</c:v>
                </c:pt>
                <c:pt idx="3643">
                  <c:v>0.65851859310593497</c:v>
                </c:pt>
                <c:pt idx="3644">
                  <c:v>0.65855761504118859</c:v>
                </c:pt>
                <c:pt idx="3645">
                  <c:v>0.65859660967011913</c:v>
                </c:pt>
                <c:pt idx="3646">
                  <c:v>0.65863557701183484</c:v>
                </c:pt>
                <c:pt idx="3647">
                  <c:v>0.65867451708543034</c:v>
                </c:pt>
                <c:pt idx="3648">
                  <c:v>0.65871342990998727</c:v>
                </c:pt>
                <c:pt idx="3649">
                  <c:v>0.65875231550457325</c:v>
                </c:pt>
                <c:pt idx="3650">
                  <c:v>0.65879117388824326</c:v>
                </c:pt>
                <c:pt idx="3651">
                  <c:v>0.65883000508003853</c:v>
                </c:pt>
                <c:pt idx="3652">
                  <c:v>0.65886880909898715</c:v>
                </c:pt>
                <c:pt idx="3653">
                  <c:v>0.6589075859641037</c:v>
                </c:pt>
                <c:pt idx="3654">
                  <c:v>0.65894633569438965</c:v>
                </c:pt>
                <c:pt idx="3655">
                  <c:v>0.65898505830883303</c:v>
                </c:pt>
                <c:pt idx="3656">
                  <c:v>0.65902375382640876</c:v>
                </c:pt>
                <c:pt idx="3657">
                  <c:v>0.65906242226607847</c:v>
                </c:pt>
                <c:pt idx="3658">
                  <c:v>0.65910106364679022</c:v>
                </c:pt>
                <c:pt idx="3659">
                  <c:v>0.65913967798747908</c:v>
                </c:pt>
                <c:pt idx="3660">
                  <c:v>0.6591782653070668</c:v>
                </c:pt>
                <c:pt idx="3661">
                  <c:v>0.65921682562446193</c:v>
                </c:pt>
                <c:pt idx="3662">
                  <c:v>0.65925535895855969</c:v>
                </c:pt>
                <c:pt idx="3663">
                  <c:v>0.65929386532824219</c:v>
                </c:pt>
                <c:pt idx="3664">
                  <c:v>0.65933234475237834</c:v>
                </c:pt>
                <c:pt idx="3665">
                  <c:v>0.65937079724982373</c:v>
                </c:pt>
                <c:pt idx="3666">
                  <c:v>0.65940922283942083</c:v>
                </c:pt>
                <c:pt idx="3667">
                  <c:v>0.65944762153999892</c:v>
                </c:pt>
                <c:pt idx="3668">
                  <c:v>0.65948599337037395</c:v>
                </c:pt>
                <c:pt idx="3669">
                  <c:v>0.65952433834934898</c:v>
                </c:pt>
                <c:pt idx="3670">
                  <c:v>0.65956265649571377</c:v>
                </c:pt>
                <c:pt idx="3671">
                  <c:v>0.65960094782824485</c:v>
                </c:pt>
                <c:pt idx="3672">
                  <c:v>0.65963921236570588</c:v>
                </c:pt>
                <c:pt idx="3673">
                  <c:v>0.65967745012684698</c:v>
                </c:pt>
                <c:pt idx="3674">
                  <c:v>0.65971566113040547</c:v>
                </c:pt>
                <c:pt idx="3675">
                  <c:v>0.65975384539510562</c:v>
                </c:pt>
                <c:pt idx="3676">
                  <c:v>0.65979200293965812</c:v>
                </c:pt>
                <c:pt idx="3677">
                  <c:v>0.65983013378276123</c:v>
                </c:pt>
                <c:pt idx="3678">
                  <c:v>0.65986823794309946</c:v>
                </c:pt>
                <c:pt idx="3679">
                  <c:v>0.65990631543934486</c:v>
                </c:pt>
                <c:pt idx="3680">
                  <c:v>0.65994436629015596</c:v>
                </c:pt>
                <c:pt idx="3681">
                  <c:v>0.6599823905141784</c:v>
                </c:pt>
                <c:pt idx="3682">
                  <c:v>0.66002038813004482</c:v>
                </c:pt>
                <c:pt idx="3683">
                  <c:v>0.66005835915637479</c:v>
                </c:pt>
                <c:pt idx="3684">
                  <c:v>0.66009630361177474</c:v>
                </c:pt>
                <c:pt idx="3685">
                  <c:v>0.66013422151483825</c:v>
                </c:pt>
                <c:pt idx="3686">
                  <c:v>0.66017211288414579</c:v>
                </c:pt>
                <c:pt idx="3687">
                  <c:v>0.66020997773826484</c:v>
                </c:pt>
                <c:pt idx="3688">
                  <c:v>0.6602478160957499</c:v>
                </c:pt>
                <c:pt idx="3689">
                  <c:v>0.66028562797514245</c:v>
                </c:pt>
                <c:pt idx="3690">
                  <c:v>0.66032341339497114</c:v>
                </c:pt>
                <c:pt idx="3691">
                  <c:v>0.66036117237375136</c:v>
                </c:pt>
                <c:pt idx="3692">
                  <c:v>0.66039890492998587</c:v>
                </c:pt>
                <c:pt idx="3693">
                  <c:v>0.66043661108216423</c:v>
                </c:pt>
                <c:pt idx="3694">
                  <c:v>0.6604742908487633</c:v>
                </c:pt>
                <c:pt idx="3695">
                  <c:v>0.66051194424824677</c:v>
                </c:pt>
                <c:pt idx="3696">
                  <c:v>0.66054957129906544</c:v>
                </c:pt>
                <c:pt idx="3697">
                  <c:v>0.66058717201965755</c:v>
                </c:pt>
                <c:pt idx="3698">
                  <c:v>0.66062474642844793</c:v>
                </c:pt>
                <c:pt idx="3699">
                  <c:v>0.66066229454384895</c:v>
                </c:pt>
                <c:pt idx="3700">
                  <c:v>0.66069981638425967</c:v>
                </c:pt>
                <c:pt idx="3701">
                  <c:v>0.66073731196806651</c:v>
                </c:pt>
                <c:pt idx="3702">
                  <c:v>0.6607747813136432</c:v>
                </c:pt>
                <c:pt idx="3703">
                  <c:v>0.66081222443935039</c:v>
                </c:pt>
                <c:pt idx="3704">
                  <c:v>0.66084964136353574</c:v>
                </c:pt>
                <c:pt idx="3705">
                  <c:v>0.66088703210453448</c:v>
                </c:pt>
                <c:pt idx="3706">
                  <c:v>0.6609243966806686</c:v>
                </c:pt>
                <c:pt idx="3707">
                  <c:v>0.66096173511024758</c:v>
                </c:pt>
                <c:pt idx="3708">
                  <c:v>0.6609990474115679</c:v>
                </c:pt>
                <c:pt idx="3709">
                  <c:v>0.66103633360291336</c:v>
                </c:pt>
                <c:pt idx="3710">
                  <c:v>0.66107359370255481</c:v>
                </c:pt>
                <c:pt idx="3711">
                  <c:v>0.66111082772875029</c:v>
                </c:pt>
                <c:pt idx="3712">
                  <c:v>0.66114803569974534</c:v>
                </c:pt>
                <c:pt idx="3713">
                  <c:v>0.66118521763377269</c:v>
                </c:pt>
                <c:pt idx="3714">
                  <c:v>0.661222373549052</c:v>
                </c:pt>
                <c:pt idx="3715">
                  <c:v>0.66125950346379037</c:v>
                </c:pt>
                <c:pt idx="3716">
                  <c:v>0.66129660739618223</c:v>
                </c:pt>
                <c:pt idx="3717">
                  <c:v>0.66133368536440928</c:v>
                </c:pt>
                <c:pt idx="3718">
                  <c:v>0.66137073738664021</c:v>
                </c:pt>
                <c:pt idx="3719">
                  <c:v>0.66140776348103136</c:v>
                </c:pt>
                <c:pt idx="3720">
                  <c:v>0.66144476366572624</c:v>
                </c:pt>
                <c:pt idx="3721">
                  <c:v>0.66148173795885556</c:v>
                </c:pt>
                <c:pt idx="3722">
                  <c:v>0.6615186863785375</c:v>
                </c:pt>
                <c:pt idx="3723">
                  <c:v>0.66155560894287746</c:v>
                </c:pt>
                <c:pt idx="3724">
                  <c:v>0.66159250566996808</c:v>
                </c:pt>
                <c:pt idx="3725">
                  <c:v>0.66162937657788967</c:v>
                </c:pt>
                <c:pt idx="3726">
                  <c:v>0.66166622168470957</c:v>
                </c:pt>
                <c:pt idx="3727">
                  <c:v>0.66170304100848232</c:v>
                </c:pt>
                <c:pt idx="3728">
                  <c:v>0.66173983456725061</c:v>
                </c:pt>
                <c:pt idx="3729">
                  <c:v>0.66177660237904357</c:v>
                </c:pt>
                <c:pt idx="3730">
                  <c:v>0.66181334446187834</c:v>
                </c:pt>
                <c:pt idx="3731">
                  <c:v>0.66185006083375897</c:v>
                </c:pt>
                <c:pt idx="3732">
                  <c:v>0.66188675151267751</c:v>
                </c:pt>
                <c:pt idx="3733">
                  <c:v>0.66192341651661291</c:v>
                </c:pt>
                <c:pt idx="3734">
                  <c:v>0.66196005586353168</c:v>
                </c:pt>
                <c:pt idx="3735">
                  <c:v>0.66199666957138792</c:v>
                </c:pt>
                <c:pt idx="3736">
                  <c:v>0.66203325765812293</c:v>
                </c:pt>
                <c:pt idx="3737">
                  <c:v>0.6620698201416656</c:v>
                </c:pt>
                <c:pt idx="3738">
                  <c:v>0.66210635703993226</c:v>
                </c:pt>
                <c:pt idx="3739">
                  <c:v>0.6621428683708267</c:v>
                </c:pt>
                <c:pt idx="3740">
                  <c:v>0.66217935415224016</c:v>
                </c:pt>
                <c:pt idx="3741">
                  <c:v>0.66221581440205124</c:v>
                </c:pt>
                <c:pt idx="3742">
                  <c:v>0.6622522491381263</c:v>
                </c:pt>
                <c:pt idx="3743">
                  <c:v>0.66228865837831896</c:v>
                </c:pt>
                <c:pt idx="3744">
                  <c:v>0.6623250421404705</c:v>
                </c:pt>
                <c:pt idx="3745">
                  <c:v>0.66236140044240965</c:v>
                </c:pt>
                <c:pt idx="3746">
                  <c:v>0.66239773330195262</c:v>
                </c:pt>
                <c:pt idx="3747">
                  <c:v>0.66243404073690315</c:v>
                </c:pt>
                <c:pt idx="3748">
                  <c:v>0.66247032276505269</c:v>
                </c:pt>
                <c:pt idx="3749">
                  <c:v>0.66250657940418012</c:v>
                </c:pt>
                <c:pt idx="3750">
                  <c:v>0.66254281067205179</c:v>
                </c:pt>
                <c:pt idx="3751">
                  <c:v>0.6625790165864216</c:v>
                </c:pt>
                <c:pt idx="3752">
                  <c:v>0.66261519716503148</c:v>
                </c:pt>
                <c:pt idx="3753">
                  <c:v>0.66265135242561035</c:v>
                </c:pt>
                <c:pt idx="3754">
                  <c:v>0.66268748238587494</c:v>
                </c:pt>
                <c:pt idx="3755">
                  <c:v>0.66272358706352974</c:v>
                </c:pt>
                <c:pt idx="3756">
                  <c:v>0.66275966647626672</c:v>
                </c:pt>
                <c:pt idx="3757">
                  <c:v>0.6627957206417654</c:v>
                </c:pt>
                <c:pt idx="3758">
                  <c:v>0.66283174957769297</c:v>
                </c:pt>
                <c:pt idx="3759">
                  <c:v>0.66286775330170444</c:v>
                </c:pt>
                <c:pt idx="3760">
                  <c:v>0.66290373183144213</c:v>
                </c:pt>
                <c:pt idx="3761">
                  <c:v>0.6629396851845365</c:v>
                </c:pt>
                <c:pt idx="3762">
                  <c:v>0.662975613378605</c:v>
                </c:pt>
                <c:pt idx="3763">
                  <c:v>0.66301151643125333</c:v>
                </c:pt>
                <c:pt idx="3764">
                  <c:v>0.66304739436007465</c:v>
                </c:pt>
                <c:pt idx="3765">
                  <c:v>0.66308324718264988</c:v>
                </c:pt>
                <c:pt idx="3766">
                  <c:v>0.66311907491654742</c:v>
                </c:pt>
                <c:pt idx="3767">
                  <c:v>0.66315487757932357</c:v>
                </c:pt>
                <c:pt idx="3768">
                  <c:v>0.66319065518852249</c:v>
                </c:pt>
                <c:pt idx="3769">
                  <c:v>0.66322640776167574</c:v>
                </c:pt>
                <c:pt idx="3770">
                  <c:v>0.66326213531630274</c:v>
                </c:pt>
                <c:pt idx="3771">
                  <c:v>0.66329783786991081</c:v>
                </c:pt>
                <c:pt idx="3772">
                  <c:v>0.66333351543999464</c:v>
                </c:pt>
                <c:pt idx="3773">
                  <c:v>0.66336916804403712</c:v>
                </c:pt>
                <c:pt idx="3774">
                  <c:v>0.66340479569950861</c:v>
                </c:pt>
                <c:pt idx="3775">
                  <c:v>0.66344039842386737</c:v>
                </c:pt>
                <c:pt idx="3776">
                  <c:v>0.66347597623455945</c:v>
                </c:pt>
                <c:pt idx="3777">
                  <c:v>0.66351152914901845</c:v>
                </c:pt>
                <c:pt idx="3778">
                  <c:v>0.66354705718466633</c:v>
                </c:pt>
                <c:pt idx="3779">
                  <c:v>0.66358256035891205</c:v>
                </c:pt>
                <c:pt idx="3780">
                  <c:v>0.66361803868915326</c:v>
                </c:pt>
                <c:pt idx="3781">
                  <c:v>0.66365349219277481</c:v>
                </c:pt>
                <c:pt idx="3782">
                  <c:v>0.66368892088714948</c:v>
                </c:pt>
                <c:pt idx="3783">
                  <c:v>0.66372432478963828</c:v>
                </c:pt>
                <c:pt idx="3784">
                  <c:v>0.66375970391758943</c:v>
                </c:pt>
                <c:pt idx="3785">
                  <c:v>0.66379505828833973</c:v>
                </c:pt>
                <c:pt idx="3786">
                  <c:v>0.66383038791921334</c:v>
                </c:pt>
                <c:pt idx="3787">
                  <c:v>0.66386569282752239</c:v>
                </c:pt>
                <c:pt idx="3788">
                  <c:v>0.66390097303056705</c:v>
                </c:pt>
                <c:pt idx="3789">
                  <c:v>0.66393622854563528</c:v>
                </c:pt>
                <c:pt idx="3790">
                  <c:v>0.6639714593900029</c:v>
                </c:pt>
                <c:pt idx="3791">
                  <c:v>0.66400666558093369</c:v>
                </c:pt>
                <c:pt idx="3792">
                  <c:v>0.66404184713567938</c:v>
                </c:pt>
                <c:pt idx="3793">
                  <c:v>0.66407700407147952</c:v>
                </c:pt>
                <c:pt idx="3794">
                  <c:v>0.66411213640556188</c:v>
                </c:pt>
                <c:pt idx="3795">
                  <c:v>0.66414724415514159</c:v>
                </c:pt>
                <c:pt idx="3796">
                  <c:v>0.66418232733742255</c:v>
                </c:pt>
                <c:pt idx="3797">
                  <c:v>0.6642173859695959</c:v>
                </c:pt>
                <c:pt idx="3798">
                  <c:v>0.66425242006884111</c:v>
                </c:pt>
                <c:pt idx="3799">
                  <c:v>0.66428742965232557</c:v>
                </c:pt>
                <c:pt idx="3800">
                  <c:v>0.66432241473720477</c:v>
                </c:pt>
                <c:pt idx="3801">
                  <c:v>0.66435737534062178</c:v>
                </c:pt>
                <c:pt idx="3802">
                  <c:v>0.66439231147970801</c:v>
                </c:pt>
                <c:pt idx="3803">
                  <c:v>0.66442722317158298</c:v>
                </c:pt>
                <c:pt idx="3804">
                  <c:v>0.66446211043335401</c:v>
                </c:pt>
                <c:pt idx="3805">
                  <c:v>0.66449697328211665</c:v>
                </c:pt>
                <c:pt idx="3806">
                  <c:v>0.66453181173495401</c:v>
                </c:pt>
                <c:pt idx="3807">
                  <c:v>0.66456662580893799</c:v>
                </c:pt>
                <c:pt idx="3808">
                  <c:v>0.66460141552112795</c:v>
                </c:pt>
                <c:pt idx="3809">
                  <c:v>0.66463618088857146</c:v>
                </c:pt>
                <c:pt idx="3810">
                  <c:v>0.66467092192830435</c:v>
                </c:pt>
                <c:pt idx="3811">
                  <c:v>0.66470563865735022</c:v>
                </c:pt>
                <c:pt idx="3812">
                  <c:v>0.66474033109272102</c:v>
                </c:pt>
                <c:pt idx="3813">
                  <c:v>0.6647749992514167</c:v>
                </c:pt>
                <c:pt idx="3814">
                  <c:v>0.66480964315042523</c:v>
                </c:pt>
                <c:pt idx="3815">
                  <c:v>0.66484426280672293</c:v>
                </c:pt>
                <c:pt idx="3816">
                  <c:v>0.664878858237274</c:v>
                </c:pt>
                <c:pt idx="3817">
                  <c:v>0.66491342945903087</c:v>
                </c:pt>
                <c:pt idx="3818">
                  <c:v>0.664947976488934</c:v>
                </c:pt>
                <c:pt idx="3819">
                  <c:v>0.66498249934391229</c:v>
                </c:pt>
                <c:pt idx="3820">
                  <c:v>0.66501699804088232</c:v>
                </c:pt>
                <c:pt idx="3821">
                  <c:v>0.66505147259674946</c:v>
                </c:pt>
                <c:pt idx="3822">
                  <c:v>0.66508592302840663</c:v>
                </c:pt>
                <c:pt idx="3823">
                  <c:v>0.66512034935273512</c:v>
                </c:pt>
                <c:pt idx="3824">
                  <c:v>0.66515475158660475</c:v>
                </c:pt>
                <c:pt idx="3825">
                  <c:v>0.66518912974687305</c:v>
                </c:pt>
                <c:pt idx="3826">
                  <c:v>0.66522348385038621</c:v>
                </c:pt>
                <c:pt idx="3827">
                  <c:v>0.66525781391397809</c:v>
                </c:pt>
                <c:pt idx="3828">
                  <c:v>0.66529211995447124</c:v>
                </c:pt>
                <c:pt idx="3829">
                  <c:v>0.66532640198867632</c:v>
                </c:pt>
                <c:pt idx="3830">
                  <c:v>0.665360660033392</c:v>
                </c:pt>
                <c:pt idx="3831">
                  <c:v>0.66539489410540553</c:v>
                </c:pt>
                <c:pt idx="3832">
                  <c:v>0.66542910422149215</c:v>
                </c:pt>
                <c:pt idx="3833">
                  <c:v>0.66546329039841545</c:v>
                </c:pt>
                <c:pt idx="3834">
                  <c:v>0.66549745265292737</c:v>
                </c:pt>
                <c:pt idx="3835">
                  <c:v>0.66553159100176817</c:v>
                </c:pt>
                <c:pt idx="3836">
                  <c:v>0.66556570546166605</c:v>
                </c:pt>
                <c:pt idx="3837">
                  <c:v>0.66559979604933794</c:v>
                </c:pt>
                <c:pt idx="3838">
                  <c:v>0.66563386278148873</c:v>
                </c:pt>
                <c:pt idx="3839">
                  <c:v>0.66566790567481193</c:v>
                </c:pt>
                <c:pt idx="3840">
                  <c:v>0.66570192474598899</c:v>
                </c:pt>
                <c:pt idx="3841">
                  <c:v>0.66573592001169002</c:v>
                </c:pt>
                <c:pt idx="3842">
                  <c:v>0.66576989148857324</c:v>
                </c:pt>
                <c:pt idx="3843">
                  <c:v>0.66580383919328556</c:v>
                </c:pt>
                <c:pt idx="3844">
                  <c:v>0.66583776314246179</c:v>
                </c:pt>
                <c:pt idx="3845">
                  <c:v>0.6658716633527253</c:v>
                </c:pt>
                <c:pt idx="3846">
                  <c:v>0.66590553984068801</c:v>
                </c:pt>
                <c:pt idx="3847">
                  <c:v>0.66593939262294977</c:v>
                </c:pt>
                <c:pt idx="3848">
                  <c:v>0.6659732217160993</c:v>
                </c:pt>
                <c:pt idx="3849">
                  <c:v>0.66600702713671345</c:v>
                </c:pt>
                <c:pt idx="3850">
                  <c:v>0.66604080890135753</c:v>
                </c:pt>
                <c:pt idx="3851">
                  <c:v>0.66607456702658518</c:v>
                </c:pt>
                <c:pt idx="3852">
                  <c:v>0.66610830152893852</c:v>
                </c:pt>
                <c:pt idx="3853">
                  <c:v>0.66614201242494819</c:v>
                </c:pt>
                <c:pt idx="3854">
                  <c:v>0.66617569973113311</c:v>
                </c:pt>
                <c:pt idx="3855">
                  <c:v>0.66620936346400061</c:v>
                </c:pt>
                <c:pt idx="3856">
                  <c:v>0.66624300364004674</c:v>
                </c:pt>
                <c:pt idx="3857">
                  <c:v>0.66627662027575563</c:v>
                </c:pt>
                <c:pt idx="3858">
                  <c:v>0.6663102133876001</c:v>
                </c:pt>
                <c:pt idx="3859">
                  <c:v>0.66634378299204156</c:v>
                </c:pt>
                <c:pt idx="3860">
                  <c:v>0.6663773291055296</c:v>
                </c:pt>
                <c:pt idx="3861">
                  <c:v>0.66641085174450254</c:v>
                </c:pt>
                <c:pt idx="3862">
                  <c:v>0.66644435092538723</c:v>
                </c:pt>
                <c:pt idx="3863">
                  <c:v>0.66647782666459854</c:v>
                </c:pt>
                <c:pt idx="3864">
                  <c:v>0.66651127897854057</c:v>
                </c:pt>
                <c:pt idx="3865">
                  <c:v>0.66654470788360531</c:v>
                </c:pt>
                <c:pt idx="3866">
                  <c:v>0.66657811339617379</c:v>
                </c:pt>
                <c:pt idx="3867">
                  <c:v>0.66661149553261512</c:v>
                </c:pt>
                <c:pt idx="3868">
                  <c:v>0.66664485430928733</c:v>
                </c:pt>
                <c:pt idx="3869">
                  <c:v>0.6666781897425369</c:v>
                </c:pt>
                <c:pt idx="3870">
                  <c:v>0.66671150184869865</c:v>
                </c:pt>
                <c:pt idx="3871">
                  <c:v>0.66674479064409631</c:v>
                </c:pt>
                <c:pt idx="3872">
                  <c:v>0.66677805614504193</c:v>
                </c:pt>
                <c:pt idx="3873">
                  <c:v>0.66681129836783626</c:v>
                </c:pt>
                <c:pt idx="3874">
                  <c:v>0.66684451732876859</c:v>
                </c:pt>
                <c:pt idx="3875">
                  <c:v>0.6668777130441168</c:v>
                </c:pt>
                <c:pt idx="3876">
                  <c:v>0.66691088553014766</c:v>
                </c:pt>
                <c:pt idx="3877">
                  <c:v>0.66694403480311593</c:v>
                </c:pt>
                <c:pt idx="3878">
                  <c:v>0.66697716087926573</c:v>
                </c:pt>
                <c:pt idx="3879">
                  <c:v>0.66701026377482919</c:v>
                </c:pt>
                <c:pt idx="3880">
                  <c:v>0.66704334350602756</c:v>
                </c:pt>
                <c:pt idx="3881">
                  <c:v>0.66707640008907043</c:v>
                </c:pt>
                <c:pt idx="3882">
                  <c:v>0.66710943354015628</c:v>
                </c:pt>
                <c:pt idx="3883">
                  <c:v>0.66714244387547184</c:v>
                </c:pt>
                <c:pt idx="3884">
                  <c:v>0.66717543111119315</c:v>
                </c:pt>
                <c:pt idx="3885">
                  <c:v>0.6672083952634843</c:v>
                </c:pt>
                <c:pt idx="3886">
                  <c:v>0.66724133634849847</c:v>
                </c:pt>
                <c:pt idx="3887">
                  <c:v>0.66727425438237753</c:v>
                </c:pt>
                <c:pt idx="3888">
                  <c:v>0.66730714938125169</c:v>
                </c:pt>
                <c:pt idx="3889">
                  <c:v>0.66734002136124027</c:v>
                </c:pt>
                <c:pt idx="3890">
                  <c:v>0.66737287033845105</c:v>
                </c:pt>
                <c:pt idx="3891">
                  <c:v>0.66740569632898095</c:v>
                </c:pt>
                <c:pt idx="3892">
                  <c:v>0.66743849934891497</c:v>
                </c:pt>
                <c:pt idx="3893">
                  <c:v>0.66747127941432738</c:v>
                </c:pt>
                <c:pt idx="3894">
                  <c:v>0.66750403654128099</c:v>
                </c:pt>
                <c:pt idx="3895">
                  <c:v>0.66753677074582751</c:v>
                </c:pt>
                <c:pt idx="3896">
                  <c:v>0.66756948204400712</c:v>
                </c:pt>
                <c:pt idx="3897">
                  <c:v>0.66760217045184922</c:v>
                </c:pt>
                <c:pt idx="3898">
                  <c:v>0.66763483598537154</c:v>
                </c:pt>
                <c:pt idx="3899">
                  <c:v>0.66766747866058096</c:v>
                </c:pt>
                <c:pt idx="3900">
                  <c:v>0.66770009849347289</c:v>
                </c:pt>
                <c:pt idx="3901">
                  <c:v>0.66773269550003167</c:v>
                </c:pt>
                <c:pt idx="3902">
                  <c:v>0.66776526969623062</c:v>
                </c:pt>
                <c:pt idx="3903">
                  <c:v>0.66779782109803154</c:v>
                </c:pt>
                <c:pt idx="3904">
                  <c:v>0.66783034972138522</c:v>
                </c:pt>
                <c:pt idx="3905">
                  <c:v>0.66786285558223135</c:v>
                </c:pt>
                <c:pt idx="3906">
                  <c:v>0.66789533869649853</c:v>
                </c:pt>
                <c:pt idx="3907">
                  <c:v>0.66792779908010402</c:v>
                </c:pt>
                <c:pt idx="3908">
                  <c:v>0.66796023674895399</c:v>
                </c:pt>
                <c:pt idx="3909">
                  <c:v>0.6679926517189434</c:v>
                </c:pt>
                <c:pt idx="3910">
                  <c:v>0.66802504400595641</c:v>
                </c:pt>
                <c:pt idx="3911">
                  <c:v>0.66805741362586579</c:v>
                </c:pt>
                <c:pt idx="3912">
                  <c:v>0.66808976059453318</c:v>
                </c:pt>
                <c:pt idx="3913">
                  <c:v>0.66812208492780922</c:v>
                </c:pt>
                <c:pt idx="3914">
                  <c:v>0.66815438664153359</c:v>
                </c:pt>
                <c:pt idx="3915">
                  <c:v>0.66818666575153463</c:v>
                </c:pt>
                <c:pt idx="3916">
                  <c:v>0.66821892227362978</c:v>
                </c:pt>
                <c:pt idx="3917">
                  <c:v>0.66825115622362519</c:v>
                </c:pt>
                <c:pt idx="3918">
                  <c:v>0.66828336761731622</c:v>
                </c:pt>
                <c:pt idx="3919">
                  <c:v>0.66831555647048713</c:v>
                </c:pt>
                <c:pt idx="3920">
                  <c:v>0.66834772279891097</c:v>
                </c:pt>
                <c:pt idx="3921">
                  <c:v>0.66837986661834992</c:v>
                </c:pt>
                <c:pt idx="3922">
                  <c:v>0.66841198794455492</c:v>
                </c:pt>
                <c:pt idx="3923">
                  <c:v>0.66844408679326606</c:v>
                </c:pt>
                <c:pt idx="3924">
                  <c:v>0.66847616318021263</c:v>
                </c:pt>
                <c:pt idx="3925">
                  <c:v>0.66850821712111241</c:v>
                </c:pt>
                <c:pt idx="3926">
                  <c:v>0.66854024863167238</c:v>
                </c:pt>
                <c:pt idx="3927">
                  <c:v>0.66857225772758877</c:v>
                </c:pt>
                <c:pt idx="3928">
                  <c:v>0.66860424442454658</c:v>
                </c:pt>
                <c:pt idx="3929">
                  <c:v>0.66863620873821994</c:v>
                </c:pt>
                <c:pt idx="3930">
                  <c:v>0.66866815068427199</c:v>
                </c:pt>
                <c:pt idx="3931">
                  <c:v>0.66870007027835476</c:v>
                </c:pt>
                <c:pt idx="3932">
                  <c:v>0.66873196753610953</c:v>
                </c:pt>
                <c:pt idx="3933">
                  <c:v>0.66876384247316645</c:v>
                </c:pt>
                <c:pt idx="3934">
                  <c:v>0.66879569510514514</c:v>
                </c:pt>
                <c:pt idx="3935">
                  <c:v>0.66882752544765367</c:v>
                </c:pt>
                <c:pt idx="3936">
                  <c:v>0.66885933351628957</c:v>
                </c:pt>
                <c:pt idx="3937">
                  <c:v>0.66889111932663958</c:v>
                </c:pt>
                <c:pt idx="3938">
                  <c:v>0.66892288289427915</c:v>
                </c:pt>
                <c:pt idx="3939">
                  <c:v>0.66895462423477325</c:v>
                </c:pt>
                <c:pt idx="3940">
                  <c:v>0.66898634336367546</c:v>
                </c:pt>
                <c:pt idx="3941">
                  <c:v>0.669018040296529</c:v>
                </c:pt>
                <c:pt idx="3942">
                  <c:v>0.66904971504886568</c:v>
                </c:pt>
                <c:pt idx="3943">
                  <c:v>0.66908136763620707</c:v>
                </c:pt>
                <c:pt idx="3944">
                  <c:v>0.66911299807406321</c:v>
                </c:pt>
                <c:pt idx="3945">
                  <c:v>0.66914460637793394</c:v>
                </c:pt>
                <c:pt idx="3946">
                  <c:v>0.66917619256330774</c:v>
                </c:pt>
                <c:pt idx="3947">
                  <c:v>0.66920775664566234</c:v>
                </c:pt>
                <c:pt idx="3948">
                  <c:v>0.66923929864046505</c:v>
                </c:pt>
                <c:pt idx="3949">
                  <c:v>0.66927081856317172</c:v>
                </c:pt>
                <c:pt idx="3950">
                  <c:v>0.66930231642922777</c:v>
                </c:pt>
                <c:pt idx="3951">
                  <c:v>0.66933379225406797</c:v>
                </c:pt>
                <c:pt idx="3952">
                  <c:v>0.66936524605311587</c:v>
                </c:pt>
                <c:pt idx="3953">
                  <c:v>0.66939667784178447</c:v>
                </c:pt>
                <c:pt idx="3954">
                  <c:v>0.66942808763547601</c:v>
                </c:pt>
                <c:pt idx="3955">
                  <c:v>0.66945947544958162</c:v>
                </c:pt>
                <c:pt idx="3956">
                  <c:v>0.66949084129948233</c:v>
                </c:pt>
                <c:pt idx="3957">
                  <c:v>0.66952218520054774</c:v>
                </c:pt>
                <c:pt idx="3958">
                  <c:v>0.669553507168137</c:v>
                </c:pt>
                <c:pt idx="3959">
                  <c:v>0.6695848072175985</c:v>
                </c:pt>
                <c:pt idx="3960">
                  <c:v>0.66961608536426975</c:v>
                </c:pt>
                <c:pt idx="3961">
                  <c:v>0.66964734162347772</c:v>
                </c:pt>
                <c:pt idx="3962">
                  <c:v>0.66967857601053871</c:v>
                </c:pt>
                <c:pt idx="3963">
                  <c:v>0.66970978854075791</c:v>
                </c:pt>
                <c:pt idx="3964">
                  <c:v>0.66974097922943021</c:v>
                </c:pt>
                <c:pt idx="3965">
                  <c:v>0.66977214809183938</c:v>
                </c:pt>
                <c:pt idx="3966">
                  <c:v>0.6698032951432592</c:v>
                </c:pt>
                <c:pt idx="3967">
                  <c:v>0.66983442039895191</c:v>
                </c:pt>
                <c:pt idx="3968">
                  <c:v>0.66986552387416975</c:v>
                </c:pt>
                <c:pt idx="3969">
                  <c:v>0.66989660558415376</c:v>
                </c:pt>
                <c:pt idx="3970">
                  <c:v>0.66992766554413485</c:v>
                </c:pt>
                <c:pt idx="3971">
                  <c:v>0.66995870376933275</c:v>
                </c:pt>
                <c:pt idx="3972">
                  <c:v>0.66998972027495696</c:v>
                </c:pt>
                <c:pt idx="3973">
                  <c:v>0.67002071507620597</c:v>
                </c:pt>
                <c:pt idx="3974">
                  <c:v>0.67005168818826799</c:v>
                </c:pt>
                <c:pt idx="3975">
                  <c:v>0.67008263962632031</c:v>
                </c:pt>
                <c:pt idx="3976">
                  <c:v>0.67011356940552969</c:v>
                </c:pt>
                <c:pt idx="3977">
                  <c:v>0.67014447754105244</c:v>
                </c:pt>
                <c:pt idx="3978">
                  <c:v>0.67017536404803402</c:v>
                </c:pt>
                <c:pt idx="3979">
                  <c:v>0.67020622894160953</c:v>
                </c:pt>
                <c:pt idx="3980">
                  <c:v>0.67023707223690332</c:v>
                </c:pt>
                <c:pt idx="3981">
                  <c:v>0.67026789394902897</c:v>
                </c:pt>
                <c:pt idx="3982">
                  <c:v>0.67029869409308995</c:v>
                </c:pt>
                <c:pt idx="3983">
                  <c:v>0.67032947268417886</c:v>
                </c:pt>
                <c:pt idx="3984">
                  <c:v>0.67036022973737786</c:v>
                </c:pt>
                <c:pt idx="3985">
                  <c:v>0.67039096526775832</c:v>
                </c:pt>
                <c:pt idx="3986">
                  <c:v>0.67042167929038121</c:v>
                </c:pt>
                <c:pt idx="3987">
                  <c:v>0.67045237182029715</c:v>
                </c:pt>
                <c:pt idx="3988">
                  <c:v>0.67048304287254612</c:v>
                </c:pt>
                <c:pt idx="3989">
                  <c:v>0.6705136924621572</c:v>
                </c:pt>
                <c:pt idx="3990">
                  <c:v>0.67054432060414948</c:v>
                </c:pt>
                <c:pt idx="3991">
                  <c:v>0.67057492731353141</c:v>
                </c:pt>
                <c:pt idx="3992">
                  <c:v>0.67060551260530066</c:v>
                </c:pt>
                <c:pt idx="3993">
                  <c:v>0.67063607649444479</c:v>
                </c:pt>
                <c:pt idx="3994">
                  <c:v>0.67066661899594049</c:v>
                </c:pt>
                <c:pt idx="3995">
                  <c:v>0.67069714012475434</c:v>
                </c:pt>
                <c:pt idx="3996">
                  <c:v>0.67072763989584216</c:v>
                </c:pt>
                <c:pt idx="3997">
                  <c:v>0.67075811832414944</c:v>
                </c:pt>
                <c:pt idx="3998">
                  <c:v>0.67078857542461123</c:v>
                </c:pt>
                <c:pt idx="3999">
                  <c:v>0.67081901121215204</c:v>
                </c:pt>
                <c:pt idx="4000">
                  <c:v>0.67084942570168593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071-44CE-8BA0-897F401008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358832"/>
        <c:axId val="655354568"/>
      </c:scatterChart>
      <c:valAx>
        <c:axId val="655358832"/>
        <c:scaling>
          <c:orientation val="minMax"/>
          <c:max val="400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 (generation)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354568"/>
        <c:crosses val="autoZero"/>
        <c:crossBetween val="midCat"/>
      </c:valAx>
      <c:valAx>
        <c:axId val="655354568"/>
        <c:scaling>
          <c:orientation val="minMax"/>
          <c:max val="0.9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f(t)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3588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'drift-continent_island_f0=0'!$B$1</c:f>
              <c:strCache>
                <c:ptCount val="1"/>
                <c:pt idx="0">
                  <c:v>f(t) N1,m1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'drift-continent_island_f0=0'!$A$2:$A$4002</c:f>
              <c:numCache>
                <c:formatCode>General</c:formatCode>
                <c:ptCount val="400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1010</c:v>
                </c:pt>
                <c:pt idx="102">
                  <c:v>1020</c:v>
                </c:pt>
                <c:pt idx="103">
                  <c:v>1030</c:v>
                </c:pt>
                <c:pt idx="104">
                  <c:v>1040</c:v>
                </c:pt>
                <c:pt idx="105">
                  <c:v>1050</c:v>
                </c:pt>
                <c:pt idx="106">
                  <c:v>1060</c:v>
                </c:pt>
                <c:pt idx="107">
                  <c:v>1070</c:v>
                </c:pt>
                <c:pt idx="108">
                  <c:v>1080</c:v>
                </c:pt>
                <c:pt idx="109">
                  <c:v>1090</c:v>
                </c:pt>
                <c:pt idx="110">
                  <c:v>1100</c:v>
                </c:pt>
                <c:pt idx="111">
                  <c:v>1110</c:v>
                </c:pt>
                <c:pt idx="112">
                  <c:v>1120</c:v>
                </c:pt>
                <c:pt idx="113">
                  <c:v>1130</c:v>
                </c:pt>
                <c:pt idx="114">
                  <c:v>1140</c:v>
                </c:pt>
                <c:pt idx="115">
                  <c:v>1150</c:v>
                </c:pt>
                <c:pt idx="116">
                  <c:v>1160</c:v>
                </c:pt>
                <c:pt idx="117">
                  <c:v>1170</c:v>
                </c:pt>
                <c:pt idx="118">
                  <c:v>1180</c:v>
                </c:pt>
                <c:pt idx="119">
                  <c:v>1190</c:v>
                </c:pt>
                <c:pt idx="120">
                  <c:v>1200</c:v>
                </c:pt>
                <c:pt idx="121">
                  <c:v>1210</c:v>
                </c:pt>
                <c:pt idx="122">
                  <c:v>1220</c:v>
                </c:pt>
                <c:pt idx="123">
                  <c:v>1230</c:v>
                </c:pt>
                <c:pt idx="124">
                  <c:v>1240</c:v>
                </c:pt>
                <c:pt idx="125">
                  <c:v>1250</c:v>
                </c:pt>
                <c:pt idx="126">
                  <c:v>1260</c:v>
                </c:pt>
                <c:pt idx="127">
                  <c:v>1270</c:v>
                </c:pt>
                <c:pt idx="128">
                  <c:v>1280</c:v>
                </c:pt>
                <c:pt idx="129">
                  <c:v>1290</c:v>
                </c:pt>
                <c:pt idx="130">
                  <c:v>1300</c:v>
                </c:pt>
                <c:pt idx="131">
                  <c:v>1310</c:v>
                </c:pt>
                <c:pt idx="132">
                  <c:v>1320</c:v>
                </c:pt>
                <c:pt idx="133">
                  <c:v>1330</c:v>
                </c:pt>
                <c:pt idx="134">
                  <c:v>1340</c:v>
                </c:pt>
                <c:pt idx="135">
                  <c:v>1350</c:v>
                </c:pt>
                <c:pt idx="136">
                  <c:v>1360</c:v>
                </c:pt>
                <c:pt idx="137">
                  <c:v>1370</c:v>
                </c:pt>
                <c:pt idx="138">
                  <c:v>1380</c:v>
                </c:pt>
                <c:pt idx="139">
                  <c:v>1390</c:v>
                </c:pt>
                <c:pt idx="140">
                  <c:v>1400</c:v>
                </c:pt>
                <c:pt idx="141">
                  <c:v>1410</c:v>
                </c:pt>
                <c:pt idx="142">
                  <c:v>1420</c:v>
                </c:pt>
                <c:pt idx="143">
                  <c:v>1430</c:v>
                </c:pt>
                <c:pt idx="144">
                  <c:v>1440</c:v>
                </c:pt>
                <c:pt idx="145">
                  <c:v>1450</c:v>
                </c:pt>
                <c:pt idx="146">
                  <c:v>1460</c:v>
                </c:pt>
                <c:pt idx="147">
                  <c:v>1470</c:v>
                </c:pt>
                <c:pt idx="148">
                  <c:v>1480</c:v>
                </c:pt>
                <c:pt idx="149">
                  <c:v>1490</c:v>
                </c:pt>
                <c:pt idx="150">
                  <c:v>1500</c:v>
                </c:pt>
                <c:pt idx="151">
                  <c:v>1510</c:v>
                </c:pt>
                <c:pt idx="152">
                  <c:v>1520</c:v>
                </c:pt>
                <c:pt idx="153">
                  <c:v>1530</c:v>
                </c:pt>
                <c:pt idx="154">
                  <c:v>1540</c:v>
                </c:pt>
                <c:pt idx="155">
                  <c:v>1550</c:v>
                </c:pt>
                <c:pt idx="156">
                  <c:v>1560</c:v>
                </c:pt>
                <c:pt idx="157">
                  <c:v>1570</c:v>
                </c:pt>
                <c:pt idx="158">
                  <c:v>1580</c:v>
                </c:pt>
                <c:pt idx="159">
                  <c:v>1590</c:v>
                </c:pt>
                <c:pt idx="160">
                  <c:v>1600</c:v>
                </c:pt>
                <c:pt idx="161">
                  <c:v>1610</c:v>
                </c:pt>
                <c:pt idx="162">
                  <c:v>1620</c:v>
                </c:pt>
                <c:pt idx="163">
                  <c:v>1630</c:v>
                </c:pt>
                <c:pt idx="164">
                  <c:v>1640</c:v>
                </c:pt>
                <c:pt idx="165">
                  <c:v>1650</c:v>
                </c:pt>
                <c:pt idx="166">
                  <c:v>1660</c:v>
                </c:pt>
                <c:pt idx="167">
                  <c:v>1670</c:v>
                </c:pt>
                <c:pt idx="168">
                  <c:v>1680</c:v>
                </c:pt>
                <c:pt idx="169">
                  <c:v>1690</c:v>
                </c:pt>
                <c:pt idx="170">
                  <c:v>1700</c:v>
                </c:pt>
                <c:pt idx="171">
                  <c:v>1710</c:v>
                </c:pt>
                <c:pt idx="172">
                  <c:v>1720</c:v>
                </c:pt>
                <c:pt idx="173">
                  <c:v>1730</c:v>
                </c:pt>
                <c:pt idx="174">
                  <c:v>1740</c:v>
                </c:pt>
                <c:pt idx="175">
                  <c:v>1750</c:v>
                </c:pt>
                <c:pt idx="176">
                  <c:v>1760</c:v>
                </c:pt>
                <c:pt idx="177">
                  <c:v>1770</c:v>
                </c:pt>
                <c:pt idx="178">
                  <c:v>1780</c:v>
                </c:pt>
                <c:pt idx="179">
                  <c:v>1790</c:v>
                </c:pt>
                <c:pt idx="180">
                  <c:v>1800</c:v>
                </c:pt>
                <c:pt idx="181">
                  <c:v>1810</c:v>
                </c:pt>
                <c:pt idx="182">
                  <c:v>1820</c:v>
                </c:pt>
                <c:pt idx="183">
                  <c:v>1830</c:v>
                </c:pt>
                <c:pt idx="184">
                  <c:v>1840</c:v>
                </c:pt>
                <c:pt idx="185">
                  <c:v>1850</c:v>
                </c:pt>
                <c:pt idx="186">
                  <c:v>1860</c:v>
                </c:pt>
                <c:pt idx="187">
                  <c:v>1870</c:v>
                </c:pt>
                <c:pt idx="188">
                  <c:v>1880</c:v>
                </c:pt>
                <c:pt idx="189">
                  <c:v>1890</c:v>
                </c:pt>
                <c:pt idx="190">
                  <c:v>1900</c:v>
                </c:pt>
                <c:pt idx="191">
                  <c:v>1910</c:v>
                </c:pt>
                <c:pt idx="192">
                  <c:v>1920</c:v>
                </c:pt>
                <c:pt idx="193">
                  <c:v>1930</c:v>
                </c:pt>
                <c:pt idx="194">
                  <c:v>1940</c:v>
                </c:pt>
                <c:pt idx="195">
                  <c:v>1950</c:v>
                </c:pt>
                <c:pt idx="196">
                  <c:v>1960</c:v>
                </c:pt>
                <c:pt idx="197">
                  <c:v>1970</c:v>
                </c:pt>
                <c:pt idx="198">
                  <c:v>1980</c:v>
                </c:pt>
                <c:pt idx="199">
                  <c:v>1990</c:v>
                </c:pt>
                <c:pt idx="200">
                  <c:v>2000</c:v>
                </c:pt>
                <c:pt idx="201">
                  <c:v>2010</c:v>
                </c:pt>
                <c:pt idx="202">
                  <c:v>2020</c:v>
                </c:pt>
                <c:pt idx="203">
                  <c:v>2030</c:v>
                </c:pt>
                <c:pt idx="204">
                  <c:v>2040</c:v>
                </c:pt>
                <c:pt idx="205">
                  <c:v>2050</c:v>
                </c:pt>
                <c:pt idx="206">
                  <c:v>2060</c:v>
                </c:pt>
                <c:pt idx="207">
                  <c:v>2070</c:v>
                </c:pt>
                <c:pt idx="208">
                  <c:v>2080</c:v>
                </c:pt>
                <c:pt idx="209">
                  <c:v>2090</c:v>
                </c:pt>
                <c:pt idx="210">
                  <c:v>2100</c:v>
                </c:pt>
                <c:pt idx="211">
                  <c:v>2110</c:v>
                </c:pt>
                <c:pt idx="212">
                  <c:v>2120</c:v>
                </c:pt>
                <c:pt idx="213">
                  <c:v>2130</c:v>
                </c:pt>
                <c:pt idx="214">
                  <c:v>2140</c:v>
                </c:pt>
                <c:pt idx="215">
                  <c:v>2150</c:v>
                </c:pt>
                <c:pt idx="216">
                  <c:v>2160</c:v>
                </c:pt>
                <c:pt idx="217">
                  <c:v>2170</c:v>
                </c:pt>
                <c:pt idx="218">
                  <c:v>2180</c:v>
                </c:pt>
                <c:pt idx="219">
                  <c:v>2190</c:v>
                </c:pt>
                <c:pt idx="220">
                  <c:v>2200</c:v>
                </c:pt>
                <c:pt idx="221">
                  <c:v>2210</c:v>
                </c:pt>
                <c:pt idx="222">
                  <c:v>2220</c:v>
                </c:pt>
                <c:pt idx="223">
                  <c:v>2230</c:v>
                </c:pt>
                <c:pt idx="224">
                  <c:v>2240</c:v>
                </c:pt>
                <c:pt idx="225">
                  <c:v>2250</c:v>
                </c:pt>
                <c:pt idx="226">
                  <c:v>2260</c:v>
                </c:pt>
                <c:pt idx="227">
                  <c:v>2270</c:v>
                </c:pt>
                <c:pt idx="228">
                  <c:v>2280</c:v>
                </c:pt>
                <c:pt idx="229">
                  <c:v>2290</c:v>
                </c:pt>
                <c:pt idx="230">
                  <c:v>2300</c:v>
                </c:pt>
                <c:pt idx="231">
                  <c:v>2310</c:v>
                </c:pt>
                <c:pt idx="232">
                  <c:v>2320</c:v>
                </c:pt>
                <c:pt idx="233">
                  <c:v>2330</c:v>
                </c:pt>
                <c:pt idx="234">
                  <c:v>2340</c:v>
                </c:pt>
                <c:pt idx="235">
                  <c:v>2350</c:v>
                </c:pt>
                <c:pt idx="236">
                  <c:v>2360</c:v>
                </c:pt>
                <c:pt idx="237">
                  <c:v>2370</c:v>
                </c:pt>
                <c:pt idx="238">
                  <c:v>2380</c:v>
                </c:pt>
                <c:pt idx="239">
                  <c:v>2390</c:v>
                </c:pt>
                <c:pt idx="240">
                  <c:v>2400</c:v>
                </c:pt>
                <c:pt idx="241">
                  <c:v>2410</c:v>
                </c:pt>
                <c:pt idx="242">
                  <c:v>2420</c:v>
                </c:pt>
                <c:pt idx="243">
                  <c:v>2430</c:v>
                </c:pt>
                <c:pt idx="244">
                  <c:v>2440</c:v>
                </c:pt>
                <c:pt idx="245">
                  <c:v>2450</c:v>
                </c:pt>
                <c:pt idx="246">
                  <c:v>2460</c:v>
                </c:pt>
                <c:pt idx="247">
                  <c:v>2470</c:v>
                </c:pt>
                <c:pt idx="248">
                  <c:v>2480</c:v>
                </c:pt>
                <c:pt idx="249">
                  <c:v>2490</c:v>
                </c:pt>
                <c:pt idx="250">
                  <c:v>2500</c:v>
                </c:pt>
                <c:pt idx="251">
                  <c:v>2510</c:v>
                </c:pt>
                <c:pt idx="252">
                  <c:v>2520</c:v>
                </c:pt>
                <c:pt idx="253">
                  <c:v>2530</c:v>
                </c:pt>
                <c:pt idx="254">
                  <c:v>2540</c:v>
                </c:pt>
                <c:pt idx="255">
                  <c:v>2550</c:v>
                </c:pt>
                <c:pt idx="256">
                  <c:v>2560</c:v>
                </c:pt>
                <c:pt idx="257">
                  <c:v>2570</c:v>
                </c:pt>
                <c:pt idx="258">
                  <c:v>2580</c:v>
                </c:pt>
                <c:pt idx="259">
                  <c:v>2590</c:v>
                </c:pt>
                <c:pt idx="260">
                  <c:v>2600</c:v>
                </c:pt>
                <c:pt idx="261">
                  <c:v>2610</c:v>
                </c:pt>
                <c:pt idx="262">
                  <c:v>2620</c:v>
                </c:pt>
                <c:pt idx="263">
                  <c:v>2630</c:v>
                </c:pt>
                <c:pt idx="264">
                  <c:v>2640</c:v>
                </c:pt>
                <c:pt idx="265">
                  <c:v>2650</c:v>
                </c:pt>
                <c:pt idx="266">
                  <c:v>2660</c:v>
                </c:pt>
                <c:pt idx="267">
                  <c:v>2670</c:v>
                </c:pt>
                <c:pt idx="268">
                  <c:v>2680</c:v>
                </c:pt>
                <c:pt idx="269">
                  <c:v>2690</c:v>
                </c:pt>
                <c:pt idx="270">
                  <c:v>2700</c:v>
                </c:pt>
                <c:pt idx="271">
                  <c:v>2710</c:v>
                </c:pt>
                <c:pt idx="272">
                  <c:v>2720</c:v>
                </c:pt>
                <c:pt idx="273">
                  <c:v>2730</c:v>
                </c:pt>
                <c:pt idx="274">
                  <c:v>2740</c:v>
                </c:pt>
                <c:pt idx="275">
                  <c:v>2750</c:v>
                </c:pt>
                <c:pt idx="276">
                  <c:v>2760</c:v>
                </c:pt>
                <c:pt idx="277">
                  <c:v>2770</c:v>
                </c:pt>
                <c:pt idx="278">
                  <c:v>2780</c:v>
                </c:pt>
                <c:pt idx="279">
                  <c:v>2790</c:v>
                </c:pt>
                <c:pt idx="280">
                  <c:v>2800</c:v>
                </c:pt>
                <c:pt idx="281">
                  <c:v>2810</c:v>
                </c:pt>
                <c:pt idx="282">
                  <c:v>2820</c:v>
                </c:pt>
                <c:pt idx="283">
                  <c:v>2830</c:v>
                </c:pt>
                <c:pt idx="284">
                  <c:v>2840</c:v>
                </c:pt>
                <c:pt idx="285">
                  <c:v>2850</c:v>
                </c:pt>
                <c:pt idx="286">
                  <c:v>2860</c:v>
                </c:pt>
                <c:pt idx="287">
                  <c:v>2870</c:v>
                </c:pt>
                <c:pt idx="288">
                  <c:v>2880</c:v>
                </c:pt>
                <c:pt idx="289">
                  <c:v>2890</c:v>
                </c:pt>
                <c:pt idx="290">
                  <c:v>2900</c:v>
                </c:pt>
                <c:pt idx="291">
                  <c:v>2910</c:v>
                </c:pt>
                <c:pt idx="292">
                  <c:v>2920</c:v>
                </c:pt>
                <c:pt idx="293">
                  <c:v>2930</c:v>
                </c:pt>
                <c:pt idx="294">
                  <c:v>2940</c:v>
                </c:pt>
                <c:pt idx="295">
                  <c:v>2950</c:v>
                </c:pt>
                <c:pt idx="296">
                  <c:v>2960</c:v>
                </c:pt>
                <c:pt idx="297">
                  <c:v>2970</c:v>
                </c:pt>
                <c:pt idx="298">
                  <c:v>2980</c:v>
                </c:pt>
                <c:pt idx="299">
                  <c:v>2990</c:v>
                </c:pt>
                <c:pt idx="300">
                  <c:v>3000</c:v>
                </c:pt>
                <c:pt idx="301">
                  <c:v>3010</c:v>
                </c:pt>
                <c:pt idx="302">
                  <c:v>3020</c:v>
                </c:pt>
                <c:pt idx="303">
                  <c:v>3030</c:v>
                </c:pt>
                <c:pt idx="304">
                  <c:v>3040</c:v>
                </c:pt>
                <c:pt idx="305">
                  <c:v>3050</c:v>
                </c:pt>
                <c:pt idx="306">
                  <c:v>3060</c:v>
                </c:pt>
                <c:pt idx="307">
                  <c:v>3070</c:v>
                </c:pt>
                <c:pt idx="308">
                  <c:v>3080</c:v>
                </c:pt>
                <c:pt idx="309">
                  <c:v>3090</c:v>
                </c:pt>
                <c:pt idx="310">
                  <c:v>3100</c:v>
                </c:pt>
                <c:pt idx="311">
                  <c:v>3110</c:v>
                </c:pt>
                <c:pt idx="312">
                  <c:v>3120</c:v>
                </c:pt>
                <c:pt idx="313">
                  <c:v>3130</c:v>
                </c:pt>
                <c:pt idx="314">
                  <c:v>3140</c:v>
                </c:pt>
                <c:pt idx="315">
                  <c:v>3150</c:v>
                </c:pt>
                <c:pt idx="316">
                  <c:v>3160</c:v>
                </c:pt>
                <c:pt idx="317">
                  <c:v>3170</c:v>
                </c:pt>
                <c:pt idx="318">
                  <c:v>3180</c:v>
                </c:pt>
                <c:pt idx="319">
                  <c:v>3190</c:v>
                </c:pt>
                <c:pt idx="320">
                  <c:v>3200</c:v>
                </c:pt>
                <c:pt idx="321">
                  <c:v>3210</c:v>
                </c:pt>
                <c:pt idx="322">
                  <c:v>3220</c:v>
                </c:pt>
                <c:pt idx="323">
                  <c:v>3230</c:v>
                </c:pt>
                <c:pt idx="324">
                  <c:v>3240</c:v>
                </c:pt>
                <c:pt idx="325">
                  <c:v>3250</c:v>
                </c:pt>
                <c:pt idx="326">
                  <c:v>3260</c:v>
                </c:pt>
                <c:pt idx="327">
                  <c:v>3270</c:v>
                </c:pt>
                <c:pt idx="328">
                  <c:v>3280</c:v>
                </c:pt>
                <c:pt idx="329">
                  <c:v>3290</c:v>
                </c:pt>
                <c:pt idx="330">
                  <c:v>3300</c:v>
                </c:pt>
                <c:pt idx="331">
                  <c:v>3310</c:v>
                </c:pt>
                <c:pt idx="332">
                  <c:v>3320</c:v>
                </c:pt>
                <c:pt idx="333">
                  <c:v>3330</c:v>
                </c:pt>
                <c:pt idx="334">
                  <c:v>3340</c:v>
                </c:pt>
                <c:pt idx="335">
                  <c:v>3350</c:v>
                </c:pt>
                <c:pt idx="336">
                  <c:v>3360</c:v>
                </c:pt>
                <c:pt idx="337">
                  <c:v>3370</c:v>
                </c:pt>
                <c:pt idx="338">
                  <c:v>3380</c:v>
                </c:pt>
                <c:pt idx="339">
                  <c:v>3390</c:v>
                </c:pt>
                <c:pt idx="340">
                  <c:v>3400</c:v>
                </c:pt>
                <c:pt idx="341">
                  <c:v>3410</c:v>
                </c:pt>
                <c:pt idx="342">
                  <c:v>3420</c:v>
                </c:pt>
                <c:pt idx="343">
                  <c:v>3430</c:v>
                </c:pt>
                <c:pt idx="344">
                  <c:v>3440</c:v>
                </c:pt>
                <c:pt idx="345">
                  <c:v>3450</c:v>
                </c:pt>
                <c:pt idx="346">
                  <c:v>3460</c:v>
                </c:pt>
                <c:pt idx="347">
                  <c:v>3470</c:v>
                </c:pt>
                <c:pt idx="348">
                  <c:v>3480</c:v>
                </c:pt>
                <c:pt idx="349">
                  <c:v>3490</c:v>
                </c:pt>
                <c:pt idx="350">
                  <c:v>3500</c:v>
                </c:pt>
                <c:pt idx="351">
                  <c:v>3510</c:v>
                </c:pt>
                <c:pt idx="352">
                  <c:v>3520</c:v>
                </c:pt>
                <c:pt idx="353">
                  <c:v>3530</c:v>
                </c:pt>
                <c:pt idx="354">
                  <c:v>3540</c:v>
                </c:pt>
                <c:pt idx="355">
                  <c:v>3550</c:v>
                </c:pt>
                <c:pt idx="356">
                  <c:v>3560</c:v>
                </c:pt>
                <c:pt idx="357">
                  <c:v>3570</c:v>
                </c:pt>
                <c:pt idx="358">
                  <c:v>3580</c:v>
                </c:pt>
                <c:pt idx="359">
                  <c:v>3590</c:v>
                </c:pt>
                <c:pt idx="360">
                  <c:v>3600</c:v>
                </c:pt>
                <c:pt idx="361">
                  <c:v>3610</c:v>
                </c:pt>
                <c:pt idx="362">
                  <c:v>3620</c:v>
                </c:pt>
                <c:pt idx="363">
                  <c:v>3630</c:v>
                </c:pt>
                <c:pt idx="364">
                  <c:v>3640</c:v>
                </c:pt>
                <c:pt idx="365">
                  <c:v>3650</c:v>
                </c:pt>
                <c:pt idx="366">
                  <c:v>3660</c:v>
                </c:pt>
                <c:pt idx="367">
                  <c:v>3670</c:v>
                </c:pt>
                <c:pt idx="368">
                  <c:v>3680</c:v>
                </c:pt>
                <c:pt idx="369">
                  <c:v>3690</c:v>
                </c:pt>
                <c:pt idx="370">
                  <c:v>3700</c:v>
                </c:pt>
                <c:pt idx="371">
                  <c:v>3710</c:v>
                </c:pt>
                <c:pt idx="372">
                  <c:v>3720</c:v>
                </c:pt>
                <c:pt idx="373">
                  <c:v>3730</c:v>
                </c:pt>
                <c:pt idx="374">
                  <c:v>3740</c:v>
                </c:pt>
                <c:pt idx="375">
                  <c:v>3750</c:v>
                </c:pt>
                <c:pt idx="376">
                  <c:v>3760</c:v>
                </c:pt>
                <c:pt idx="377">
                  <c:v>3770</c:v>
                </c:pt>
                <c:pt idx="378">
                  <c:v>3780</c:v>
                </c:pt>
                <c:pt idx="379">
                  <c:v>3790</c:v>
                </c:pt>
                <c:pt idx="380">
                  <c:v>3800</c:v>
                </c:pt>
                <c:pt idx="381">
                  <c:v>3810</c:v>
                </c:pt>
                <c:pt idx="382">
                  <c:v>3820</c:v>
                </c:pt>
                <c:pt idx="383">
                  <c:v>3830</c:v>
                </c:pt>
                <c:pt idx="384">
                  <c:v>3840</c:v>
                </c:pt>
                <c:pt idx="385">
                  <c:v>3850</c:v>
                </c:pt>
                <c:pt idx="386">
                  <c:v>3860</c:v>
                </c:pt>
                <c:pt idx="387">
                  <c:v>3870</c:v>
                </c:pt>
                <c:pt idx="388">
                  <c:v>3880</c:v>
                </c:pt>
                <c:pt idx="389">
                  <c:v>3890</c:v>
                </c:pt>
                <c:pt idx="390">
                  <c:v>3900</c:v>
                </c:pt>
                <c:pt idx="391">
                  <c:v>3910</c:v>
                </c:pt>
                <c:pt idx="392">
                  <c:v>3920</c:v>
                </c:pt>
                <c:pt idx="393">
                  <c:v>3930</c:v>
                </c:pt>
                <c:pt idx="394">
                  <c:v>3940</c:v>
                </c:pt>
                <c:pt idx="395">
                  <c:v>3950</c:v>
                </c:pt>
                <c:pt idx="396">
                  <c:v>3960</c:v>
                </c:pt>
                <c:pt idx="397">
                  <c:v>3970</c:v>
                </c:pt>
                <c:pt idx="398">
                  <c:v>3980</c:v>
                </c:pt>
                <c:pt idx="399">
                  <c:v>3990</c:v>
                </c:pt>
                <c:pt idx="400">
                  <c:v>4000</c:v>
                </c:pt>
                <c:pt idx="401">
                  <c:v>4010</c:v>
                </c:pt>
                <c:pt idx="402">
                  <c:v>4020</c:v>
                </c:pt>
                <c:pt idx="403">
                  <c:v>4030</c:v>
                </c:pt>
                <c:pt idx="404">
                  <c:v>4040</c:v>
                </c:pt>
                <c:pt idx="405">
                  <c:v>4050</c:v>
                </c:pt>
                <c:pt idx="406">
                  <c:v>4060</c:v>
                </c:pt>
                <c:pt idx="407">
                  <c:v>4070</c:v>
                </c:pt>
                <c:pt idx="408">
                  <c:v>4080</c:v>
                </c:pt>
                <c:pt idx="409">
                  <c:v>4090</c:v>
                </c:pt>
                <c:pt idx="410">
                  <c:v>4100</c:v>
                </c:pt>
                <c:pt idx="411">
                  <c:v>4110</c:v>
                </c:pt>
                <c:pt idx="412">
                  <c:v>4120</c:v>
                </c:pt>
                <c:pt idx="413">
                  <c:v>4130</c:v>
                </c:pt>
                <c:pt idx="414">
                  <c:v>4140</c:v>
                </c:pt>
                <c:pt idx="415">
                  <c:v>4150</c:v>
                </c:pt>
                <c:pt idx="416">
                  <c:v>4160</c:v>
                </c:pt>
                <c:pt idx="417">
                  <c:v>4170</c:v>
                </c:pt>
                <c:pt idx="418">
                  <c:v>4180</c:v>
                </c:pt>
                <c:pt idx="419">
                  <c:v>4190</c:v>
                </c:pt>
                <c:pt idx="420">
                  <c:v>4200</c:v>
                </c:pt>
                <c:pt idx="421">
                  <c:v>4210</c:v>
                </c:pt>
                <c:pt idx="422">
                  <c:v>4220</c:v>
                </c:pt>
                <c:pt idx="423">
                  <c:v>4230</c:v>
                </c:pt>
                <c:pt idx="424">
                  <c:v>4240</c:v>
                </c:pt>
                <c:pt idx="425">
                  <c:v>4250</c:v>
                </c:pt>
                <c:pt idx="426">
                  <c:v>4260</c:v>
                </c:pt>
                <c:pt idx="427">
                  <c:v>4270</c:v>
                </c:pt>
                <c:pt idx="428">
                  <c:v>4280</c:v>
                </c:pt>
                <c:pt idx="429">
                  <c:v>4290</c:v>
                </c:pt>
                <c:pt idx="430">
                  <c:v>4300</c:v>
                </c:pt>
                <c:pt idx="431">
                  <c:v>4310</c:v>
                </c:pt>
                <c:pt idx="432">
                  <c:v>4320</c:v>
                </c:pt>
                <c:pt idx="433">
                  <c:v>4330</c:v>
                </c:pt>
                <c:pt idx="434">
                  <c:v>4340</c:v>
                </c:pt>
                <c:pt idx="435">
                  <c:v>4350</c:v>
                </c:pt>
                <c:pt idx="436">
                  <c:v>4360</c:v>
                </c:pt>
                <c:pt idx="437">
                  <c:v>4370</c:v>
                </c:pt>
                <c:pt idx="438">
                  <c:v>4380</c:v>
                </c:pt>
                <c:pt idx="439">
                  <c:v>4390</c:v>
                </c:pt>
                <c:pt idx="440">
                  <c:v>4400</c:v>
                </c:pt>
                <c:pt idx="441">
                  <c:v>4410</c:v>
                </c:pt>
                <c:pt idx="442">
                  <c:v>4420</c:v>
                </c:pt>
                <c:pt idx="443">
                  <c:v>4430</c:v>
                </c:pt>
                <c:pt idx="444">
                  <c:v>4440</c:v>
                </c:pt>
                <c:pt idx="445">
                  <c:v>4450</c:v>
                </c:pt>
                <c:pt idx="446">
                  <c:v>4460</c:v>
                </c:pt>
                <c:pt idx="447">
                  <c:v>4470</c:v>
                </c:pt>
                <c:pt idx="448">
                  <c:v>4480</c:v>
                </c:pt>
                <c:pt idx="449">
                  <c:v>4490</c:v>
                </c:pt>
                <c:pt idx="450">
                  <c:v>4500</c:v>
                </c:pt>
                <c:pt idx="451">
                  <c:v>4510</c:v>
                </c:pt>
                <c:pt idx="452">
                  <c:v>4520</c:v>
                </c:pt>
                <c:pt idx="453">
                  <c:v>4530</c:v>
                </c:pt>
                <c:pt idx="454">
                  <c:v>4540</c:v>
                </c:pt>
                <c:pt idx="455">
                  <c:v>4550</c:v>
                </c:pt>
                <c:pt idx="456">
                  <c:v>4560</c:v>
                </c:pt>
                <c:pt idx="457">
                  <c:v>4570</c:v>
                </c:pt>
                <c:pt idx="458">
                  <c:v>4580</c:v>
                </c:pt>
                <c:pt idx="459">
                  <c:v>4590</c:v>
                </c:pt>
                <c:pt idx="460">
                  <c:v>4600</c:v>
                </c:pt>
                <c:pt idx="461">
                  <c:v>4610</c:v>
                </c:pt>
                <c:pt idx="462">
                  <c:v>4620</c:v>
                </c:pt>
                <c:pt idx="463">
                  <c:v>4630</c:v>
                </c:pt>
                <c:pt idx="464">
                  <c:v>4640</c:v>
                </c:pt>
                <c:pt idx="465">
                  <c:v>4650</c:v>
                </c:pt>
                <c:pt idx="466">
                  <c:v>4660</c:v>
                </c:pt>
                <c:pt idx="467">
                  <c:v>4670</c:v>
                </c:pt>
                <c:pt idx="468">
                  <c:v>4680</c:v>
                </c:pt>
                <c:pt idx="469">
                  <c:v>4690</c:v>
                </c:pt>
                <c:pt idx="470">
                  <c:v>4700</c:v>
                </c:pt>
                <c:pt idx="471">
                  <c:v>4710</c:v>
                </c:pt>
                <c:pt idx="472">
                  <c:v>4720</c:v>
                </c:pt>
                <c:pt idx="473">
                  <c:v>4730</c:v>
                </c:pt>
                <c:pt idx="474">
                  <c:v>4740</c:v>
                </c:pt>
                <c:pt idx="475">
                  <c:v>4750</c:v>
                </c:pt>
                <c:pt idx="476">
                  <c:v>4760</c:v>
                </c:pt>
                <c:pt idx="477">
                  <c:v>4770</c:v>
                </c:pt>
                <c:pt idx="478">
                  <c:v>4780</c:v>
                </c:pt>
                <c:pt idx="479">
                  <c:v>4790</c:v>
                </c:pt>
                <c:pt idx="480">
                  <c:v>4800</c:v>
                </c:pt>
                <c:pt idx="481">
                  <c:v>4810</c:v>
                </c:pt>
                <c:pt idx="482">
                  <c:v>4820</c:v>
                </c:pt>
                <c:pt idx="483">
                  <c:v>4830</c:v>
                </c:pt>
                <c:pt idx="484">
                  <c:v>4840</c:v>
                </c:pt>
                <c:pt idx="485">
                  <c:v>4850</c:v>
                </c:pt>
                <c:pt idx="486">
                  <c:v>4860</c:v>
                </c:pt>
                <c:pt idx="487">
                  <c:v>4870</c:v>
                </c:pt>
                <c:pt idx="488">
                  <c:v>4880</c:v>
                </c:pt>
                <c:pt idx="489">
                  <c:v>4890</c:v>
                </c:pt>
                <c:pt idx="490">
                  <c:v>4900</c:v>
                </c:pt>
                <c:pt idx="491">
                  <c:v>4910</c:v>
                </c:pt>
                <c:pt idx="492">
                  <c:v>4920</c:v>
                </c:pt>
                <c:pt idx="493">
                  <c:v>4930</c:v>
                </c:pt>
                <c:pt idx="494">
                  <c:v>4940</c:v>
                </c:pt>
                <c:pt idx="495">
                  <c:v>4950</c:v>
                </c:pt>
                <c:pt idx="496">
                  <c:v>4960</c:v>
                </c:pt>
                <c:pt idx="497">
                  <c:v>4970</c:v>
                </c:pt>
                <c:pt idx="498">
                  <c:v>4980</c:v>
                </c:pt>
                <c:pt idx="499">
                  <c:v>4990</c:v>
                </c:pt>
                <c:pt idx="500">
                  <c:v>5000</c:v>
                </c:pt>
                <c:pt idx="501">
                  <c:v>5010</c:v>
                </c:pt>
                <c:pt idx="502">
                  <c:v>5020</c:v>
                </c:pt>
                <c:pt idx="503">
                  <c:v>5030</c:v>
                </c:pt>
                <c:pt idx="504">
                  <c:v>5040</c:v>
                </c:pt>
                <c:pt idx="505">
                  <c:v>5050</c:v>
                </c:pt>
                <c:pt idx="506">
                  <c:v>5060</c:v>
                </c:pt>
                <c:pt idx="507">
                  <c:v>5070</c:v>
                </c:pt>
                <c:pt idx="508">
                  <c:v>5080</c:v>
                </c:pt>
                <c:pt idx="509">
                  <c:v>5090</c:v>
                </c:pt>
                <c:pt idx="510">
                  <c:v>5100</c:v>
                </c:pt>
                <c:pt idx="511">
                  <c:v>5110</c:v>
                </c:pt>
                <c:pt idx="512">
                  <c:v>5120</c:v>
                </c:pt>
                <c:pt idx="513">
                  <c:v>5130</c:v>
                </c:pt>
                <c:pt idx="514">
                  <c:v>5140</c:v>
                </c:pt>
                <c:pt idx="515">
                  <c:v>5150</c:v>
                </c:pt>
                <c:pt idx="516">
                  <c:v>5160</c:v>
                </c:pt>
                <c:pt idx="517">
                  <c:v>5170</c:v>
                </c:pt>
                <c:pt idx="518">
                  <c:v>5180</c:v>
                </c:pt>
                <c:pt idx="519">
                  <c:v>5190</c:v>
                </c:pt>
                <c:pt idx="520">
                  <c:v>5200</c:v>
                </c:pt>
                <c:pt idx="521">
                  <c:v>5210</c:v>
                </c:pt>
                <c:pt idx="522">
                  <c:v>5220</c:v>
                </c:pt>
                <c:pt idx="523">
                  <c:v>5230</c:v>
                </c:pt>
                <c:pt idx="524">
                  <c:v>5240</c:v>
                </c:pt>
                <c:pt idx="525">
                  <c:v>5250</c:v>
                </c:pt>
                <c:pt idx="526">
                  <c:v>5260</c:v>
                </c:pt>
                <c:pt idx="527">
                  <c:v>5270</c:v>
                </c:pt>
                <c:pt idx="528">
                  <c:v>5280</c:v>
                </c:pt>
                <c:pt idx="529">
                  <c:v>5290</c:v>
                </c:pt>
                <c:pt idx="530">
                  <c:v>5300</c:v>
                </c:pt>
                <c:pt idx="531">
                  <c:v>5310</c:v>
                </c:pt>
                <c:pt idx="532">
                  <c:v>5320</c:v>
                </c:pt>
                <c:pt idx="533">
                  <c:v>5330</c:v>
                </c:pt>
                <c:pt idx="534">
                  <c:v>5340</c:v>
                </c:pt>
                <c:pt idx="535">
                  <c:v>5350</c:v>
                </c:pt>
                <c:pt idx="536">
                  <c:v>5360</c:v>
                </c:pt>
                <c:pt idx="537">
                  <c:v>5370</c:v>
                </c:pt>
                <c:pt idx="538">
                  <c:v>5380</c:v>
                </c:pt>
                <c:pt idx="539">
                  <c:v>5390</c:v>
                </c:pt>
                <c:pt idx="540">
                  <c:v>5400</c:v>
                </c:pt>
                <c:pt idx="541">
                  <c:v>5410</c:v>
                </c:pt>
                <c:pt idx="542">
                  <c:v>5420</c:v>
                </c:pt>
                <c:pt idx="543">
                  <c:v>5430</c:v>
                </c:pt>
                <c:pt idx="544">
                  <c:v>5440</c:v>
                </c:pt>
                <c:pt idx="545">
                  <c:v>5450</c:v>
                </c:pt>
                <c:pt idx="546">
                  <c:v>5460</c:v>
                </c:pt>
                <c:pt idx="547">
                  <c:v>5470</c:v>
                </c:pt>
                <c:pt idx="548">
                  <c:v>5480</c:v>
                </c:pt>
                <c:pt idx="549">
                  <c:v>5490</c:v>
                </c:pt>
                <c:pt idx="550">
                  <c:v>5500</c:v>
                </c:pt>
                <c:pt idx="551">
                  <c:v>5510</c:v>
                </c:pt>
                <c:pt idx="552">
                  <c:v>5520</c:v>
                </c:pt>
                <c:pt idx="553">
                  <c:v>5530</c:v>
                </c:pt>
                <c:pt idx="554">
                  <c:v>5540</c:v>
                </c:pt>
                <c:pt idx="555">
                  <c:v>5550</c:v>
                </c:pt>
                <c:pt idx="556">
                  <c:v>5560</c:v>
                </c:pt>
                <c:pt idx="557">
                  <c:v>5570</c:v>
                </c:pt>
                <c:pt idx="558">
                  <c:v>5580</c:v>
                </c:pt>
                <c:pt idx="559">
                  <c:v>5590</c:v>
                </c:pt>
                <c:pt idx="560">
                  <c:v>5600</c:v>
                </c:pt>
                <c:pt idx="561">
                  <c:v>5610</c:v>
                </c:pt>
                <c:pt idx="562">
                  <c:v>5620</c:v>
                </c:pt>
                <c:pt idx="563">
                  <c:v>5630</c:v>
                </c:pt>
                <c:pt idx="564">
                  <c:v>5640</c:v>
                </c:pt>
                <c:pt idx="565">
                  <c:v>5650</c:v>
                </c:pt>
                <c:pt idx="566">
                  <c:v>5660</c:v>
                </c:pt>
                <c:pt idx="567">
                  <c:v>5670</c:v>
                </c:pt>
                <c:pt idx="568">
                  <c:v>5680</c:v>
                </c:pt>
                <c:pt idx="569">
                  <c:v>5690</c:v>
                </c:pt>
                <c:pt idx="570">
                  <c:v>5700</c:v>
                </c:pt>
                <c:pt idx="571">
                  <c:v>5710</c:v>
                </c:pt>
                <c:pt idx="572">
                  <c:v>5720</c:v>
                </c:pt>
                <c:pt idx="573">
                  <c:v>5730</c:v>
                </c:pt>
                <c:pt idx="574">
                  <c:v>5740</c:v>
                </c:pt>
                <c:pt idx="575">
                  <c:v>5750</c:v>
                </c:pt>
                <c:pt idx="576">
                  <c:v>5760</c:v>
                </c:pt>
                <c:pt idx="577">
                  <c:v>5770</c:v>
                </c:pt>
                <c:pt idx="578">
                  <c:v>5780</c:v>
                </c:pt>
                <c:pt idx="579">
                  <c:v>5790</c:v>
                </c:pt>
                <c:pt idx="580">
                  <c:v>5800</c:v>
                </c:pt>
                <c:pt idx="581">
                  <c:v>5810</c:v>
                </c:pt>
                <c:pt idx="582">
                  <c:v>5820</c:v>
                </c:pt>
                <c:pt idx="583">
                  <c:v>5830</c:v>
                </c:pt>
                <c:pt idx="584">
                  <c:v>5840</c:v>
                </c:pt>
                <c:pt idx="585">
                  <c:v>5850</c:v>
                </c:pt>
                <c:pt idx="586">
                  <c:v>5860</c:v>
                </c:pt>
                <c:pt idx="587">
                  <c:v>5870</c:v>
                </c:pt>
                <c:pt idx="588">
                  <c:v>5880</c:v>
                </c:pt>
                <c:pt idx="589">
                  <c:v>5890</c:v>
                </c:pt>
                <c:pt idx="590">
                  <c:v>5900</c:v>
                </c:pt>
                <c:pt idx="591">
                  <c:v>5910</c:v>
                </c:pt>
                <c:pt idx="592">
                  <c:v>5920</c:v>
                </c:pt>
                <c:pt idx="593">
                  <c:v>5930</c:v>
                </c:pt>
                <c:pt idx="594">
                  <c:v>5940</c:v>
                </c:pt>
                <c:pt idx="595">
                  <c:v>5950</c:v>
                </c:pt>
                <c:pt idx="596">
                  <c:v>5960</c:v>
                </c:pt>
                <c:pt idx="597">
                  <c:v>5970</c:v>
                </c:pt>
                <c:pt idx="598">
                  <c:v>5980</c:v>
                </c:pt>
                <c:pt idx="599">
                  <c:v>5990</c:v>
                </c:pt>
                <c:pt idx="600">
                  <c:v>6000</c:v>
                </c:pt>
                <c:pt idx="601">
                  <c:v>6010</c:v>
                </c:pt>
                <c:pt idx="602">
                  <c:v>6020</c:v>
                </c:pt>
                <c:pt idx="603">
                  <c:v>6030</c:v>
                </c:pt>
                <c:pt idx="604">
                  <c:v>6040</c:v>
                </c:pt>
                <c:pt idx="605">
                  <c:v>6050</c:v>
                </c:pt>
                <c:pt idx="606">
                  <c:v>6060</c:v>
                </c:pt>
                <c:pt idx="607">
                  <c:v>6070</c:v>
                </c:pt>
                <c:pt idx="608">
                  <c:v>6080</c:v>
                </c:pt>
                <c:pt idx="609">
                  <c:v>6090</c:v>
                </c:pt>
                <c:pt idx="610">
                  <c:v>6100</c:v>
                </c:pt>
                <c:pt idx="611">
                  <c:v>6110</c:v>
                </c:pt>
                <c:pt idx="612">
                  <c:v>6120</c:v>
                </c:pt>
                <c:pt idx="613">
                  <c:v>6130</c:v>
                </c:pt>
                <c:pt idx="614">
                  <c:v>6140</c:v>
                </c:pt>
                <c:pt idx="615">
                  <c:v>6150</c:v>
                </c:pt>
                <c:pt idx="616">
                  <c:v>6160</c:v>
                </c:pt>
                <c:pt idx="617">
                  <c:v>6170</c:v>
                </c:pt>
                <c:pt idx="618">
                  <c:v>6180</c:v>
                </c:pt>
                <c:pt idx="619">
                  <c:v>6190</c:v>
                </c:pt>
                <c:pt idx="620">
                  <c:v>6200</c:v>
                </c:pt>
                <c:pt idx="621">
                  <c:v>6210</c:v>
                </c:pt>
                <c:pt idx="622">
                  <c:v>6220</c:v>
                </c:pt>
                <c:pt idx="623">
                  <c:v>6230</c:v>
                </c:pt>
                <c:pt idx="624">
                  <c:v>6240</c:v>
                </c:pt>
                <c:pt idx="625">
                  <c:v>6250</c:v>
                </c:pt>
                <c:pt idx="626">
                  <c:v>6260</c:v>
                </c:pt>
                <c:pt idx="627">
                  <c:v>6270</c:v>
                </c:pt>
                <c:pt idx="628">
                  <c:v>6280</c:v>
                </c:pt>
                <c:pt idx="629">
                  <c:v>6290</c:v>
                </c:pt>
                <c:pt idx="630">
                  <c:v>6300</c:v>
                </c:pt>
                <c:pt idx="631">
                  <c:v>6310</c:v>
                </c:pt>
                <c:pt idx="632">
                  <c:v>6320</c:v>
                </c:pt>
                <c:pt idx="633">
                  <c:v>6330</c:v>
                </c:pt>
                <c:pt idx="634">
                  <c:v>6340</c:v>
                </c:pt>
                <c:pt idx="635">
                  <c:v>6350</c:v>
                </c:pt>
                <c:pt idx="636">
                  <c:v>6360</c:v>
                </c:pt>
                <c:pt idx="637">
                  <c:v>6370</c:v>
                </c:pt>
                <c:pt idx="638">
                  <c:v>6380</c:v>
                </c:pt>
                <c:pt idx="639">
                  <c:v>6390</c:v>
                </c:pt>
                <c:pt idx="640">
                  <c:v>6400</c:v>
                </c:pt>
                <c:pt idx="641">
                  <c:v>6410</c:v>
                </c:pt>
                <c:pt idx="642">
                  <c:v>6420</c:v>
                </c:pt>
                <c:pt idx="643">
                  <c:v>6430</c:v>
                </c:pt>
                <c:pt idx="644">
                  <c:v>6440</c:v>
                </c:pt>
                <c:pt idx="645">
                  <c:v>6450</c:v>
                </c:pt>
                <c:pt idx="646">
                  <c:v>6460</c:v>
                </c:pt>
                <c:pt idx="647">
                  <c:v>6470</c:v>
                </c:pt>
                <c:pt idx="648">
                  <c:v>6480</c:v>
                </c:pt>
                <c:pt idx="649">
                  <c:v>6490</c:v>
                </c:pt>
                <c:pt idx="650">
                  <c:v>6500</c:v>
                </c:pt>
                <c:pt idx="651">
                  <c:v>6510</c:v>
                </c:pt>
                <c:pt idx="652">
                  <c:v>6520</c:v>
                </c:pt>
                <c:pt idx="653">
                  <c:v>6530</c:v>
                </c:pt>
                <c:pt idx="654">
                  <c:v>6540</c:v>
                </c:pt>
                <c:pt idx="655">
                  <c:v>6550</c:v>
                </c:pt>
                <c:pt idx="656">
                  <c:v>6560</c:v>
                </c:pt>
                <c:pt idx="657">
                  <c:v>6570</c:v>
                </c:pt>
                <c:pt idx="658">
                  <c:v>6580</c:v>
                </c:pt>
                <c:pt idx="659">
                  <c:v>6590</c:v>
                </c:pt>
                <c:pt idx="660">
                  <c:v>6600</c:v>
                </c:pt>
                <c:pt idx="661">
                  <c:v>6610</c:v>
                </c:pt>
                <c:pt idx="662">
                  <c:v>6620</c:v>
                </c:pt>
                <c:pt idx="663">
                  <c:v>6630</c:v>
                </c:pt>
                <c:pt idx="664">
                  <c:v>6640</c:v>
                </c:pt>
                <c:pt idx="665">
                  <c:v>6650</c:v>
                </c:pt>
                <c:pt idx="666">
                  <c:v>6660</c:v>
                </c:pt>
                <c:pt idx="667">
                  <c:v>6670</c:v>
                </c:pt>
                <c:pt idx="668">
                  <c:v>6680</c:v>
                </c:pt>
                <c:pt idx="669">
                  <c:v>6690</c:v>
                </c:pt>
                <c:pt idx="670">
                  <c:v>6700</c:v>
                </c:pt>
                <c:pt idx="671">
                  <c:v>6710</c:v>
                </c:pt>
                <c:pt idx="672">
                  <c:v>6720</c:v>
                </c:pt>
                <c:pt idx="673">
                  <c:v>6730</c:v>
                </c:pt>
                <c:pt idx="674">
                  <c:v>6740</c:v>
                </c:pt>
                <c:pt idx="675">
                  <c:v>6750</c:v>
                </c:pt>
                <c:pt idx="676">
                  <c:v>6760</c:v>
                </c:pt>
                <c:pt idx="677">
                  <c:v>6770</c:v>
                </c:pt>
                <c:pt idx="678">
                  <c:v>6780</c:v>
                </c:pt>
                <c:pt idx="679">
                  <c:v>6790</c:v>
                </c:pt>
                <c:pt idx="680">
                  <c:v>6800</c:v>
                </c:pt>
                <c:pt idx="681">
                  <c:v>6810</c:v>
                </c:pt>
                <c:pt idx="682">
                  <c:v>6820</c:v>
                </c:pt>
                <c:pt idx="683">
                  <c:v>6830</c:v>
                </c:pt>
                <c:pt idx="684">
                  <c:v>6840</c:v>
                </c:pt>
                <c:pt idx="685">
                  <c:v>6850</c:v>
                </c:pt>
                <c:pt idx="686">
                  <c:v>6860</c:v>
                </c:pt>
                <c:pt idx="687">
                  <c:v>6870</c:v>
                </c:pt>
                <c:pt idx="688">
                  <c:v>6880</c:v>
                </c:pt>
                <c:pt idx="689">
                  <c:v>6890</c:v>
                </c:pt>
                <c:pt idx="690">
                  <c:v>6900</c:v>
                </c:pt>
                <c:pt idx="691">
                  <c:v>6910</c:v>
                </c:pt>
                <c:pt idx="692">
                  <c:v>6920</c:v>
                </c:pt>
                <c:pt idx="693">
                  <c:v>6930</c:v>
                </c:pt>
                <c:pt idx="694">
                  <c:v>6940</c:v>
                </c:pt>
                <c:pt idx="695">
                  <c:v>6950</c:v>
                </c:pt>
                <c:pt idx="696">
                  <c:v>6960</c:v>
                </c:pt>
                <c:pt idx="697">
                  <c:v>6970</c:v>
                </c:pt>
                <c:pt idx="698">
                  <c:v>6980</c:v>
                </c:pt>
                <c:pt idx="699">
                  <c:v>6990</c:v>
                </c:pt>
                <c:pt idx="700">
                  <c:v>7000</c:v>
                </c:pt>
                <c:pt idx="701">
                  <c:v>7010</c:v>
                </c:pt>
                <c:pt idx="702">
                  <c:v>7020</c:v>
                </c:pt>
                <c:pt idx="703">
                  <c:v>7030</c:v>
                </c:pt>
                <c:pt idx="704">
                  <c:v>7040</c:v>
                </c:pt>
                <c:pt idx="705">
                  <c:v>7050</c:v>
                </c:pt>
                <c:pt idx="706">
                  <c:v>7060</c:v>
                </c:pt>
                <c:pt idx="707">
                  <c:v>7070</c:v>
                </c:pt>
                <c:pt idx="708">
                  <c:v>7080</c:v>
                </c:pt>
                <c:pt idx="709">
                  <c:v>7090</c:v>
                </c:pt>
                <c:pt idx="710">
                  <c:v>7100</c:v>
                </c:pt>
                <c:pt idx="711">
                  <c:v>7110</c:v>
                </c:pt>
                <c:pt idx="712">
                  <c:v>7120</c:v>
                </c:pt>
                <c:pt idx="713">
                  <c:v>7130</c:v>
                </c:pt>
                <c:pt idx="714">
                  <c:v>7140</c:v>
                </c:pt>
                <c:pt idx="715">
                  <c:v>7150</c:v>
                </c:pt>
                <c:pt idx="716">
                  <c:v>7160</c:v>
                </c:pt>
                <c:pt idx="717">
                  <c:v>7170</c:v>
                </c:pt>
                <c:pt idx="718">
                  <c:v>7180</c:v>
                </c:pt>
                <c:pt idx="719">
                  <c:v>7190</c:v>
                </c:pt>
                <c:pt idx="720">
                  <c:v>7200</c:v>
                </c:pt>
                <c:pt idx="721">
                  <c:v>7210</c:v>
                </c:pt>
                <c:pt idx="722">
                  <c:v>7220</c:v>
                </c:pt>
                <c:pt idx="723">
                  <c:v>7230</c:v>
                </c:pt>
                <c:pt idx="724">
                  <c:v>7240</c:v>
                </c:pt>
                <c:pt idx="725">
                  <c:v>7250</c:v>
                </c:pt>
                <c:pt idx="726">
                  <c:v>7260</c:v>
                </c:pt>
                <c:pt idx="727">
                  <c:v>7270</c:v>
                </c:pt>
                <c:pt idx="728">
                  <c:v>7280</c:v>
                </c:pt>
                <c:pt idx="729">
                  <c:v>7290</c:v>
                </c:pt>
                <c:pt idx="730">
                  <c:v>7300</c:v>
                </c:pt>
                <c:pt idx="731">
                  <c:v>7310</c:v>
                </c:pt>
                <c:pt idx="732">
                  <c:v>7320</c:v>
                </c:pt>
                <c:pt idx="733">
                  <c:v>7330</c:v>
                </c:pt>
                <c:pt idx="734">
                  <c:v>7340</c:v>
                </c:pt>
                <c:pt idx="735">
                  <c:v>7350</c:v>
                </c:pt>
                <c:pt idx="736">
                  <c:v>7360</c:v>
                </c:pt>
                <c:pt idx="737">
                  <c:v>7370</c:v>
                </c:pt>
                <c:pt idx="738">
                  <c:v>7380</c:v>
                </c:pt>
                <c:pt idx="739">
                  <c:v>7390</c:v>
                </c:pt>
                <c:pt idx="740">
                  <c:v>7400</c:v>
                </c:pt>
                <c:pt idx="741">
                  <c:v>7410</c:v>
                </c:pt>
                <c:pt idx="742">
                  <c:v>7420</c:v>
                </c:pt>
                <c:pt idx="743">
                  <c:v>7430</c:v>
                </c:pt>
                <c:pt idx="744">
                  <c:v>7440</c:v>
                </c:pt>
                <c:pt idx="745">
                  <c:v>7450</c:v>
                </c:pt>
                <c:pt idx="746">
                  <c:v>7460</c:v>
                </c:pt>
                <c:pt idx="747">
                  <c:v>7470</c:v>
                </c:pt>
                <c:pt idx="748">
                  <c:v>7480</c:v>
                </c:pt>
                <c:pt idx="749">
                  <c:v>7490</c:v>
                </c:pt>
                <c:pt idx="750">
                  <c:v>7500</c:v>
                </c:pt>
                <c:pt idx="751">
                  <c:v>7510</c:v>
                </c:pt>
                <c:pt idx="752">
                  <c:v>7520</c:v>
                </c:pt>
                <c:pt idx="753">
                  <c:v>7530</c:v>
                </c:pt>
                <c:pt idx="754">
                  <c:v>7540</c:v>
                </c:pt>
                <c:pt idx="755">
                  <c:v>7550</c:v>
                </c:pt>
                <c:pt idx="756">
                  <c:v>7560</c:v>
                </c:pt>
                <c:pt idx="757">
                  <c:v>7570</c:v>
                </c:pt>
                <c:pt idx="758">
                  <c:v>7580</c:v>
                </c:pt>
                <c:pt idx="759">
                  <c:v>7590</c:v>
                </c:pt>
                <c:pt idx="760">
                  <c:v>7600</c:v>
                </c:pt>
                <c:pt idx="761">
                  <c:v>7610</c:v>
                </c:pt>
                <c:pt idx="762">
                  <c:v>7620</c:v>
                </c:pt>
                <c:pt idx="763">
                  <c:v>7630</c:v>
                </c:pt>
                <c:pt idx="764">
                  <c:v>7640</c:v>
                </c:pt>
                <c:pt idx="765">
                  <c:v>7650</c:v>
                </c:pt>
                <c:pt idx="766">
                  <c:v>7660</c:v>
                </c:pt>
                <c:pt idx="767">
                  <c:v>7670</c:v>
                </c:pt>
                <c:pt idx="768">
                  <c:v>7680</c:v>
                </c:pt>
                <c:pt idx="769">
                  <c:v>7690</c:v>
                </c:pt>
                <c:pt idx="770">
                  <c:v>7700</c:v>
                </c:pt>
                <c:pt idx="771">
                  <c:v>7710</c:v>
                </c:pt>
                <c:pt idx="772">
                  <c:v>7720</c:v>
                </c:pt>
                <c:pt idx="773">
                  <c:v>7730</c:v>
                </c:pt>
                <c:pt idx="774">
                  <c:v>7740</c:v>
                </c:pt>
                <c:pt idx="775">
                  <c:v>7750</c:v>
                </c:pt>
                <c:pt idx="776">
                  <c:v>7760</c:v>
                </c:pt>
                <c:pt idx="777">
                  <c:v>7770</c:v>
                </c:pt>
                <c:pt idx="778">
                  <c:v>7780</c:v>
                </c:pt>
                <c:pt idx="779">
                  <c:v>7790</c:v>
                </c:pt>
                <c:pt idx="780">
                  <c:v>7800</c:v>
                </c:pt>
                <c:pt idx="781">
                  <c:v>7810</c:v>
                </c:pt>
                <c:pt idx="782">
                  <c:v>7820</c:v>
                </c:pt>
                <c:pt idx="783">
                  <c:v>7830</c:v>
                </c:pt>
                <c:pt idx="784">
                  <c:v>7840</c:v>
                </c:pt>
                <c:pt idx="785">
                  <c:v>7850</c:v>
                </c:pt>
                <c:pt idx="786">
                  <c:v>7860</c:v>
                </c:pt>
                <c:pt idx="787">
                  <c:v>7870</c:v>
                </c:pt>
                <c:pt idx="788">
                  <c:v>7880</c:v>
                </c:pt>
                <c:pt idx="789">
                  <c:v>7890</c:v>
                </c:pt>
                <c:pt idx="790">
                  <c:v>7900</c:v>
                </c:pt>
                <c:pt idx="791">
                  <c:v>7910</c:v>
                </c:pt>
                <c:pt idx="792">
                  <c:v>7920</c:v>
                </c:pt>
                <c:pt idx="793">
                  <c:v>7930</c:v>
                </c:pt>
                <c:pt idx="794">
                  <c:v>7940</c:v>
                </c:pt>
                <c:pt idx="795">
                  <c:v>7950</c:v>
                </c:pt>
                <c:pt idx="796">
                  <c:v>7960</c:v>
                </c:pt>
                <c:pt idx="797">
                  <c:v>7970</c:v>
                </c:pt>
                <c:pt idx="798">
                  <c:v>7980</c:v>
                </c:pt>
                <c:pt idx="799">
                  <c:v>7990</c:v>
                </c:pt>
                <c:pt idx="800">
                  <c:v>8000</c:v>
                </c:pt>
                <c:pt idx="801">
                  <c:v>8010</c:v>
                </c:pt>
                <c:pt idx="802">
                  <c:v>8020</c:v>
                </c:pt>
                <c:pt idx="803">
                  <c:v>8030</c:v>
                </c:pt>
                <c:pt idx="804">
                  <c:v>8040</c:v>
                </c:pt>
                <c:pt idx="805">
                  <c:v>8050</c:v>
                </c:pt>
                <c:pt idx="806">
                  <c:v>8060</c:v>
                </c:pt>
                <c:pt idx="807">
                  <c:v>8070</c:v>
                </c:pt>
                <c:pt idx="808">
                  <c:v>8080</c:v>
                </c:pt>
                <c:pt idx="809">
                  <c:v>8090</c:v>
                </c:pt>
                <c:pt idx="810">
                  <c:v>8100</c:v>
                </c:pt>
                <c:pt idx="811">
                  <c:v>8110</c:v>
                </c:pt>
                <c:pt idx="812">
                  <c:v>8120</c:v>
                </c:pt>
                <c:pt idx="813">
                  <c:v>8130</c:v>
                </c:pt>
                <c:pt idx="814">
                  <c:v>8140</c:v>
                </c:pt>
                <c:pt idx="815">
                  <c:v>8150</c:v>
                </c:pt>
                <c:pt idx="816">
                  <c:v>8160</c:v>
                </c:pt>
                <c:pt idx="817">
                  <c:v>8170</c:v>
                </c:pt>
                <c:pt idx="818">
                  <c:v>8180</c:v>
                </c:pt>
                <c:pt idx="819">
                  <c:v>8190</c:v>
                </c:pt>
                <c:pt idx="820">
                  <c:v>8200</c:v>
                </c:pt>
                <c:pt idx="821">
                  <c:v>8210</c:v>
                </c:pt>
                <c:pt idx="822">
                  <c:v>8220</c:v>
                </c:pt>
                <c:pt idx="823">
                  <c:v>8230</c:v>
                </c:pt>
                <c:pt idx="824">
                  <c:v>8240</c:v>
                </c:pt>
                <c:pt idx="825">
                  <c:v>8250</c:v>
                </c:pt>
                <c:pt idx="826">
                  <c:v>8260</c:v>
                </c:pt>
                <c:pt idx="827">
                  <c:v>8270</c:v>
                </c:pt>
                <c:pt idx="828">
                  <c:v>8280</c:v>
                </c:pt>
                <c:pt idx="829">
                  <c:v>8290</c:v>
                </c:pt>
                <c:pt idx="830">
                  <c:v>8300</c:v>
                </c:pt>
                <c:pt idx="831">
                  <c:v>8310</c:v>
                </c:pt>
                <c:pt idx="832">
                  <c:v>8320</c:v>
                </c:pt>
                <c:pt idx="833">
                  <c:v>8330</c:v>
                </c:pt>
                <c:pt idx="834">
                  <c:v>8340</c:v>
                </c:pt>
                <c:pt idx="835">
                  <c:v>8350</c:v>
                </c:pt>
                <c:pt idx="836">
                  <c:v>8360</c:v>
                </c:pt>
                <c:pt idx="837">
                  <c:v>8370</c:v>
                </c:pt>
                <c:pt idx="838">
                  <c:v>8380</c:v>
                </c:pt>
                <c:pt idx="839">
                  <c:v>8390</c:v>
                </c:pt>
                <c:pt idx="840">
                  <c:v>8400</c:v>
                </c:pt>
                <c:pt idx="841">
                  <c:v>8410</c:v>
                </c:pt>
                <c:pt idx="842">
                  <c:v>8420</c:v>
                </c:pt>
                <c:pt idx="843">
                  <c:v>8430</c:v>
                </c:pt>
                <c:pt idx="844">
                  <c:v>8440</c:v>
                </c:pt>
                <c:pt idx="845">
                  <c:v>8450</c:v>
                </c:pt>
                <c:pt idx="846">
                  <c:v>8460</c:v>
                </c:pt>
                <c:pt idx="847">
                  <c:v>8470</c:v>
                </c:pt>
                <c:pt idx="848">
                  <c:v>8480</c:v>
                </c:pt>
                <c:pt idx="849">
                  <c:v>8490</c:v>
                </c:pt>
                <c:pt idx="850">
                  <c:v>8500</c:v>
                </c:pt>
                <c:pt idx="851">
                  <c:v>8510</c:v>
                </c:pt>
                <c:pt idx="852">
                  <c:v>8520</c:v>
                </c:pt>
                <c:pt idx="853">
                  <c:v>8530</c:v>
                </c:pt>
                <c:pt idx="854">
                  <c:v>8540</c:v>
                </c:pt>
                <c:pt idx="855">
                  <c:v>8550</c:v>
                </c:pt>
                <c:pt idx="856">
                  <c:v>8560</c:v>
                </c:pt>
                <c:pt idx="857">
                  <c:v>8570</c:v>
                </c:pt>
                <c:pt idx="858">
                  <c:v>8580</c:v>
                </c:pt>
                <c:pt idx="859">
                  <c:v>8590</c:v>
                </c:pt>
                <c:pt idx="860">
                  <c:v>8600</c:v>
                </c:pt>
                <c:pt idx="861">
                  <c:v>8610</c:v>
                </c:pt>
                <c:pt idx="862">
                  <c:v>8620</c:v>
                </c:pt>
                <c:pt idx="863">
                  <c:v>8630</c:v>
                </c:pt>
                <c:pt idx="864">
                  <c:v>8640</c:v>
                </c:pt>
                <c:pt idx="865">
                  <c:v>8650</c:v>
                </c:pt>
                <c:pt idx="866">
                  <c:v>8660</c:v>
                </c:pt>
                <c:pt idx="867">
                  <c:v>8670</c:v>
                </c:pt>
                <c:pt idx="868">
                  <c:v>8680</c:v>
                </c:pt>
                <c:pt idx="869">
                  <c:v>8690</c:v>
                </c:pt>
                <c:pt idx="870">
                  <c:v>8700</c:v>
                </c:pt>
                <c:pt idx="871">
                  <c:v>8710</c:v>
                </c:pt>
                <c:pt idx="872">
                  <c:v>8720</c:v>
                </c:pt>
                <c:pt idx="873">
                  <c:v>8730</c:v>
                </c:pt>
                <c:pt idx="874">
                  <c:v>8740</c:v>
                </c:pt>
                <c:pt idx="875">
                  <c:v>8750</c:v>
                </c:pt>
                <c:pt idx="876">
                  <c:v>8760</c:v>
                </c:pt>
                <c:pt idx="877">
                  <c:v>8770</c:v>
                </c:pt>
                <c:pt idx="878">
                  <c:v>8780</c:v>
                </c:pt>
                <c:pt idx="879">
                  <c:v>8790</c:v>
                </c:pt>
                <c:pt idx="880">
                  <c:v>8800</c:v>
                </c:pt>
                <c:pt idx="881">
                  <c:v>8810</c:v>
                </c:pt>
                <c:pt idx="882">
                  <c:v>8820</c:v>
                </c:pt>
                <c:pt idx="883">
                  <c:v>8830</c:v>
                </c:pt>
                <c:pt idx="884">
                  <c:v>8840</c:v>
                </c:pt>
                <c:pt idx="885">
                  <c:v>8850</c:v>
                </c:pt>
                <c:pt idx="886">
                  <c:v>8860</c:v>
                </c:pt>
                <c:pt idx="887">
                  <c:v>8870</c:v>
                </c:pt>
                <c:pt idx="888">
                  <c:v>8880</c:v>
                </c:pt>
                <c:pt idx="889">
                  <c:v>8890</c:v>
                </c:pt>
                <c:pt idx="890">
                  <c:v>8900</c:v>
                </c:pt>
                <c:pt idx="891">
                  <c:v>8910</c:v>
                </c:pt>
                <c:pt idx="892">
                  <c:v>8920</c:v>
                </c:pt>
                <c:pt idx="893">
                  <c:v>8930</c:v>
                </c:pt>
                <c:pt idx="894">
                  <c:v>8940</c:v>
                </c:pt>
                <c:pt idx="895">
                  <c:v>8950</c:v>
                </c:pt>
                <c:pt idx="896">
                  <c:v>8960</c:v>
                </c:pt>
                <c:pt idx="897">
                  <c:v>8970</c:v>
                </c:pt>
                <c:pt idx="898">
                  <c:v>8980</c:v>
                </c:pt>
                <c:pt idx="899">
                  <c:v>8990</c:v>
                </c:pt>
                <c:pt idx="900">
                  <c:v>9000</c:v>
                </c:pt>
                <c:pt idx="901">
                  <c:v>9010</c:v>
                </c:pt>
                <c:pt idx="902">
                  <c:v>9020</c:v>
                </c:pt>
                <c:pt idx="903">
                  <c:v>9030</c:v>
                </c:pt>
                <c:pt idx="904">
                  <c:v>9040</c:v>
                </c:pt>
                <c:pt idx="905">
                  <c:v>9050</c:v>
                </c:pt>
                <c:pt idx="906">
                  <c:v>9060</c:v>
                </c:pt>
                <c:pt idx="907">
                  <c:v>9070</c:v>
                </c:pt>
                <c:pt idx="908">
                  <c:v>9080</c:v>
                </c:pt>
                <c:pt idx="909">
                  <c:v>9090</c:v>
                </c:pt>
                <c:pt idx="910">
                  <c:v>9100</c:v>
                </c:pt>
                <c:pt idx="911">
                  <c:v>9110</c:v>
                </c:pt>
                <c:pt idx="912">
                  <c:v>9120</c:v>
                </c:pt>
                <c:pt idx="913">
                  <c:v>9130</c:v>
                </c:pt>
                <c:pt idx="914">
                  <c:v>9140</c:v>
                </c:pt>
                <c:pt idx="915">
                  <c:v>9150</c:v>
                </c:pt>
                <c:pt idx="916">
                  <c:v>9160</c:v>
                </c:pt>
                <c:pt idx="917">
                  <c:v>9170</c:v>
                </c:pt>
                <c:pt idx="918">
                  <c:v>9180</c:v>
                </c:pt>
                <c:pt idx="919">
                  <c:v>9190</c:v>
                </c:pt>
                <c:pt idx="920">
                  <c:v>9200</c:v>
                </c:pt>
                <c:pt idx="921">
                  <c:v>9210</c:v>
                </c:pt>
                <c:pt idx="922">
                  <c:v>9220</c:v>
                </c:pt>
                <c:pt idx="923">
                  <c:v>9230</c:v>
                </c:pt>
                <c:pt idx="924">
                  <c:v>9240</c:v>
                </c:pt>
                <c:pt idx="925">
                  <c:v>9250</c:v>
                </c:pt>
                <c:pt idx="926">
                  <c:v>9260</c:v>
                </c:pt>
                <c:pt idx="927">
                  <c:v>9270</c:v>
                </c:pt>
                <c:pt idx="928">
                  <c:v>9280</c:v>
                </c:pt>
                <c:pt idx="929">
                  <c:v>9290</c:v>
                </c:pt>
                <c:pt idx="930">
                  <c:v>9300</c:v>
                </c:pt>
                <c:pt idx="931">
                  <c:v>9310</c:v>
                </c:pt>
                <c:pt idx="932">
                  <c:v>9320</c:v>
                </c:pt>
                <c:pt idx="933">
                  <c:v>9330</c:v>
                </c:pt>
                <c:pt idx="934">
                  <c:v>9340</c:v>
                </c:pt>
                <c:pt idx="935">
                  <c:v>9350</c:v>
                </c:pt>
                <c:pt idx="936">
                  <c:v>9360</c:v>
                </c:pt>
                <c:pt idx="937">
                  <c:v>9370</c:v>
                </c:pt>
                <c:pt idx="938">
                  <c:v>9380</c:v>
                </c:pt>
                <c:pt idx="939">
                  <c:v>9390</c:v>
                </c:pt>
                <c:pt idx="940">
                  <c:v>9400</c:v>
                </c:pt>
                <c:pt idx="941">
                  <c:v>9410</c:v>
                </c:pt>
                <c:pt idx="942">
                  <c:v>9420</c:v>
                </c:pt>
                <c:pt idx="943">
                  <c:v>9430</c:v>
                </c:pt>
                <c:pt idx="944">
                  <c:v>9440</c:v>
                </c:pt>
                <c:pt idx="945">
                  <c:v>9450</c:v>
                </c:pt>
                <c:pt idx="946">
                  <c:v>9460</c:v>
                </c:pt>
                <c:pt idx="947">
                  <c:v>9470</c:v>
                </c:pt>
                <c:pt idx="948">
                  <c:v>9480</c:v>
                </c:pt>
                <c:pt idx="949">
                  <c:v>9490</c:v>
                </c:pt>
                <c:pt idx="950">
                  <c:v>9500</c:v>
                </c:pt>
                <c:pt idx="951">
                  <c:v>9510</c:v>
                </c:pt>
                <c:pt idx="952">
                  <c:v>9520</c:v>
                </c:pt>
                <c:pt idx="953">
                  <c:v>9530</c:v>
                </c:pt>
                <c:pt idx="954">
                  <c:v>9540</c:v>
                </c:pt>
                <c:pt idx="955">
                  <c:v>9550</c:v>
                </c:pt>
                <c:pt idx="956">
                  <c:v>9560</c:v>
                </c:pt>
                <c:pt idx="957">
                  <c:v>9570</c:v>
                </c:pt>
                <c:pt idx="958">
                  <c:v>9580</c:v>
                </c:pt>
                <c:pt idx="959">
                  <c:v>9590</c:v>
                </c:pt>
                <c:pt idx="960">
                  <c:v>9600</c:v>
                </c:pt>
                <c:pt idx="961">
                  <c:v>9610</c:v>
                </c:pt>
                <c:pt idx="962">
                  <c:v>9620</c:v>
                </c:pt>
                <c:pt idx="963">
                  <c:v>9630</c:v>
                </c:pt>
                <c:pt idx="964">
                  <c:v>9640</c:v>
                </c:pt>
                <c:pt idx="965">
                  <c:v>9650</c:v>
                </c:pt>
                <c:pt idx="966">
                  <c:v>9660</c:v>
                </c:pt>
                <c:pt idx="967">
                  <c:v>9670</c:v>
                </c:pt>
                <c:pt idx="968">
                  <c:v>9680</c:v>
                </c:pt>
                <c:pt idx="969">
                  <c:v>9690</c:v>
                </c:pt>
                <c:pt idx="970">
                  <c:v>9700</c:v>
                </c:pt>
                <c:pt idx="971">
                  <c:v>9710</c:v>
                </c:pt>
                <c:pt idx="972">
                  <c:v>9720</c:v>
                </c:pt>
                <c:pt idx="973">
                  <c:v>9730</c:v>
                </c:pt>
                <c:pt idx="974">
                  <c:v>9740</c:v>
                </c:pt>
                <c:pt idx="975">
                  <c:v>9750</c:v>
                </c:pt>
                <c:pt idx="976">
                  <c:v>9760</c:v>
                </c:pt>
                <c:pt idx="977">
                  <c:v>9770</c:v>
                </c:pt>
                <c:pt idx="978">
                  <c:v>9780</c:v>
                </c:pt>
                <c:pt idx="979">
                  <c:v>9790</c:v>
                </c:pt>
                <c:pt idx="980">
                  <c:v>9800</c:v>
                </c:pt>
                <c:pt idx="981">
                  <c:v>9810</c:v>
                </c:pt>
                <c:pt idx="982">
                  <c:v>9820</c:v>
                </c:pt>
                <c:pt idx="983">
                  <c:v>9830</c:v>
                </c:pt>
                <c:pt idx="984">
                  <c:v>9840</c:v>
                </c:pt>
                <c:pt idx="985">
                  <c:v>9850</c:v>
                </c:pt>
                <c:pt idx="986">
                  <c:v>9860</c:v>
                </c:pt>
                <c:pt idx="987">
                  <c:v>9870</c:v>
                </c:pt>
                <c:pt idx="988">
                  <c:v>9880</c:v>
                </c:pt>
                <c:pt idx="989">
                  <c:v>9890</c:v>
                </c:pt>
                <c:pt idx="990">
                  <c:v>9900</c:v>
                </c:pt>
                <c:pt idx="991">
                  <c:v>9910</c:v>
                </c:pt>
                <c:pt idx="992">
                  <c:v>9920</c:v>
                </c:pt>
                <c:pt idx="993">
                  <c:v>9930</c:v>
                </c:pt>
                <c:pt idx="994">
                  <c:v>9940</c:v>
                </c:pt>
                <c:pt idx="995">
                  <c:v>9950</c:v>
                </c:pt>
                <c:pt idx="996">
                  <c:v>9960</c:v>
                </c:pt>
                <c:pt idx="997">
                  <c:v>9970</c:v>
                </c:pt>
                <c:pt idx="998">
                  <c:v>9980</c:v>
                </c:pt>
                <c:pt idx="999">
                  <c:v>9990</c:v>
                </c:pt>
                <c:pt idx="1000">
                  <c:v>10000</c:v>
                </c:pt>
                <c:pt idx="1001">
                  <c:v>10010</c:v>
                </c:pt>
                <c:pt idx="1002">
                  <c:v>10020</c:v>
                </c:pt>
                <c:pt idx="1003">
                  <c:v>10030</c:v>
                </c:pt>
                <c:pt idx="1004">
                  <c:v>10040</c:v>
                </c:pt>
                <c:pt idx="1005">
                  <c:v>10050</c:v>
                </c:pt>
                <c:pt idx="1006">
                  <c:v>10060</c:v>
                </c:pt>
                <c:pt idx="1007">
                  <c:v>10070</c:v>
                </c:pt>
                <c:pt idx="1008">
                  <c:v>10080</c:v>
                </c:pt>
                <c:pt idx="1009">
                  <c:v>10090</c:v>
                </c:pt>
                <c:pt idx="1010">
                  <c:v>10100</c:v>
                </c:pt>
                <c:pt idx="1011">
                  <c:v>10110</c:v>
                </c:pt>
                <c:pt idx="1012">
                  <c:v>10120</c:v>
                </c:pt>
                <c:pt idx="1013">
                  <c:v>10130</c:v>
                </c:pt>
                <c:pt idx="1014">
                  <c:v>10140</c:v>
                </c:pt>
                <c:pt idx="1015">
                  <c:v>10150</c:v>
                </c:pt>
                <c:pt idx="1016">
                  <c:v>10160</c:v>
                </c:pt>
                <c:pt idx="1017">
                  <c:v>10170</c:v>
                </c:pt>
                <c:pt idx="1018">
                  <c:v>10180</c:v>
                </c:pt>
                <c:pt idx="1019">
                  <c:v>10190</c:v>
                </c:pt>
                <c:pt idx="1020">
                  <c:v>10200</c:v>
                </c:pt>
                <c:pt idx="1021">
                  <c:v>10210</c:v>
                </c:pt>
                <c:pt idx="1022">
                  <c:v>10220</c:v>
                </c:pt>
                <c:pt idx="1023">
                  <c:v>10230</c:v>
                </c:pt>
                <c:pt idx="1024">
                  <c:v>10240</c:v>
                </c:pt>
                <c:pt idx="1025">
                  <c:v>10250</c:v>
                </c:pt>
                <c:pt idx="1026">
                  <c:v>10260</c:v>
                </c:pt>
                <c:pt idx="1027">
                  <c:v>10270</c:v>
                </c:pt>
                <c:pt idx="1028">
                  <c:v>10280</c:v>
                </c:pt>
                <c:pt idx="1029">
                  <c:v>10290</c:v>
                </c:pt>
                <c:pt idx="1030">
                  <c:v>10300</c:v>
                </c:pt>
                <c:pt idx="1031">
                  <c:v>10310</c:v>
                </c:pt>
                <c:pt idx="1032">
                  <c:v>10320</c:v>
                </c:pt>
                <c:pt idx="1033">
                  <c:v>10330</c:v>
                </c:pt>
                <c:pt idx="1034">
                  <c:v>10340</c:v>
                </c:pt>
                <c:pt idx="1035">
                  <c:v>10350</c:v>
                </c:pt>
                <c:pt idx="1036">
                  <c:v>10360</c:v>
                </c:pt>
                <c:pt idx="1037">
                  <c:v>10370</c:v>
                </c:pt>
                <c:pt idx="1038">
                  <c:v>10380</c:v>
                </c:pt>
                <c:pt idx="1039">
                  <c:v>10390</c:v>
                </c:pt>
                <c:pt idx="1040">
                  <c:v>10400</c:v>
                </c:pt>
                <c:pt idx="1041">
                  <c:v>10410</c:v>
                </c:pt>
                <c:pt idx="1042">
                  <c:v>10420</c:v>
                </c:pt>
                <c:pt idx="1043">
                  <c:v>10430</c:v>
                </c:pt>
                <c:pt idx="1044">
                  <c:v>10440</c:v>
                </c:pt>
                <c:pt idx="1045">
                  <c:v>10450</c:v>
                </c:pt>
                <c:pt idx="1046">
                  <c:v>10460</c:v>
                </c:pt>
                <c:pt idx="1047">
                  <c:v>10470</c:v>
                </c:pt>
                <c:pt idx="1048">
                  <c:v>10480</c:v>
                </c:pt>
                <c:pt idx="1049">
                  <c:v>10490</c:v>
                </c:pt>
                <c:pt idx="1050">
                  <c:v>10500</c:v>
                </c:pt>
                <c:pt idx="1051">
                  <c:v>10510</c:v>
                </c:pt>
                <c:pt idx="1052">
                  <c:v>10520</c:v>
                </c:pt>
                <c:pt idx="1053">
                  <c:v>10530</c:v>
                </c:pt>
                <c:pt idx="1054">
                  <c:v>10540</c:v>
                </c:pt>
                <c:pt idx="1055">
                  <c:v>10550</c:v>
                </c:pt>
                <c:pt idx="1056">
                  <c:v>10560</c:v>
                </c:pt>
                <c:pt idx="1057">
                  <c:v>10570</c:v>
                </c:pt>
                <c:pt idx="1058">
                  <c:v>10580</c:v>
                </c:pt>
                <c:pt idx="1059">
                  <c:v>10590</c:v>
                </c:pt>
                <c:pt idx="1060">
                  <c:v>10600</c:v>
                </c:pt>
                <c:pt idx="1061">
                  <c:v>10610</c:v>
                </c:pt>
                <c:pt idx="1062">
                  <c:v>10620</c:v>
                </c:pt>
                <c:pt idx="1063">
                  <c:v>10630</c:v>
                </c:pt>
                <c:pt idx="1064">
                  <c:v>10640</c:v>
                </c:pt>
                <c:pt idx="1065">
                  <c:v>10650</c:v>
                </c:pt>
                <c:pt idx="1066">
                  <c:v>10660</c:v>
                </c:pt>
                <c:pt idx="1067">
                  <c:v>10670</c:v>
                </c:pt>
                <c:pt idx="1068">
                  <c:v>10680</c:v>
                </c:pt>
                <c:pt idx="1069">
                  <c:v>10690</c:v>
                </c:pt>
                <c:pt idx="1070">
                  <c:v>10700</c:v>
                </c:pt>
                <c:pt idx="1071">
                  <c:v>10710</c:v>
                </c:pt>
                <c:pt idx="1072">
                  <c:v>10720</c:v>
                </c:pt>
                <c:pt idx="1073">
                  <c:v>10730</c:v>
                </c:pt>
                <c:pt idx="1074">
                  <c:v>10740</c:v>
                </c:pt>
                <c:pt idx="1075">
                  <c:v>10750</c:v>
                </c:pt>
                <c:pt idx="1076">
                  <c:v>10760</c:v>
                </c:pt>
                <c:pt idx="1077">
                  <c:v>10770</c:v>
                </c:pt>
                <c:pt idx="1078">
                  <c:v>10780</c:v>
                </c:pt>
                <c:pt idx="1079">
                  <c:v>10790</c:v>
                </c:pt>
                <c:pt idx="1080">
                  <c:v>10800</c:v>
                </c:pt>
                <c:pt idx="1081">
                  <c:v>10810</c:v>
                </c:pt>
                <c:pt idx="1082">
                  <c:v>10820</c:v>
                </c:pt>
                <c:pt idx="1083">
                  <c:v>10830</c:v>
                </c:pt>
                <c:pt idx="1084">
                  <c:v>10840</c:v>
                </c:pt>
                <c:pt idx="1085">
                  <c:v>10850</c:v>
                </c:pt>
                <c:pt idx="1086">
                  <c:v>10860</c:v>
                </c:pt>
                <c:pt idx="1087">
                  <c:v>10870</c:v>
                </c:pt>
                <c:pt idx="1088">
                  <c:v>10880</c:v>
                </c:pt>
                <c:pt idx="1089">
                  <c:v>10890</c:v>
                </c:pt>
                <c:pt idx="1090">
                  <c:v>10900</c:v>
                </c:pt>
                <c:pt idx="1091">
                  <c:v>10910</c:v>
                </c:pt>
                <c:pt idx="1092">
                  <c:v>10920</c:v>
                </c:pt>
                <c:pt idx="1093">
                  <c:v>10930</c:v>
                </c:pt>
                <c:pt idx="1094">
                  <c:v>10940</c:v>
                </c:pt>
                <c:pt idx="1095">
                  <c:v>10950</c:v>
                </c:pt>
                <c:pt idx="1096">
                  <c:v>10960</c:v>
                </c:pt>
                <c:pt idx="1097">
                  <c:v>10970</c:v>
                </c:pt>
                <c:pt idx="1098">
                  <c:v>10980</c:v>
                </c:pt>
                <c:pt idx="1099">
                  <c:v>10990</c:v>
                </c:pt>
                <c:pt idx="1100">
                  <c:v>11000</c:v>
                </c:pt>
                <c:pt idx="1101">
                  <c:v>11010</c:v>
                </c:pt>
                <c:pt idx="1102">
                  <c:v>11020</c:v>
                </c:pt>
                <c:pt idx="1103">
                  <c:v>11030</c:v>
                </c:pt>
                <c:pt idx="1104">
                  <c:v>11040</c:v>
                </c:pt>
                <c:pt idx="1105">
                  <c:v>11050</c:v>
                </c:pt>
                <c:pt idx="1106">
                  <c:v>11060</c:v>
                </c:pt>
                <c:pt idx="1107">
                  <c:v>11070</c:v>
                </c:pt>
                <c:pt idx="1108">
                  <c:v>11080</c:v>
                </c:pt>
                <c:pt idx="1109">
                  <c:v>11090</c:v>
                </c:pt>
                <c:pt idx="1110">
                  <c:v>11100</c:v>
                </c:pt>
                <c:pt idx="1111">
                  <c:v>11110</c:v>
                </c:pt>
                <c:pt idx="1112">
                  <c:v>11120</c:v>
                </c:pt>
                <c:pt idx="1113">
                  <c:v>11130</c:v>
                </c:pt>
                <c:pt idx="1114">
                  <c:v>11140</c:v>
                </c:pt>
                <c:pt idx="1115">
                  <c:v>11150</c:v>
                </c:pt>
                <c:pt idx="1116">
                  <c:v>11160</c:v>
                </c:pt>
                <c:pt idx="1117">
                  <c:v>11170</c:v>
                </c:pt>
                <c:pt idx="1118">
                  <c:v>11180</c:v>
                </c:pt>
                <c:pt idx="1119">
                  <c:v>11190</c:v>
                </c:pt>
                <c:pt idx="1120">
                  <c:v>11200</c:v>
                </c:pt>
                <c:pt idx="1121">
                  <c:v>11210</c:v>
                </c:pt>
                <c:pt idx="1122">
                  <c:v>11220</c:v>
                </c:pt>
                <c:pt idx="1123">
                  <c:v>11230</c:v>
                </c:pt>
                <c:pt idx="1124">
                  <c:v>11240</c:v>
                </c:pt>
                <c:pt idx="1125">
                  <c:v>11250</c:v>
                </c:pt>
                <c:pt idx="1126">
                  <c:v>11260</c:v>
                </c:pt>
                <c:pt idx="1127">
                  <c:v>11270</c:v>
                </c:pt>
                <c:pt idx="1128">
                  <c:v>11280</c:v>
                </c:pt>
                <c:pt idx="1129">
                  <c:v>11290</c:v>
                </c:pt>
                <c:pt idx="1130">
                  <c:v>11300</c:v>
                </c:pt>
                <c:pt idx="1131">
                  <c:v>11310</c:v>
                </c:pt>
                <c:pt idx="1132">
                  <c:v>11320</c:v>
                </c:pt>
                <c:pt idx="1133">
                  <c:v>11330</c:v>
                </c:pt>
                <c:pt idx="1134">
                  <c:v>11340</c:v>
                </c:pt>
                <c:pt idx="1135">
                  <c:v>11350</c:v>
                </c:pt>
                <c:pt idx="1136">
                  <c:v>11360</c:v>
                </c:pt>
                <c:pt idx="1137">
                  <c:v>11370</c:v>
                </c:pt>
                <c:pt idx="1138">
                  <c:v>11380</c:v>
                </c:pt>
                <c:pt idx="1139">
                  <c:v>11390</c:v>
                </c:pt>
                <c:pt idx="1140">
                  <c:v>11400</c:v>
                </c:pt>
                <c:pt idx="1141">
                  <c:v>11410</c:v>
                </c:pt>
                <c:pt idx="1142">
                  <c:v>11420</c:v>
                </c:pt>
                <c:pt idx="1143">
                  <c:v>11430</c:v>
                </c:pt>
                <c:pt idx="1144">
                  <c:v>11440</c:v>
                </c:pt>
                <c:pt idx="1145">
                  <c:v>11450</c:v>
                </c:pt>
                <c:pt idx="1146">
                  <c:v>11460</c:v>
                </c:pt>
                <c:pt idx="1147">
                  <c:v>11470</c:v>
                </c:pt>
                <c:pt idx="1148">
                  <c:v>11480</c:v>
                </c:pt>
                <c:pt idx="1149">
                  <c:v>11490</c:v>
                </c:pt>
                <c:pt idx="1150">
                  <c:v>11500</c:v>
                </c:pt>
                <c:pt idx="1151">
                  <c:v>11510</c:v>
                </c:pt>
                <c:pt idx="1152">
                  <c:v>11520</c:v>
                </c:pt>
                <c:pt idx="1153">
                  <c:v>11530</c:v>
                </c:pt>
                <c:pt idx="1154">
                  <c:v>11540</c:v>
                </c:pt>
                <c:pt idx="1155">
                  <c:v>11550</c:v>
                </c:pt>
                <c:pt idx="1156">
                  <c:v>11560</c:v>
                </c:pt>
                <c:pt idx="1157">
                  <c:v>11570</c:v>
                </c:pt>
                <c:pt idx="1158">
                  <c:v>11580</c:v>
                </c:pt>
                <c:pt idx="1159">
                  <c:v>11590</c:v>
                </c:pt>
                <c:pt idx="1160">
                  <c:v>11600</c:v>
                </c:pt>
                <c:pt idx="1161">
                  <c:v>11610</c:v>
                </c:pt>
                <c:pt idx="1162">
                  <c:v>11620</c:v>
                </c:pt>
                <c:pt idx="1163">
                  <c:v>11630</c:v>
                </c:pt>
                <c:pt idx="1164">
                  <c:v>11640</c:v>
                </c:pt>
                <c:pt idx="1165">
                  <c:v>11650</c:v>
                </c:pt>
                <c:pt idx="1166">
                  <c:v>11660</c:v>
                </c:pt>
                <c:pt idx="1167">
                  <c:v>11670</c:v>
                </c:pt>
                <c:pt idx="1168">
                  <c:v>11680</c:v>
                </c:pt>
                <c:pt idx="1169">
                  <c:v>11690</c:v>
                </c:pt>
                <c:pt idx="1170">
                  <c:v>11700</c:v>
                </c:pt>
                <c:pt idx="1171">
                  <c:v>11710</c:v>
                </c:pt>
                <c:pt idx="1172">
                  <c:v>11720</c:v>
                </c:pt>
                <c:pt idx="1173">
                  <c:v>11730</c:v>
                </c:pt>
                <c:pt idx="1174">
                  <c:v>11740</c:v>
                </c:pt>
                <c:pt idx="1175">
                  <c:v>11750</c:v>
                </c:pt>
                <c:pt idx="1176">
                  <c:v>11760</c:v>
                </c:pt>
                <c:pt idx="1177">
                  <c:v>11770</c:v>
                </c:pt>
                <c:pt idx="1178">
                  <c:v>11780</c:v>
                </c:pt>
                <c:pt idx="1179">
                  <c:v>11790</c:v>
                </c:pt>
                <c:pt idx="1180">
                  <c:v>11800</c:v>
                </c:pt>
                <c:pt idx="1181">
                  <c:v>11810</c:v>
                </c:pt>
                <c:pt idx="1182">
                  <c:v>11820</c:v>
                </c:pt>
                <c:pt idx="1183">
                  <c:v>11830</c:v>
                </c:pt>
                <c:pt idx="1184">
                  <c:v>11840</c:v>
                </c:pt>
                <c:pt idx="1185">
                  <c:v>11850</c:v>
                </c:pt>
                <c:pt idx="1186">
                  <c:v>11860</c:v>
                </c:pt>
                <c:pt idx="1187">
                  <c:v>11870</c:v>
                </c:pt>
                <c:pt idx="1188">
                  <c:v>11880</c:v>
                </c:pt>
                <c:pt idx="1189">
                  <c:v>11890</c:v>
                </c:pt>
                <c:pt idx="1190">
                  <c:v>11900</c:v>
                </c:pt>
                <c:pt idx="1191">
                  <c:v>11910</c:v>
                </c:pt>
                <c:pt idx="1192">
                  <c:v>11920</c:v>
                </c:pt>
                <c:pt idx="1193">
                  <c:v>11930</c:v>
                </c:pt>
                <c:pt idx="1194">
                  <c:v>11940</c:v>
                </c:pt>
                <c:pt idx="1195">
                  <c:v>11950</c:v>
                </c:pt>
                <c:pt idx="1196">
                  <c:v>11960</c:v>
                </c:pt>
                <c:pt idx="1197">
                  <c:v>11970</c:v>
                </c:pt>
                <c:pt idx="1198">
                  <c:v>11980</c:v>
                </c:pt>
                <c:pt idx="1199">
                  <c:v>11990</c:v>
                </c:pt>
                <c:pt idx="1200">
                  <c:v>12000</c:v>
                </c:pt>
                <c:pt idx="1201">
                  <c:v>12010</c:v>
                </c:pt>
                <c:pt idx="1202">
                  <c:v>12020</c:v>
                </c:pt>
                <c:pt idx="1203">
                  <c:v>12030</c:v>
                </c:pt>
                <c:pt idx="1204">
                  <c:v>12040</c:v>
                </c:pt>
                <c:pt idx="1205">
                  <c:v>12050</c:v>
                </c:pt>
                <c:pt idx="1206">
                  <c:v>12060</c:v>
                </c:pt>
                <c:pt idx="1207">
                  <c:v>12070</c:v>
                </c:pt>
                <c:pt idx="1208">
                  <c:v>12080</c:v>
                </c:pt>
                <c:pt idx="1209">
                  <c:v>12090</c:v>
                </c:pt>
                <c:pt idx="1210">
                  <c:v>12100</c:v>
                </c:pt>
                <c:pt idx="1211">
                  <c:v>12110</c:v>
                </c:pt>
                <c:pt idx="1212">
                  <c:v>12120</c:v>
                </c:pt>
                <c:pt idx="1213">
                  <c:v>12130</c:v>
                </c:pt>
                <c:pt idx="1214">
                  <c:v>12140</c:v>
                </c:pt>
                <c:pt idx="1215">
                  <c:v>12150</c:v>
                </c:pt>
                <c:pt idx="1216">
                  <c:v>12160</c:v>
                </c:pt>
                <c:pt idx="1217">
                  <c:v>12170</c:v>
                </c:pt>
                <c:pt idx="1218">
                  <c:v>12180</c:v>
                </c:pt>
                <c:pt idx="1219">
                  <c:v>12190</c:v>
                </c:pt>
                <c:pt idx="1220">
                  <c:v>12200</c:v>
                </c:pt>
                <c:pt idx="1221">
                  <c:v>12210</c:v>
                </c:pt>
                <c:pt idx="1222">
                  <c:v>12220</c:v>
                </c:pt>
                <c:pt idx="1223">
                  <c:v>12230</c:v>
                </c:pt>
                <c:pt idx="1224">
                  <c:v>12240</c:v>
                </c:pt>
                <c:pt idx="1225">
                  <c:v>12250</c:v>
                </c:pt>
                <c:pt idx="1226">
                  <c:v>12260</c:v>
                </c:pt>
                <c:pt idx="1227">
                  <c:v>12270</c:v>
                </c:pt>
                <c:pt idx="1228">
                  <c:v>12280</c:v>
                </c:pt>
                <c:pt idx="1229">
                  <c:v>12290</c:v>
                </c:pt>
                <c:pt idx="1230">
                  <c:v>12300</c:v>
                </c:pt>
                <c:pt idx="1231">
                  <c:v>12310</c:v>
                </c:pt>
                <c:pt idx="1232">
                  <c:v>12320</c:v>
                </c:pt>
                <c:pt idx="1233">
                  <c:v>12330</c:v>
                </c:pt>
                <c:pt idx="1234">
                  <c:v>12340</c:v>
                </c:pt>
                <c:pt idx="1235">
                  <c:v>12350</c:v>
                </c:pt>
                <c:pt idx="1236">
                  <c:v>12360</c:v>
                </c:pt>
                <c:pt idx="1237">
                  <c:v>12370</c:v>
                </c:pt>
                <c:pt idx="1238">
                  <c:v>12380</c:v>
                </c:pt>
                <c:pt idx="1239">
                  <c:v>12390</c:v>
                </c:pt>
                <c:pt idx="1240">
                  <c:v>12400</c:v>
                </c:pt>
                <c:pt idx="1241">
                  <c:v>12410</c:v>
                </c:pt>
                <c:pt idx="1242">
                  <c:v>12420</c:v>
                </c:pt>
                <c:pt idx="1243">
                  <c:v>12430</c:v>
                </c:pt>
                <c:pt idx="1244">
                  <c:v>12440</c:v>
                </c:pt>
                <c:pt idx="1245">
                  <c:v>12450</c:v>
                </c:pt>
                <c:pt idx="1246">
                  <c:v>12460</c:v>
                </c:pt>
                <c:pt idx="1247">
                  <c:v>12470</c:v>
                </c:pt>
                <c:pt idx="1248">
                  <c:v>12480</c:v>
                </c:pt>
                <c:pt idx="1249">
                  <c:v>12490</c:v>
                </c:pt>
                <c:pt idx="1250">
                  <c:v>12500</c:v>
                </c:pt>
                <c:pt idx="1251">
                  <c:v>12510</c:v>
                </c:pt>
                <c:pt idx="1252">
                  <c:v>12520</c:v>
                </c:pt>
                <c:pt idx="1253">
                  <c:v>12530</c:v>
                </c:pt>
                <c:pt idx="1254">
                  <c:v>12540</c:v>
                </c:pt>
                <c:pt idx="1255">
                  <c:v>12550</c:v>
                </c:pt>
                <c:pt idx="1256">
                  <c:v>12560</c:v>
                </c:pt>
                <c:pt idx="1257">
                  <c:v>12570</c:v>
                </c:pt>
                <c:pt idx="1258">
                  <c:v>12580</c:v>
                </c:pt>
                <c:pt idx="1259">
                  <c:v>12590</c:v>
                </c:pt>
                <c:pt idx="1260">
                  <c:v>12600</c:v>
                </c:pt>
                <c:pt idx="1261">
                  <c:v>12610</c:v>
                </c:pt>
                <c:pt idx="1262">
                  <c:v>12620</c:v>
                </c:pt>
                <c:pt idx="1263">
                  <c:v>12630</c:v>
                </c:pt>
                <c:pt idx="1264">
                  <c:v>12640</c:v>
                </c:pt>
                <c:pt idx="1265">
                  <c:v>12650</c:v>
                </c:pt>
                <c:pt idx="1266">
                  <c:v>12660</c:v>
                </c:pt>
                <c:pt idx="1267">
                  <c:v>12670</c:v>
                </c:pt>
                <c:pt idx="1268">
                  <c:v>12680</c:v>
                </c:pt>
                <c:pt idx="1269">
                  <c:v>12690</c:v>
                </c:pt>
                <c:pt idx="1270">
                  <c:v>12700</c:v>
                </c:pt>
                <c:pt idx="1271">
                  <c:v>12710</c:v>
                </c:pt>
                <c:pt idx="1272">
                  <c:v>12720</c:v>
                </c:pt>
                <c:pt idx="1273">
                  <c:v>12730</c:v>
                </c:pt>
                <c:pt idx="1274">
                  <c:v>12740</c:v>
                </c:pt>
                <c:pt idx="1275">
                  <c:v>12750</c:v>
                </c:pt>
                <c:pt idx="1276">
                  <c:v>12760</c:v>
                </c:pt>
                <c:pt idx="1277">
                  <c:v>12770</c:v>
                </c:pt>
                <c:pt idx="1278">
                  <c:v>12780</c:v>
                </c:pt>
                <c:pt idx="1279">
                  <c:v>12790</c:v>
                </c:pt>
                <c:pt idx="1280">
                  <c:v>12800</c:v>
                </c:pt>
                <c:pt idx="1281">
                  <c:v>12810</c:v>
                </c:pt>
                <c:pt idx="1282">
                  <c:v>12820</c:v>
                </c:pt>
                <c:pt idx="1283">
                  <c:v>12830</c:v>
                </c:pt>
                <c:pt idx="1284">
                  <c:v>12840</c:v>
                </c:pt>
                <c:pt idx="1285">
                  <c:v>12850</c:v>
                </c:pt>
                <c:pt idx="1286">
                  <c:v>12860</c:v>
                </c:pt>
                <c:pt idx="1287">
                  <c:v>12870</c:v>
                </c:pt>
                <c:pt idx="1288">
                  <c:v>12880</c:v>
                </c:pt>
                <c:pt idx="1289">
                  <c:v>12890</c:v>
                </c:pt>
                <c:pt idx="1290">
                  <c:v>12900</c:v>
                </c:pt>
                <c:pt idx="1291">
                  <c:v>12910</c:v>
                </c:pt>
                <c:pt idx="1292">
                  <c:v>12920</c:v>
                </c:pt>
                <c:pt idx="1293">
                  <c:v>12930</c:v>
                </c:pt>
                <c:pt idx="1294">
                  <c:v>12940</c:v>
                </c:pt>
                <c:pt idx="1295">
                  <c:v>12950</c:v>
                </c:pt>
                <c:pt idx="1296">
                  <c:v>12960</c:v>
                </c:pt>
                <c:pt idx="1297">
                  <c:v>12970</c:v>
                </c:pt>
                <c:pt idx="1298">
                  <c:v>12980</c:v>
                </c:pt>
                <c:pt idx="1299">
                  <c:v>12990</c:v>
                </c:pt>
                <c:pt idx="1300">
                  <c:v>13000</c:v>
                </c:pt>
                <c:pt idx="1301">
                  <c:v>13010</c:v>
                </c:pt>
                <c:pt idx="1302">
                  <c:v>13020</c:v>
                </c:pt>
                <c:pt idx="1303">
                  <c:v>13030</c:v>
                </c:pt>
                <c:pt idx="1304">
                  <c:v>13040</c:v>
                </c:pt>
                <c:pt idx="1305">
                  <c:v>13050</c:v>
                </c:pt>
                <c:pt idx="1306">
                  <c:v>13060</c:v>
                </c:pt>
                <c:pt idx="1307">
                  <c:v>13070</c:v>
                </c:pt>
                <c:pt idx="1308">
                  <c:v>13080</c:v>
                </c:pt>
                <c:pt idx="1309">
                  <c:v>13090</c:v>
                </c:pt>
                <c:pt idx="1310">
                  <c:v>13100</c:v>
                </c:pt>
                <c:pt idx="1311">
                  <c:v>13110</c:v>
                </c:pt>
                <c:pt idx="1312">
                  <c:v>13120</c:v>
                </c:pt>
                <c:pt idx="1313">
                  <c:v>13130</c:v>
                </c:pt>
                <c:pt idx="1314">
                  <c:v>13140</c:v>
                </c:pt>
                <c:pt idx="1315">
                  <c:v>13150</c:v>
                </c:pt>
                <c:pt idx="1316">
                  <c:v>13160</c:v>
                </c:pt>
                <c:pt idx="1317">
                  <c:v>13170</c:v>
                </c:pt>
                <c:pt idx="1318">
                  <c:v>13180</c:v>
                </c:pt>
                <c:pt idx="1319">
                  <c:v>13190</c:v>
                </c:pt>
                <c:pt idx="1320">
                  <c:v>13200</c:v>
                </c:pt>
                <c:pt idx="1321">
                  <c:v>13210</c:v>
                </c:pt>
                <c:pt idx="1322">
                  <c:v>13220</c:v>
                </c:pt>
                <c:pt idx="1323">
                  <c:v>13230</c:v>
                </c:pt>
                <c:pt idx="1324">
                  <c:v>13240</c:v>
                </c:pt>
                <c:pt idx="1325">
                  <c:v>13250</c:v>
                </c:pt>
                <c:pt idx="1326">
                  <c:v>13260</c:v>
                </c:pt>
                <c:pt idx="1327">
                  <c:v>13270</c:v>
                </c:pt>
                <c:pt idx="1328">
                  <c:v>13280</c:v>
                </c:pt>
                <c:pt idx="1329">
                  <c:v>13290</c:v>
                </c:pt>
                <c:pt idx="1330">
                  <c:v>13300</c:v>
                </c:pt>
                <c:pt idx="1331">
                  <c:v>13310</c:v>
                </c:pt>
                <c:pt idx="1332">
                  <c:v>13320</c:v>
                </c:pt>
                <c:pt idx="1333">
                  <c:v>13330</c:v>
                </c:pt>
                <c:pt idx="1334">
                  <c:v>13340</c:v>
                </c:pt>
                <c:pt idx="1335">
                  <c:v>13350</c:v>
                </c:pt>
                <c:pt idx="1336">
                  <c:v>13360</c:v>
                </c:pt>
                <c:pt idx="1337">
                  <c:v>13370</c:v>
                </c:pt>
                <c:pt idx="1338">
                  <c:v>13380</c:v>
                </c:pt>
                <c:pt idx="1339">
                  <c:v>13390</c:v>
                </c:pt>
                <c:pt idx="1340">
                  <c:v>13400</c:v>
                </c:pt>
                <c:pt idx="1341">
                  <c:v>13410</c:v>
                </c:pt>
                <c:pt idx="1342">
                  <c:v>13420</c:v>
                </c:pt>
                <c:pt idx="1343">
                  <c:v>13430</c:v>
                </c:pt>
                <c:pt idx="1344">
                  <c:v>13440</c:v>
                </c:pt>
                <c:pt idx="1345">
                  <c:v>13450</c:v>
                </c:pt>
                <c:pt idx="1346">
                  <c:v>13460</c:v>
                </c:pt>
                <c:pt idx="1347">
                  <c:v>13470</c:v>
                </c:pt>
                <c:pt idx="1348">
                  <c:v>13480</c:v>
                </c:pt>
                <c:pt idx="1349">
                  <c:v>13490</c:v>
                </c:pt>
                <c:pt idx="1350">
                  <c:v>13500</c:v>
                </c:pt>
                <c:pt idx="1351">
                  <c:v>13510</c:v>
                </c:pt>
                <c:pt idx="1352">
                  <c:v>13520</c:v>
                </c:pt>
                <c:pt idx="1353">
                  <c:v>13530</c:v>
                </c:pt>
                <c:pt idx="1354">
                  <c:v>13540</c:v>
                </c:pt>
                <c:pt idx="1355">
                  <c:v>13550</c:v>
                </c:pt>
                <c:pt idx="1356">
                  <c:v>13560</c:v>
                </c:pt>
                <c:pt idx="1357">
                  <c:v>13570</c:v>
                </c:pt>
                <c:pt idx="1358">
                  <c:v>13580</c:v>
                </c:pt>
                <c:pt idx="1359">
                  <c:v>13590</c:v>
                </c:pt>
                <c:pt idx="1360">
                  <c:v>13600</c:v>
                </c:pt>
                <c:pt idx="1361">
                  <c:v>13610</c:v>
                </c:pt>
                <c:pt idx="1362">
                  <c:v>13620</c:v>
                </c:pt>
                <c:pt idx="1363">
                  <c:v>13630</c:v>
                </c:pt>
                <c:pt idx="1364">
                  <c:v>13640</c:v>
                </c:pt>
                <c:pt idx="1365">
                  <c:v>13650</c:v>
                </c:pt>
                <c:pt idx="1366">
                  <c:v>13660</c:v>
                </c:pt>
                <c:pt idx="1367">
                  <c:v>13670</c:v>
                </c:pt>
                <c:pt idx="1368">
                  <c:v>13680</c:v>
                </c:pt>
                <c:pt idx="1369">
                  <c:v>13690</c:v>
                </c:pt>
                <c:pt idx="1370">
                  <c:v>13700</c:v>
                </c:pt>
                <c:pt idx="1371">
                  <c:v>13710</c:v>
                </c:pt>
                <c:pt idx="1372">
                  <c:v>13720</c:v>
                </c:pt>
                <c:pt idx="1373">
                  <c:v>13730</c:v>
                </c:pt>
                <c:pt idx="1374">
                  <c:v>13740</c:v>
                </c:pt>
                <c:pt idx="1375">
                  <c:v>13750</c:v>
                </c:pt>
                <c:pt idx="1376">
                  <c:v>13760</c:v>
                </c:pt>
                <c:pt idx="1377">
                  <c:v>13770</c:v>
                </c:pt>
                <c:pt idx="1378">
                  <c:v>13780</c:v>
                </c:pt>
                <c:pt idx="1379">
                  <c:v>13790</c:v>
                </c:pt>
                <c:pt idx="1380">
                  <c:v>13800</c:v>
                </c:pt>
                <c:pt idx="1381">
                  <c:v>13810</c:v>
                </c:pt>
                <c:pt idx="1382">
                  <c:v>13820</c:v>
                </c:pt>
                <c:pt idx="1383">
                  <c:v>13830</c:v>
                </c:pt>
                <c:pt idx="1384">
                  <c:v>13840</c:v>
                </c:pt>
                <c:pt idx="1385">
                  <c:v>13850</c:v>
                </c:pt>
                <c:pt idx="1386">
                  <c:v>13860</c:v>
                </c:pt>
                <c:pt idx="1387">
                  <c:v>13870</c:v>
                </c:pt>
                <c:pt idx="1388">
                  <c:v>13880</c:v>
                </c:pt>
                <c:pt idx="1389">
                  <c:v>13890</c:v>
                </c:pt>
                <c:pt idx="1390">
                  <c:v>13900</c:v>
                </c:pt>
                <c:pt idx="1391">
                  <c:v>13910</c:v>
                </c:pt>
                <c:pt idx="1392">
                  <c:v>13920</c:v>
                </c:pt>
                <c:pt idx="1393">
                  <c:v>13930</c:v>
                </c:pt>
                <c:pt idx="1394">
                  <c:v>13940</c:v>
                </c:pt>
                <c:pt idx="1395">
                  <c:v>13950</c:v>
                </c:pt>
                <c:pt idx="1396">
                  <c:v>13960</c:v>
                </c:pt>
                <c:pt idx="1397">
                  <c:v>13970</c:v>
                </c:pt>
                <c:pt idx="1398">
                  <c:v>13980</c:v>
                </c:pt>
                <c:pt idx="1399">
                  <c:v>13990</c:v>
                </c:pt>
                <c:pt idx="1400">
                  <c:v>14000</c:v>
                </c:pt>
                <c:pt idx="1401">
                  <c:v>14010</c:v>
                </c:pt>
                <c:pt idx="1402">
                  <c:v>14020</c:v>
                </c:pt>
                <c:pt idx="1403">
                  <c:v>14030</c:v>
                </c:pt>
                <c:pt idx="1404">
                  <c:v>14040</c:v>
                </c:pt>
                <c:pt idx="1405">
                  <c:v>14050</c:v>
                </c:pt>
                <c:pt idx="1406">
                  <c:v>14060</c:v>
                </c:pt>
                <c:pt idx="1407">
                  <c:v>14070</c:v>
                </c:pt>
                <c:pt idx="1408">
                  <c:v>14080</c:v>
                </c:pt>
                <c:pt idx="1409">
                  <c:v>14090</c:v>
                </c:pt>
                <c:pt idx="1410">
                  <c:v>14100</c:v>
                </c:pt>
                <c:pt idx="1411">
                  <c:v>14110</c:v>
                </c:pt>
                <c:pt idx="1412">
                  <c:v>14120</c:v>
                </c:pt>
                <c:pt idx="1413">
                  <c:v>14130</c:v>
                </c:pt>
                <c:pt idx="1414">
                  <c:v>14140</c:v>
                </c:pt>
                <c:pt idx="1415">
                  <c:v>14150</c:v>
                </c:pt>
                <c:pt idx="1416">
                  <c:v>14160</c:v>
                </c:pt>
                <c:pt idx="1417">
                  <c:v>14170</c:v>
                </c:pt>
                <c:pt idx="1418">
                  <c:v>14180</c:v>
                </c:pt>
                <c:pt idx="1419">
                  <c:v>14190</c:v>
                </c:pt>
                <c:pt idx="1420">
                  <c:v>14200</c:v>
                </c:pt>
                <c:pt idx="1421">
                  <c:v>14210</c:v>
                </c:pt>
                <c:pt idx="1422">
                  <c:v>14220</c:v>
                </c:pt>
                <c:pt idx="1423">
                  <c:v>14230</c:v>
                </c:pt>
                <c:pt idx="1424">
                  <c:v>14240</c:v>
                </c:pt>
                <c:pt idx="1425">
                  <c:v>14250</c:v>
                </c:pt>
                <c:pt idx="1426">
                  <c:v>14260</c:v>
                </c:pt>
                <c:pt idx="1427">
                  <c:v>14270</c:v>
                </c:pt>
                <c:pt idx="1428">
                  <c:v>14280</c:v>
                </c:pt>
                <c:pt idx="1429">
                  <c:v>14290</c:v>
                </c:pt>
                <c:pt idx="1430">
                  <c:v>14300</c:v>
                </c:pt>
                <c:pt idx="1431">
                  <c:v>14310</c:v>
                </c:pt>
                <c:pt idx="1432">
                  <c:v>14320</c:v>
                </c:pt>
                <c:pt idx="1433">
                  <c:v>14330</c:v>
                </c:pt>
                <c:pt idx="1434">
                  <c:v>14340</c:v>
                </c:pt>
                <c:pt idx="1435">
                  <c:v>14350</c:v>
                </c:pt>
                <c:pt idx="1436">
                  <c:v>14360</c:v>
                </c:pt>
                <c:pt idx="1437">
                  <c:v>14370</c:v>
                </c:pt>
                <c:pt idx="1438">
                  <c:v>14380</c:v>
                </c:pt>
                <c:pt idx="1439">
                  <c:v>14390</c:v>
                </c:pt>
                <c:pt idx="1440">
                  <c:v>14400</c:v>
                </c:pt>
                <c:pt idx="1441">
                  <c:v>14410</c:v>
                </c:pt>
                <c:pt idx="1442">
                  <c:v>14420</c:v>
                </c:pt>
                <c:pt idx="1443">
                  <c:v>14430</c:v>
                </c:pt>
                <c:pt idx="1444">
                  <c:v>14440</c:v>
                </c:pt>
                <c:pt idx="1445">
                  <c:v>14450</c:v>
                </c:pt>
                <c:pt idx="1446">
                  <c:v>14460</c:v>
                </c:pt>
                <c:pt idx="1447">
                  <c:v>14470</c:v>
                </c:pt>
                <c:pt idx="1448">
                  <c:v>14480</c:v>
                </c:pt>
                <c:pt idx="1449">
                  <c:v>14490</c:v>
                </c:pt>
                <c:pt idx="1450">
                  <c:v>14500</c:v>
                </c:pt>
                <c:pt idx="1451">
                  <c:v>14510</c:v>
                </c:pt>
                <c:pt idx="1452">
                  <c:v>14520</c:v>
                </c:pt>
                <c:pt idx="1453">
                  <c:v>14530</c:v>
                </c:pt>
                <c:pt idx="1454">
                  <c:v>14540</c:v>
                </c:pt>
                <c:pt idx="1455">
                  <c:v>14550</c:v>
                </c:pt>
                <c:pt idx="1456">
                  <c:v>14560</c:v>
                </c:pt>
                <c:pt idx="1457">
                  <c:v>14570</c:v>
                </c:pt>
                <c:pt idx="1458">
                  <c:v>14580</c:v>
                </c:pt>
                <c:pt idx="1459">
                  <c:v>14590</c:v>
                </c:pt>
                <c:pt idx="1460">
                  <c:v>14600</c:v>
                </c:pt>
                <c:pt idx="1461">
                  <c:v>14610</c:v>
                </c:pt>
                <c:pt idx="1462">
                  <c:v>14620</c:v>
                </c:pt>
                <c:pt idx="1463">
                  <c:v>14630</c:v>
                </c:pt>
                <c:pt idx="1464">
                  <c:v>14640</c:v>
                </c:pt>
                <c:pt idx="1465">
                  <c:v>14650</c:v>
                </c:pt>
                <c:pt idx="1466">
                  <c:v>14660</c:v>
                </c:pt>
                <c:pt idx="1467">
                  <c:v>14670</c:v>
                </c:pt>
                <c:pt idx="1468">
                  <c:v>14680</c:v>
                </c:pt>
                <c:pt idx="1469">
                  <c:v>14690</c:v>
                </c:pt>
                <c:pt idx="1470">
                  <c:v>14700</c:v>
                </c:pt>
                <c:pt idx="1471">
                  <c:v>14710</c:v>
                </c:pt>
                <c:pt idx="1472">
                  <c:v>14720</c:v>
                </c:pt>
                <c:pt idx="1473">
                  <c:v>14730</c:v>
                </c:pt>
                <c:pt idx="1474">
                  <c:v>14740</c:v>
                </c:pt>
                <c:pt idx="1475">
                  <c:v>14750</c:v>
                </c:pt>
                <c:pt idx="1476">
                  <c:v>14760</c:v>
                </c:pt>
                <c:pt idx="1477">
                  <c:v>14770</c:v>
                </c:pt>
                <c:pt idx="1478">
                  <c:v>14780</c:v>
                </c:pt>
                <c:pt idx="1479">
                  <c:v>14790</c:v>
                </c:pt>
                <c:pt idx="1480">
                  <c:v>14800</c:v>
                </c:pt>
                <c:pt idx="1481">
                  <c:v>14810</c:v>
                </c:pt>
                <c:pt idx="1482">
                  <c:v>14820</c:v>
                </c:pt>
                <c:pt idx="1483">
                  <c:v>14830</c:v>
                </c:pt>
                <c:pt idx="1484">
                  <c:v>14840</c:v>
                </c:pt>
                <c:pt idx="1485">
                  <c:v>14850</c:v>
                </c:pt>
                <c:pt idx="1486">
                  <c:v>14860</c:v>
                </c:pt>
                <c:pt idx="1487">
                  <c:v>14870</c:v>
                </c:pt>
                <c:pt idx="1488">
                  <c:v>14880</c:v>
                </c:pt>
                <c:pt idx="1489">
                  <c:v>14890</c:v>
                </c:pt>
                <c:pt idx="1490">
                  <c:v>14900</c:v>
                </c:pt>
                <c:pt idx="1491">
                  <c:v>14910</c:v>
                </c:pt>
                <c:pt idx="1492">
                  <c:v>14920</c:v>
                </c:pt>
                <c:pt idx="1493">
                  <c:v>14930</c:v>
                </c:pt>
                <c:pt idx="1494">
                  <c:v>14940</c:v>
                </c:pt>
                <c:pt idx="1495">
                  <c:v>14950</c:v>
                </c:pt>
                <c:pt idx="1496">
                  <c:v>14960</c:v>
                </c:pt>
                <c:pt idx="1497">
                  <c:v>14970</c:v>
                </c:pt>
                <c:pt idx="1498">
                  <c:v>14980</c:v>
                </c:pt>
                <c:pt idx="1499">
                  <c:v>14990</c:v>
                </c:pt>
                <c:pt idx="1500">
                  <c:v>15000</c:v>
                </c:pt>
                <c:pt idx="1501">
                  <c:v>15010</c:v>
                </c:pt>
                <c:pt idx="1502">
                  <c:v>15020</c:v>
                </c:pt>
                <c:pt idx="1503">
                  <c:v>15030</c:v>
                </c:pt>
                <c:pt idx="1504">
                  <c:v>15040</c:v>
                </c:pt>
                <c:pt idx="1505">
                  <c:v>15050</c:v>
                </c:pt>
                <c:pt idx="1506">
                  <c:v>15060</c:v>
                </c:pt>
                <c:pt idx="1507">
                  <c:v>15070</c:v>
                </c:pt>
                <c:pt idx="1508">
                  <c:v>15080</c:v>
                </c:pt>
                <c:pt idx="1509">
                  <c:v>15090</c:v>
                </c:pt>
                <c:pt idx="1510">
                  <c:v>15100</c:v>
                </c:pt>
                <c:pt idx="1511">
                  <c:v>15110</c:v>
                </c:pt>
                <c:pt idx="1512">
                  <c:v>15120</c:v>
                </c:pt>
                <c:pt idx="1513">
                  <c:v>15130</c:v>
                </c:pt>
                <c:pt idx="1514">
                  <c:v>15140</c:v>
                </c:pt>
                <c:pt idx="1515">
                  <c:v>15150</c:v>
                </c:pt>
                <c:pt idx="1516">
                  <c:v>15160</c:v>
                </c:pt>
                <c:pt idx="1517">
                  <c:v>15170</c:v>
                </c:pt>
                <c:pt idx="1518">
                  <c:v>15180</c:v>
                </c:pt>
                <c:pt idx="1519">
                  <c:v>15190</c:v>
                </c:pt>
                <c:pt idx="1520">
                  <c:v>15200</c:v>
                </c:pt>
                <c:pt idx="1521">
                  <c:v>15210</c:v>
                </c:pt>
                <c:pt idx="1522">
                  <c:v>15220</c:v>
                </c:pt>
                <c:pt idx="1523">
                  <c:v>15230</c:v>
                </c:pt>
                <c:pt idx="1524">
                  <c:v>15240</c:v>
                </c:pt>
                <c:pt idx="1525">
                  <c:v>15250</c:v>
                </c:pt>
                <c:pt idx="1526">
                  <c:v>15260</c:v>
                </c:pt>
                <c:pt idx="1527">
                  <c:v>15270</c:v>
                </c:pt>
                <c:pt idx="1528">
                  <c:v>15280</c:v>
                </c:pt>
                <c:pt idx="1529">
                  <c:v>15290</c:v>
                </c:pt>
                <c:pt idx="1530">
                  <c:v>15300</c:v>
                </c:pt>
                <c:pt idx="1531">
                  <c:v>15310</c:v>
                </c:pt>
                <c:pt idx="1532">
                  <c:v>15320</c:v>
                </c:pt>
                <c:pt idx="1533">
                  <c:v>15330</c:v>
                </c:pt>
                <c:pt idx="1534">
                  <c:v>15340</c:v>
                </c:pt>
                <c:pt idx="1535">
                  <c:v>15350</c:v>
                </c:pt>
                <c:pt idx="1536">
                  <c:v>15360</c:v>
                </c:pt>
                <c:pt idx="1537">
                  <c:v>15370</c:v>
                </c:pt>
                <c:pt idx="1538">
                  <c:v>15380</c:v>
                </c:pt>
                <c:pt idx="1539">
                  <c:v>15390</c:v>
                </c:pt>
                <c:pt idx="1540">
                  <c:v>15400</c:v>
                </c:pt>
                <c:pt idx="1541">
                  <c:v>15410</c:v>
                </c:pt>
                <c:pt idx="1542">
                  <c:v>15420</c:v>
                </c:pt>
                <c:pt idx="1543">
                  <c:v>15430</c:v>
                </c:pt>
                <c:pt idx="1544">
                  <c:v>15440</c:v>
                </c:pt>
                <c:pt idx="1545">
                  <c:v>15450</c:v>
                </c:pt>
                <c:pt idx="1546">
                  <c:v>15460</c:v>
                </c:pt>
                <c:pt idx="1547">
                  <c:v>15470</c:v>
                </c:pt>
                <c:pt idx="1548">
                  <c:v>15480</c:v>
                </c:pt>
                <c:pt idx="1549">
                  <c:v>15490</c:v>
                </c:pt>
                <c:pt idx="1550">
                  <c:v>15500</c:v>
                </c:pt>
                <c:pt idx="1551">
                  <c:v>15510</c:v>
                </c:pt>
                <c:pt idx="1552">
                  <c:v>15520</c:v>
                </c:pt>
                <c:pt idx="1553">
                  <c:v>15530</c:v>
                </c:pt>
                <c:pt idx="1554">
                  <c:v>15540</c:v>
                </c:pt>
                <c:pt idx="1555">
                  <c:v>15550</c:v>
                </c:pt>
                <c:pt idx="1556">
                  <c:v>15560</c:v>
                </c:pt>
                <c:pt idx="1557">
                  <c:v>15570</c:v>
                </c:pt>
                <c:pt idx="1558">
                  <c:v>15580</c:v>
                </c:pt>
                <c:pt idx="1559">
                  <c:v>15590</c:v>
                </c:pt>
                <c:pt idx="1560">
                  <c:v>15600</c:v>
                </c:pt>
                <c:pt idx="1561">
                  <c:v>15610</c:v>
                </c:pt>
                <c:pt idx="1562">
                  <c:v>15620</c:v>
                </c:pt>
                <c:pt idx="1563">
                  <c:v>15630</c:v>
                </c:pt>
                <c:pt idx="1564">
                  <c:v>15640</c:v>
                </c:pt>
                <c:pt idx="1565">
                  <c:v>15650</c:v>
                </c:pt>
                <c:pt idx="1566">
                  <c:v>15660</c:v>
                </c:pt>
                <c:pt idx="1567">
                  <c:v>15670</c:v>
                </c:pt>
                <c:pt idx="1568">
                  <c:v>15680</c:v>
                </c:pt>
                <c:pt idx="1569">
                  <c:v>15690</c:v>
                </c:pt>
                <c:pt idx="1570">
                  <c:v>15700</c:v>
                </c:pt>
                <c:pt idx="1571">
                  <c:v>15710</c:v>
                </c:pt>
                <c:pt idx="1572">
                  <c:v>15720</c:v>
                </c:pt>
                <c:pt idx="1573">
                  <c:v>15730</c:v>
                </c:pt>
                <c:pt idx="1574">
                  <c:v>15740</c:v>
                </c:pt>
                <c:pt idx="1575">
                  <c:v>15750</c:v>
                </c:pt>
                <c:pt idx="1576">
                  <c:v>15760</c:v>
                </c:pt>
                <c:pt idx="1577">
                  <c:v>15770</c:v>
                </c:pt>
                <c:pt idx="1578">
                  <c:v>15780</c:v>
                </c:pt>
                <c:pt idx="1579">
                  <c:v>15790</c:v>
                </c:pt>
                <c:pt idx="1580">
                  <c:v>15800</c:v>
                </c:pt>
                <c:pt idx="1581">
                  <c:v>15810</c:v>
                </c:pt>
                <c:pt idx="1582">
                  <c:v>15820</c:v>
                </c:pt>
                <c:pt idx="1583">
                  <c:v>15830</c:v>
                </c:pt>
                <c:pt idx="1584">
                  <c:v>15840</c:v>
                </c:pt>
                <c:pt idx="1585">
                  <c:v>15850</c:v>
                </c:pt>
                <c:pt idx="1586">
                  <c:v>15860</c:v>
                </c:pt>
                <c:pt idx="1587">
                  <c:v>15870</c:v>
                </c:pt>
                <c:pt idx="1588">
                  <c:v>15880</c:v>
                </c:pt>
                <c:pt idx="1589">
                  <c:v>15890</c:v>
                </c:pt>
                <c:pt idx="1590">
                  <c:v>15900</c:v>
                </c:pt>
                <c:pt idx="1591">
                  <c:v>15910</c:v>
                </c:pt>
                <c:pt idx="1592">
                  <c:v>15920</c:v>
                </c:pt>
                <c:pt idx="1593">
                  <c:v>15930</c:v>
                </c:pt>
                <c:pt idx="1594">
                  <c:v>15940</c:v>
                </c:pt>
                <c:pt idx="1595">
                  <c:v>15950</c:v>
                </c:pt>
                <c:pt idx="1596">
                  <c:v>15960</c:v>
                </c:pt>
                <c:pt idx="1597">
                  <c:v>15970</c:v>
                </c:pt>
                <c:pt idx="1598">
                  <c:v>15980</c:v>
                </c:pt>
                <c:pt idx="1599">
                  <c:v>15990</c:v>
                </c:pt>
                <c:pt idx="1600">
                  <c:v>16000</c:v>
                </c:pt>
                <c:pt idx="1601">
                  <c:v>16010</c:v>
                </c:pt>
                <c:pt idx="1602">
                  <c:v>16020</c:v>
                </c:pt>
                <c:pt idx="1603">
                  <c:v>16030</c:v>
                </c:pt>
                <c:pt idx="1604">
                  <c:v>16040</c:v>
                </c:pt>
                <c:pt idx="1605">
                  <c:v>16050</c:v>
                </c:pt>
                <c:pt idx="1606">
                  <c:v>16060</c:v>
                </c:pt>
                <c:pt idx="1607">
                  <c:v>16070</c:v>
                </c:pt>
                <c:pt idx="1608">
                  <c:v>16080</c:v>
                </c:pt>
                <c:pt idx="1609">
                  <c:v>16090</c:v>
                </c:pt>
                <c:pt idx="1610">
                  <c:v>16100</c:v>
                </c:pt>
                <c:pt idx="1611">
                  <c:v>16110</c:v>
                </c:pt>
                <c:pt idx="1612">
                  <c:v>16120</c:v>
                </c:pt>
                <c:pt idx="1613">
                  <c:v>16130</c:v>
                </c:pt>
                <c:pt idx="1614">
                  <c:v>16140</c:v>
                </c:pt>
                <c:pt idx="1615">
                  <c:v>16150</c:v>
                </c:pt>
                <c:pt idx="1616">
                  <c:v>16160</c:v>
                </c:pt>
                <c:pt idx="1617">
                  <c:v>16170</c:v>
                </c:pt>
                <c:pt idx="1618">
                  <c:v>16180</c:v>
                </c:pt>
                <c:pt idx="1619">
                  <c:v>16190</c:v>
                </c:pt>
                <c:pt idx="1620">
                  <c:v>16200</c:v>
                </c:pt>
                <c:pt idx="1621">
                  <c:v>16210</c:v>
                </c:pt>
                <c:pt idx="1622">
                  <c:v>16220</c:v>
                </c:pt>
                <c:pt idx="1623">
                  <c:v>16230</c:v>
                </c:pt>
                <c:pt idx="1624">
                  <c:v>16240</c:v>
                </c:pt>
                <c:pt idx="1625">
                  <c:v>16250</c:v>
                </c:pt>
                <c:pt idx="1626">
                  <c:v>16260</c:v>
                </c:pt>
                <c:pt idx="1627">
                  <c:v>16270</c:v>
                </c:pt>
                <c:pt idx="1628">
                  <c:v>16280</c:v>
                </c:pt>
                <c:pt idx="1629">
                  <c:v>16290</c:v>
                </c:pt>
                <c:pt idx="1630">
                  <c:v>16300</c:v>
                </c:pt>
                <c:pt idx="1631">
                  <c:v>16310</c:v>
                </c:pt>
                <c:pt idx="1632">
                  <c:v>16320</c:v>
                </c:pt>
                <c:pt idx="1633">
                  <c:v>16330</c:v>
                </c:pt>
                <c:pt idx="1634">
                  <c:v>16340</c:v>
                </c:pt>
                <c:pt idx="1635">
                  <c:v>16350</c:v>
                </c:pt>
                <c:pt idx="1636">
                  <c:v>16360</c:v>
                </c:pt>
                <c:pt idx="1637">
                  <c:v>16370</c:v>
                </c:pt>
                <c:pt idx="1638">
                  <c:v>16380</c:v>
                </c:pt>
                <c:pt idx="1639">
                  <c:v>16390</c:v>
                </c:pt>
                <c:pt idx="1640">
                  <c:v>16400</c:v>
                </c:pt>
                <c:pt idx="1641">
                  <c:v>16410</c:v>
                </c:pt>
                <c:pt idx="1642">
                  <c:v>16420</c:v>
                </c:pt>
                <c:pt idx="1643">
                  <c:v>16430</c:v>
                </c:pt>
                <c:pt idx="1644">
                  <c:v>16440</c:v>
                </c:pt>
                <c:pt idx="1645">
                  <c:v>16450</c:v>
                </c:pt>
                <c:pt idx="1646">
                  <c:v>16460</c:v>
                </c:pt>
                <c:pt idx="1647">
                  <c:v>16470</c:v>
                </c:pt>
                <c:pt idx="1648">
                  <c:v>16480</c:v>
                </c:pt>
                <c:pt idx="1649">
                  <c:v>16490</c:v>
                </c:pt>
                <c:pt idx="1650">
                  <c:v>16500</c:v>
                </c:pt>
                <c:pt idx="1651">
                  <c:v>16510</c:v>
                </c:pt>
                <c:pt idx="1652">
                  <c:v>16520</c:v>
                </c:pt>
                <c:pt idx="1653">
                  <c:v>16530</c:v>
                </c:pt>
                <c:pt idx="1654">
                  <c:v>16540</c:v>
                </c:pt>
                <c:pt idx="1655">
                  <c:v>16550</c:v>
                </c:pt>
                <c:pt idx="1656">
                  <c:v>16560</c:v>
                </c:pt>
                <c:pt idx="1657">
                  <c:v>16570</c:v>
                </c:pt>
                <c:pt idx="1658">
                  <c:v>16580</c:v>
                </c:pt>
                <c:pt idx="1659">
                  <c:v>16590</c:v>
                </c:pt>
                <c:pt idx="1660">
                  <c:v>16600</c:v>
                </c:pt>
                <c:pt idx="1661">
                  <c:v>16610</c:v>
                </c:pt>
                <c:pt idx="1662">
                  <c:v>16620</c:v>
                </c:pt>
                <c:pt idx="1663">
                  <c:v>16630</c:v>
                </c:pt>
                <c:pt idx="1664">
                  <c:v>16640</c:v>
                </c:pt>
                <c:pt idx="1665">
                  <c:v>16650</c:v>
                </c:pt>
                <c:pt idx="1666">
                  <c:v>16660</c:v>
                </c:pt>
                <c:pt idx="1667">
                  <c:v>16670</c:v>
                </c:pt>
                <c:pt idx="1668">
                  <c:v>16680</c:v>
                </c:pt>
                <c:pt idx="1669">
                  <c:v>16690</c:v>
                </c:pt>
                <c:pt idx="1670">
                  <c:v>16700</c:v>
                </c:pt>
                <c:pt idx="1671">
                  <c:v>16710</c:v>
                </c:pt>
                <c:pt idx="1672">
                  <c:v>16720</c:v>
                </c:pt>
                <c:pt idx="1673">
                  <c:v>16730</c:v>
                </c:pt>
                <c:pt idx="1674">
                  <c:v>16740</c:v>
                </c:pt>
                <c:pt idx="1675">
                  <c:v>16750</c:v>
                </c:pt>
                <c:pt idx="1676">
                  <c:v>16760</c:v>
                </c:pt>
                <c:pt idx="1677">
                  <c:v>16770</c:v>
                </c:pt>
                <c:pt idx="1678">
                  <c:v>16780</c:v>
                </c:pt>
                <c:pt idx="1679">
                  <c:v>16790</c:v>
                </c:pt>
                <c:pt idx="1680">
                  <c:v>16800</c:v>
                </c:pt>
                <c:pt idx="1681">
                  <c:v>16810</c:v>
                </c:pt>
                <c:pt idx="1682">
                  <c:v>16820</c:v>
                </c:pt>
                <c:pt idx="1683">
                  <c:v>16830</c:v>
                </c:pt>
                <c:pt idx="1684">
                  <c:v>16840</c:v>
                </c:pt>
                <c:pt idx="1685">
                  <c:v>16850</c:v>
                </c:pt>
                <c:pt idx="1686">
                  <c:v>16860</c:v>
                </c:pt>
                <c:pt idx="1687">
                  <c:v>16870</c:v>
                </c:pt>
                <c:pt idx="1688">
                  <c:v>16880</c:v>
                </c:pt>
                <c:pt idx="1689">
                  <c:v>16890</c:v>
                </c:pt>
                <c:pt idx="1690">
                  <c:v>16900</c:v>
                </c:pt>
                <c:pt idx="1691">
                  <c:v>16910</c:v>
                </c:pt>
                <c:pt idx="1692">
                  <c:v>16920</c:v>
                </c:pt>
                <c:pt idx="1693">
                  <c:v>16930</c:v>
                </c:pt>
                <c:pt idx="1694">
                  <c:v>16940</c:v>
                </c:pt>
                <c:pt idx="1695">
                  <c:v>16950</c:v>
                </c:pt>
                <c:pt idx="1696">
                  <c:v>16960</c:v>
                </c:pt>
                <c:pt idx="1697">
                  <c:v>16970</c:v>
                </c:pt>
                <c:pt idx="1698">
                  <c:v>16980</c:v>
                </c:pt>
                <c:pt idx="1699">
                  <c:v>16990</c:v>
                </c:pt>
                <c:pt idx="1700">
                  <c:v>17000</c:v>
                </c:pt>
                <c:pt idx="1701">
                  <c:v>17010</c:v>
                </c:pt>
                <c:pt idx="1702">
                  <c:v>17020</c:v>
                </c:pt>
                <c:pt idx="1703">
                  <c:v>17030</c:v>
                </c:pt>
                <c:pt idx="1704">
                  <c:v>17040</c:v>
                </c:pt>
                <c:pt idx="1705">
                  <c:v>17050</c:v>
                </c:pt>
                <c:pt idx="1706">
                  <c:v>17060</c:v>
                </c:pt>
                <c:pt idx="1707">
                  <c:v>17070</c:v>
                </c:pt>
                <c:pt idx="1708">
                  <c:v>17080</c:v>
                </c:pt>
                <c:pt idx="1709">
                  <c:v>17090</c:v>
                </c:pt>
                <c:pt idx="1710">
                  <c:v>17100</c:v>
                </c:pt>
                <c:pt idx="1711">
                  <c:v>17110</c:v>
                </c:pt>
                <c:pt idx="1712">
                  <c:v>17120</c:v>
                </c:pt>
                <c:pt idx="1713">
                  <c:v>17130</c:v>
                </c:pt>
                <c:pt idx="1714">
                  <c:v>17140</c:v>
                </c:pt>
                <c:pt idx="1715">
                  <c:v>17150</c:v>
                </c:pt>
                <c:pt idx="1716">
                  <c:v>17160</c:v>
                </c:pt>
                <c:pt idx="1717">
                  <c:v>17170</c:v>
                </c:pt>
                <c:pt idx="1718">
                  <c:v>17180</c:v>
                </c:pt>
                <c:pt idx="1719">
                  <c:v>17190</c:v>
                </c:pt>
                <c:pt idx="1720">
                  <c:v>17200</c:v>
                </c:pt>
                <c:pt idx="1721">
                  <c:v>17210</c:v>
                </c:pt>
                <c:pt idx="1722">
                  <c:v>17220</c:v>
                </c:pt>
                <c:pt idx="1723">
                  <c:v>17230</c:v>
                </c:pt>
                <c:pt idx="1724">
                  <c:v>17240</c:v>
                </c:pt>
                <c:pt idx="1725">
                  <c:v>17250</c:v>
                </c:pt>
                <c:pt idx="1726">
                  <c:v>17260</c:v>
                </c:pt>
                <c:pt idx="1727">
                  <c:v>17270</c:v>
                </c:pt>
                <c:pt idx="1728">
                  <c:v>17280</c:v>
                </c:pt>
                <c:pt idx="1729">
                  <c:v>17290</c:v>
                </c:pt>
                <c:pt idx="1730">
                  <c:v>17300</c:v>
                </c:pt>
                <c:pt idx="1731">
                  <c:v>17310</c:v>
                </c:pt>
                <c:pt idx="1732">
                  <c:v>17320</c:v>
                </c:pt>
                <c:pt idx="1733">
                  <c:v>17330</c:v>
                </c:pt>
                <c:pt idx="1734">
                  <c:v>17340</c:v>
                </c:pt>
                <c:pt idx="1735">
                  <c:v>17350</c:v>
                </c:pt>
                <c:pt idx="1736">
                  <c:v>17360</c:v>
                </c:pt>
                <c:pt idx="1737">
                  <c:v>17370</c:v>
                </c:pt>
                <c:pt idx="1738">
                  <c:v>17380</c:v>
                </c:pt>
                <c:pt idx="1739">
                  <c:v>17390</c:v>
                </c:pt>
                <c:pt idx="1740">
                  <c:v>17400</c:v>
                </c:pt>
                <c:pt idx="1741">
                  <c:v>17410</c:v>
                </c:pt>
                <c:pt idx="1742">
                  <c:v>17420</c:v>
                </c:pt>
                <c:pt idx="1743">
                  <c:v>17430</c:v>
                </c:pt>
                <c:pt idx="1744">
                  <c:v>17440</c:v>
                </c:pt>
                <c:pt idx="1745">
                  <c:v>17450</c:v>
                </c:pt>
                <c:pt idx="1746">
                  <c:v>17460</c:v>
                </c:pt>
                <c:pt idx="1747">
                  <c:v>17470</c:v>
                </c:pt>
                <c:pt idx="1748">
                  <c:v>17480</c:v>
                </c:pt>
                <c:pt idx="1749">
                  <c:v>17490</c:v>
                </c:pt>
                <c:pt idx="1750">
                  <c:v>17500</c:v>
                </c:pt>
                <c:pt idx="1751">
                  <c:v>17510</c:v>
                </c:pt>
                <c:pt idx="1752">
                  <c:v>17520</c:v>
                </c:pt>
                <c:pt idx="1753">
                  <c:v>17530</c:v>
                </c:pt>
                <c:pt idx="1754">
                  <c:v>17540</c:v>
                </c:pt>
                <c:pt idx="1755">
                  <c:v>17550</c:v>
                </c:pt>
                <c:pt idx="1756">
                  <c:v>17560</c:v>
                </c:pt>
                <c:pt idx="1757">
                  <c:v>17570</c:v>
                </c:pt>
                <c:pt idx="1758">
                  <c:v>17580</c:v>
                </c:pt>
                <c:pt idx="1759">
                  <c:v>17590</c:v>
                </c:pt>
                <c:pt idx="1760">
                  <c:v>17600</c:v>
                </c:pt>
                <c:pt idx="1761">
                  <c:v>17610</c:v>
                </c:pt>
                <c:pt idx="1762">
                  <c:v>17620</c:v>
                </c:pt>
                <c:pt idx="1763">
                  <c:v>17630</c:v>
                </c:pt>
                <c:pt idx="1764">
                  <c:v>17640</c:v>
                </c:pt>
                <c:pt idx="1765">
                  <c:v>17650</c:v>
                </c:pt>
                <c:pt idx="1766">
                  <c:v>17660</c:v>
                </c:pt>
                <c:pt idx="1767">
                  <c:v>17670</c:v>
                </c:pt>
                <c:pt idx="1768">
                  <c:v>17680</c:v>
                </c:pt>
                <c:pt idx="1769">
                  <c:v>17690</c:v>
                </c:pt>
                <c:pt idx="1770">
                  <c:v>17700</c:v>
                </c:pt>
                <c:pt idx="1771">
                  <c:v>17710</c:v>
                </c:pt>
                <c:pt idx="1772">
                  <c:v>17720</c:v>
                </c:pt>
                <c:pt idx="1773">
                  <c:v>17730</c:v>
                </c:pt>
                <c:pt idx="1774">
                  <c:v>17740</c:v>
                </c:pt>
                <c:pt idx="1775">
                  <c:v>17750</c:v>
                </c:pt>
                <c:pt idx="1776">
                  <c:v>17760</c:v>
                </c:pt>
                <c:pt idx="1777">
                  <c:v>17770</c:v>
                </c:pt>
                <c:pt idx="1778">
                  <c:v>17780</c:v>
                </c:pt>
                <c:pt idx="1779">
                  <c:v>17790</c:v>
                </c:pt>
                <c:pt idx="1780">
                  <c:v>17800</c:v>
                </c:pt>
                <c:pt idx="1781">
                  <c:v>17810</c:v>
                </c:pt>
                <c:pt idx="1782">
                  <c:v>17820</c:v>
                </c:pt>
                <c:pt idx="1783">
                  <c:v>17830</c:v>
                </c:pt>
                <c:pt idx="1784">
                  <c:v>17840</c:v>
                </c:pt>
                <c:pt idx="1785">
                  <c:v>17850</c:v>
                </c:pt>
                <c:pt idx="1786">
                  <c:v>17860</c:v>
                </c:pt>
                <c:pt idx="1787">
                  <c:v>17870</c:v>
                </c:pt>
                <c:pt idx="1788">
                  <c:v>17880</c:v>
                </c:pt>
                <c:pt idx="1789">
                  <c:v>17890</c:v>
                </c:pt>
                <c:pt idx="1790">
                  <c:v>17900</c:v>
                </c:pt>
                <c:pt idx="1791">
                  <c:v>17910</c:v>
                </c:pt>
                <c:pt idx="1792">
                  <c:v>17920</c:v>
                </c:pt>
                <c:pt idx="1793">
                  <c:v>17930</c:v>
                </c:pt>
                <c:pt idx="1794">
                  <c:v>17940</c:v>
                </c:pt>
                <c:pt idx="1795">
                  <c:v>17950</c:v>
                </c:pt>
                <c:pt idx="1796">
                  <c:v>17960</c:v>
                </c:pt>
                <c:pt idx="1797">
                  <c:v>17970</c:v>
                </c:pt>
                <c:pt idx="1798">
                  <c:v>17980</c:v>
                </c:pt>
                <c:pt idx="1799">
                  <c:v>17990</c:v>
                </c:pt>
                <c:pt idx="1800">
                  <c:v>18000</c:v>
                </c:pt>
                <c:pt idx="1801">
                  <c:v>18010</c:v>
                </c:pt>
                <c:pt idx="1802">
                  <c:v>18020</c:v>
                </c:pt>
                <c:pt idx="1803">
                  <c:v>18030</c:v>
                </c:pt>
                <c:pt idx="1804">
                  <c:v>18040</c:v>
                </c:pt>
                <c:pt idx="1805">
                  <c:v>18050</c:v>
                </c:pt>
                <c:pt idx="1806">
                  <c:v>18060</c:v>
                </c:pt>
                <c:pt idx="1807">
                  <c:v>18070</c:v>
                </c:pt>
                <c:pt idx="1808">
                  <c:v>18080</c:v>
                </c:pt>
                <c:pt idx="1809">
                  <c:v>18090</c:v>
                </c:pt>
                <c:pt idx="1810">
                  <c:v>18100</c:v>
                </c:pt>
                <c:pt idx="1811">
                  <c:v>18110</c:v>
                </c:pt>
                <c:pt idx="1812">
                  <c:v>18120</c:v>
                </c:pt>
                <c:pt idx="1813">
                  <c:v>18130</c:v>
                </c:pt>
                <c:pt idx="1814">
                  <c:v>18140</c:v>
                </c:pt>
                <c:pt idx="1815">
                  <c:v>18150</c:v>
                </c:pt>
                <c:pt idx="1816">
                  <c:v>18160</c:v>
                </c:pt>
                <c:pt idx="1817">
                  <c:v>18170</c:v>
                </c:pt>
                <c:pt idx="1818">
                  <c:v>18180</c:v>
                </c:pt>
                <c:pt idx="1819">
                  <c:v>18190</c:v>
                </c:pt>
                <c:pt idx="1820">
                  <c:v>18200</c:v>
                </c:pt>
                <c:pt idx="1821">
                  <c:v>18210</c:v>
                </c:pt>
                <c:pt idx="1822">
                  <c:v>18220</c:v>
                </c:pt>
                <c:pt idx="1823">
                  <c:v>18230</c:v>
                </c:pt>
                <c:pt idx="1824">
                  <c:v>18240</c:v>
                </c:pt>
                <c:pt idx="1825">
                  <c:v>18250</c:v>
                </c:pt>
                <c:pt idx="1826">
                  <c:v>18260</c:v>
                </c:pt>
                <c:pt idx="1827">
                  <c:v>18270</c:v>
                </c:pt>
                <c:pt idx="1828">
                  <c:v>18280</c:v>
                </c:pt>
                <c:pt idx="1829">
                  <c:v>18290</c:v>
                </c:pt>
                <c:pt idx="1830">
                  <c:v>18300</c:v>
                </c:pt>
                <c:pt idx="1831">
                  <c:v>18310</c:v>
                </c:pt>
                <c:pt idx="1832">
                  <c:v>18320</c:v>
                </c:pt>
                <c:pt idx="1833">
                  <c:v>18330</c:v>
                </c:pt>
                <c:pt idx="1834">
                  <c:v>18340</c:v>
                </c:pt>
                <c:pt idx="1835">
                  <c:v>18350</c:v>
                </c:pt>
                <c:pt idx="1836">
                  <c:v>18360</c:v>
                </c:pt>
                <c:pt idx="1837">
                  <c:v>18370</c:v>
                </c:pt>
                <c:pt idx="1838">
                  <c:v>18380</c:v>
                </c:pt>
                <c:pt idx="1839">
                  <c:v>18390</c:v>
                </c:pt>
                <c:pt idx="1840">
                  <c:v>18400</c:v>
                </c:pt>
                <c:pt idx="1841">
                  <c:v>18410</c:v>
                </c:pt>
                <c:pt idx="1842">
                  <c:v>18420</c:v>
                </c:pt>
                <c:pt idx="1843">
                  <c:v>18430</c:v>
                </c:pt>
                <c:pt idx="1844">
                  <c:v>18440</c:v>
                </c:pt>
                <c:pt idx="1845">
                  <c:v>18450</c:v>
                </c:pt>
                <c:pt idx="1846">
                  <c:v>18460</c:v>
                </c:pt>
                <c:pt idx="1847">
                  <c:v>18470</c:v>
                </c:pt>
                <c:pt idx="1848">
                  <c:v>18480</c:v>
                </c:pt>
                <c:pt idx="1849">
                  <c:v>18490</c:v>
                </c:pt>
                <c:pt idx="1850">
                  <c:v>18500</c:v>
                </c:pt>
                <c:pt idx="1851">
                  <c:v>18510</c:v>
                </c:pt>
                <c:pt idx="1852">
                  <c:v>18520</c:v>
                </c:pt>
                <c:pt idx="1853">
                  <c:v>18530</c:v>
                </c:pt>
                <c:pt idx="1854">
                  <c:v>18540</c:v>
                </c:pt>
                <c:pt idx="1855">
                  <c:v>18550</c:v>
                </c:pt>
                <c:pt idx="1856">
                  <c:v>18560</c:v>
                </c:pt>
                <c:pt idx="1857">
                  <c:v>18570</c:v>
                </c:pt>
                <c:pt idx="1858">
                  <c:v>18580</c:v>
                </c:pt>
                <c:pt idx="1859">
                  <c:v>18590</c:v>
                </c:pt>
                <c:pt idx="1860">
                  <c:v>18600</c:v>
                </c:pt>
                <c:pt idx="1861">
                  <c:v>18610</c:v>
                </c:pt>
                <c:pt idx="1862">
                  <c:v>18620</c:v>
                </c:pt>
                <c:pt idx="1863">
                  <c:v>18630</c:v>
                </c:pt>
                <c:pt idx="1864">
                  <c:v>18640</c:v>
                </c:pt>
                <c:pt idx="1865">
                  <c:v>18650</c:v>
                </c:pt>
                <c:pt idx="1866">
                  <c:v>18660</c:v>
                </c:pt>
                <c:pt idx="1867">
                  <c:v>18670</c:v>
                </c:pt>
                <c:pt idx="1868">
                  <c:v>18680</c:v>
                </c:pt>
                <c:pt idx="1869">
                  <c:v>18690</c:v>
                </c:pt>
                <c:pt idx="1870">
                  <c:v>18700</c:v>
                </c:pt>
                <c:pt idx="1871">
                  <c:v>18710</c:v>
                </c:pt>
                <c:pt idx="1872">
                  <c:v>18720</c:v>
                </c:pt>
                <c:pt idx="1873">
                  <c:v>18730</c:v>
                </c:pt>
                <c:pt idx="1874">
                  <c:v>18740</c:v>
                </c:pt>
                <c:pt idx="1875">
                  <c:v>18750</c:v>
                </c:pt>
                <c:pt idx="1876">
                  <c:v>18760</c:v>
                </c:pt>
                <c:pt idx="1877">
                  <c:v>18770</c:v>
                </c:pt>
                <c:pt idx="1878">
                  <c:v>18780</c:v>
                </c:pt>
                <c:pt idx="1879">
                  <c:v>18790</c:v>
                </c:pt>
                <c:pt idx="1880">
                  <c:v>18800</c:v>
                </c:pt>
                <c:pt idx="1881">
                  <c:v>18810</c:v>
                </c:pt>
                <c:pt idx="1882">
                  <c:v>18820</c:v>
                </c:pt>
                <c:pt idx="1883">
                  <c:v>18830</c:v>
                </c:pt>
                <c:pt idx="1884">
                  <c:v>18840</c:v>
                </c:pt>
                <c:pt idx="1885">
                  <c:v>18850</c:v>
                </c:pt>
                <c:pt idx="1886">
                  <c:v>18860</c:v>
                </c:pt>
                <c:pt idx="1887">
                  <c:v>18870</c:v>
                </c:pt>
                <c:pt idx="1888">
                  <c:v>18880</c:v>
                </c:pt>
                <c:pt idx="1889">
                  <c:v>18890</c:v>
                </c:pt>
                <c:pt idx="1890">
                  <c:v>18900</c:v>
                </c:pt>
                <c:pt idx="1891">
                  <c:v>18910</c:v>
                </c:pt>
                <c:pt idx="1892">
                  <c:v>18920</c:v>
                </c:pt>
                <c:pt idx="1893">
                  <c:v>18930</c:v>
                </c:pt>
                <c:pt idx="1894">
                  <c:v>18940</c:v>
                </c:pt>
                <c:pt idx="1895">
                  <c:v>18950</c:v>
                </c:pt>
                <c:pt idx="1896">
                  <c:v>18960</c:v>
                </c:pt>
                <c:pt idx="1897">
                  <c:v>18970</c:v>
                </c:pt>
                <c:pt idx="1898">
                  <c:v>18980</c:v>
                </c:pt>
                <c:pt idx="1899">
                  <c:v>18990</c:v>
                </c:pt>
                <c:pt idx="1900">
                  <c:v>19000</c:v>
                </c:pt>
                <c:pt idx="1901">
                  <c:v>19010</c:v>
                </c:pt>
                <c:pt idx="1902">
                  <c:v>19020</c:v>
                </c:pt>
                <c:pt idx="1903">
                  <c:v>19030</c:v>
                </c:pt>
                <c:pt idx="1904">
                  <c:v>19040</c:v>
                </c:pt>
                <c:pt idx="1905">
                  <c:v>19050</c:v>
                </c:pt>
                <c:pt idx="1906">
                  <c:v>19060</c:v>
                </c:pt>
                <c:pt idx="1907">
                  <c:v>19070</c:v>
                </c:pt>
                <c:pt idx="1908">
                  <c:v>19080</c:v>
                </c:pt>
                <c:pt idx="1909">
                  <c:v>19090</c:v>
                </c:pt>
                <c:pt idx="1910">
                  <c:v>19100</c:v>
                </c:pt>
                <c:pt idx="1911">
                  <c:v>19110</c:v>
                </c:pt>
                <c:pt idx="1912">
                  <c:v>19120</c:v>
                </c:pt>
                <c:pt idx="1913">
                  <c:v>19130</c:v>
                </c:pt>
                <c:pt idx="1914">
                  <c:v>19140</c:v>
                </c:pt>
                <c:pt idx="1915">
                  <c:v>19150</c:v>
                </c:pt>
                <c:pt idx="1916">
                  <c:v>19160</c:v>
                </c:pt>
                <c:pt idx="1917">
                  <c:v>19170</c:v>
                </c:pt>
                <c:pt idx="1918">
                  <c:v>19180</c:v>
                </c:pt>
                <c:pt idx="1919">
                  <c:v>19190</c:v>
                </c:pt>
                <c:pt idx="1920">
                  <c:v>19200</c:v>
                </c:pt>
                <c:pt idx="1921">
                  <c:v>19210</c:v>
                </c:pt>
                <c:pt idx="1922">
                  <c:v>19220</c:v>
                </c:pt>
                <c:pt idx="1923">
                  <c:v>19230</c:v>
                </c:pt>
                <c:pt idx="1924">
                  <c:v>19240</c:v>
                </c:pt>
                <c:pt idx="1925">
                  <c:v>19250</c:v>
                </c:pt>
                <c:pt idx="1926">
                  <c:v>19260</c:v>
                </c:pt>
                <c:pt idx="1927">
                  <c:v>19270</c:v>
                </c:pt>
                <c:pt idx="1928">
                  <c:v>19280</c:v>
                </c:pt>
                <c:pt idx="1929">
                  <c:v>19290</c:v>
                </c:pt>
                <c:pt idx="1930">
                  <c:v>19300</c:v>
                </c:pt>
                <c:pt idx="1931">
                  <c:v>19310</c:v>
                </c:pt>
                <c:pt idx="1932">
                  <c:v>19320</c:v>
                </c:pt>
                <c:pt idx="1933">
                  <c:v>19330</c:v>
                </c:pt>
                <c:pt idx="1934">
                  <c:v>19340</c:v>
                </c:pt>
                <c:pt idx="1935">
                  <c:v>19350</c:v>
                </c:pt>
                <c:pt idx="1936">
                  <c:v>19360</c:v>
                </c:pt>
                <c:pt idx="1937">
                  <c:v>19370</c:v>
                </c:pt>
                <c:pt idx="1938">
                  <c:v>19380</c:v>
                </c:pt>
                <c:pt idx="1939">
                  <c:v>19390</c:v>
                </c:pt>
                <c:pt idx="1940">
                  <c:v>19400</c:v>
                </c:pt>
                <c:pt idx="1941">
                  <c:v>19410</c:v>
                </c:pt>
                <c:pt idx="1942">
                  <c:v>19420</c:v>
                </c:pt>
                <c:pt idx="1943">
                  <c:v>19430</c:v>
                </c:pt>
                <c:pt idx="1944">
                  <c:v>19440</c:v>
                </c:pt>
                <c:pt idx="1945">
                  <c:v>19450</c:v>
                </c:pt>
                <c:pt idx="1946">
                  <c:v>19460</c:v>
                </c:pt>
                <c:pt idx="1947">
                  <c:v>19470</c:v>
                </c:pt>
                <c:pt idx="1948">
                  <c:v>19480</c:v>
                </c:pt>
                <c:pt idx="1949">
                  <c:v>19490</c:v>
                </c:pt>
                <c:pt idx="1950">
                  <c:v>19500</c:v>
                </c:pt>
                <c:pt idx="1951">
                  <c:v>19510</c:v>
                </c:pt>
                <c:pt idx="1952">
                  <c:v>19520</c:v>
                </c:pt>
                <c:pt idx="1953">
                  <c:v>19530</c:v>
                </c:pt>
                <c:pt idx="1954">
                  <c:v>19540</c:v>
                </c:pt>
                <c:pt idx="1955">
                  <c:v>19550</c:v>
                </c:pt>
                <c:pt idx="1956">
                  <c:v>19560</c:v>
                </c:pt>
                <c:pt idx="1957">
                  <c:v>19570</c:v>
                </c:pt>
                <c:pt idx="1958">
                  <c:v>19580</c:v>
                </c:pt>
                <c:pt idx="1959">
                  <c:v>19590</c:v>
                </c:pt>
                <c:pt idx="1960">
                  <c:v>19600</c:v>
                </c:pt>
                <c:pt idx="1961">
                  <c:v>19610</c:v>
                </c:pt>
                <c:pt idx="1962">
                  <c:v>19620</c:v>
                </c:pt>
                <c:pt idx="1963">
                  <c:v>19630</c:v>
                </c:pt>
                <c:pt idx="1964">
                  <c:v>19640</c:v>
                </c:pt>
                <c:pt idx="1965">
                  <c:v>19650</c:v>
                </c:pt>
                <c:pt idx="1966">
                  <c:v>19660</c:v>
                </c:pt>
                <c:pt idx="1967">
                  <c:v>19670</c:v>
                </c:pt>
                <c:pt idx="1968">
                  <c:v>19680</c:v>
                </c:pt>
                <c:pt idx="1969">
                  <c:v>19690</c:v>
                </c:pt>
                <c:pt idx="1970">
                  <c:v>19700</c:v>
                </c:pt>
                <c:pt idx="1971">
                  <c:v>19710</c:v>
                </c:pt>
                <c:pt idx="1972">
                  <c:v>19720</c:v>
                </c:pt>
                <c:pt idx="1973">
                  <c:v>19730</c:v>
                </c:pt>
                <c:pt idx="1974">
                  <c:v>19740</c:v>
                </c:pt>
                <c:pt idx="1975">
                  <c:v>19750</c:v>
                </c:pt>
                <c:pt idx="1976">
                  <c:v>19760</c:v>
                </c:pt>
                <c:pt idx="1977">
                  <c:v>19770</c:v>
                </c:pt>
                <c:pt idx="1978">
                  <c:v>19780</c:v>
                </c:pt>
                <c:pt idx="1979">
                  <c:v>19790</c:v>
                </c:pt>
                <c:pt idx="1980">
                  <c:v>19800</c:v>
                </c:pt>
                <c:pt idx="1981">
                  <c:v>19810</c:v>
                </c:pt>
                <c:pt idx="1982">
                  <c:v>19820</c:v>
                </c:pt>
                <c:pt idx="1983">
                  <c:v>19830</c:v>
                </c:pt>
                <c:pt idx="1984">
                  <c:v>19840</c:v>
                </c:pt>
                <c:pt idx="1985">
                  <c:v>19850</c:v>
                </c:pt>
                <c:pt idx="1986">
                  <c:v>19860</c:v>
                </c:pt>
                <c:pt idx="1987">
                  <c:v>19870</c:v>
                </c:pt>
                <c:pt idx="1988">
                  <c:v>19880</c:v>
                </c:pt>
                <c:pt idx="1989">
                  <c:v>19890</c:v>
                </c:pt>
                <c:pt idx="1990">
                  <c:v>19900</c:v>
                </c:pt>
                <c:pt idx="1991">
                  <c:v>19910</c:v>
                </c:pt>
                <c:pt idx="1992">
                  <c:v>19920</c:v>
                </c:pt>
                <c:pt idx="1993">
                  <c:v>19930</c:v>
                </c:pt>
                <c:pt idx="1994">
                  <c:v>19940</c:v>
                </c:pt>
                <c:pt idx="1995">
                  <c:v>19950</c:v>
                </c:pt>
                <c:pt idx="1996">
                  <c:v>19960</c:v>
                </c:pt>
                <c:pt idx="1997">
                  <c:v>19970</c:v>
                </c:pt>
                <c:pt idx="1998">
                  <c:v>19980</c:v>
                </c:pt>
                <c:pt idx="1999">
                  <c:v>19990</c:v>
                </c:pt>
                <c:pt idx="2000">
                  <c:v>20000</c:v>
                </c:pt>
                <c:pt idx="2001">
                  <c:v>20010</c:v>
                </c:pt>
                <c:pt idx="2002">
                  <c:v>20020</c:v>
                </c:pt>
                <c:pt idx="2003">
                  <c:v>20030</c:v>
                </c:pt>
                <c:pt idx="2004">
                  <c:v>20040</c:v>
                </c:pt>
                <c:pt idx="2005">
                  <c:v>20050</c:v>
                </c:pt>
                <c:pt idx="2006">
                  <c:v>20060</c:v>
                </c:pt>
                <c:pt idx="2007">
                  <c:v>20070</c:v>
                </c:pt>
                <c:pt idx="2008">
                  <c:v>20080</c:v>
                </c:pt>
                <c:pt idx="2009">
                  <c:v>20090</c:v>
                </c:pt>
                <c:pt idx="2010">
                  <c:v>20100</c:v>
                </c:pt>
                <c:pt idx="2011">
                  <c:v>20110</c:v>
                </c:pt>
                <c:pt idx="2012">
                  <c:v>20120</c:v>
                </c:pt>
                <c:pt idx="2013">
                  <c:v>20130</c:v>
                </c:pt>
                <c:pt idx="2014">
                  <c:v>20140</c:v>
                </c:pt>
                <c:pt idx="2015">
                  <c:v>20150</c:v>
                </c:pt>
                <c:pt idx="2016">
                  <c:v>20160</c:v>
                </c:pt>
                <c:pt idx="2017">
                  <c:v>20170</c:v>
                </c:pt>
                <c:pt idx="2018">
                  <c:v>20180</c:v>
                </c:pt>
                <c:pt idx="2019">
                  <c:v>20190</c:v>
                </c:pt>
                <c:pt idx="2020">
                  <c:v>20200</c:v>
                </c:pt>
                <c:pt idx="2021">
                  <c:v>20210</c:v>
                </c:pt>
                <c:pt idx="2022">
                  <c:v>20220</c:v>
                </c:pt>
                <c:pt idx="2023">
                  <c:v>20230</c:v>
                </c:pt>
                <c:pt idx="2024">
                  <c:v>20240</c:v>
                </c:pt>
                <c:pt idx="2025">
                  <c:v>20250</c:v>
                </c:pt>
                <c:pt idx="2026">
                  <c:v>20260</c:v>
                </c:pt>
                <c:pt idx="2027">
                  <c:v>20270</c:v>
                </c:pt>
                <c:pt idx="2028">
                  <c:v>20280</c:v>
                </c:pt>
                <c:pt idx="2029">
                  <c:v>20290</c:v>
                </c:pt>
                <c:pt idx="2030">
                  <c:v>20300</c:v>
                </c:pt>
                <c:pt idx="2031">
                  <c:v>20310</c:v>
                </c:pt>
                <c:pt idx="2032">
                  <c:v>20320</c:v>
                </c:pt>
                <c:pt idx="2033">
                  <c:v>20330</c:v>
                </c:pt>
                <c:pt idx="2034">
                  <c:v>20340</c:v>
                </c:pt>
                <c:pt idx="2035">
                  <c:v>20350</c:v>
                </c:pt>
                <c:pt idx="2036">
                  <c:v>20360</c:v>
                </c:pt>
                <c:pt idx="2037">
                  <c:v>20370</c:v>
                </c:pt>
                <c:pt idx="2038">
                  <c:v>20380</c:v>
                </c:pt>
                <c:pt idx="2039">
                  <c:v>20390</c:v>
                </c:pt>
                <c:pt idx="2040">
                  <c:v>20400</c:v>
                </c:pt>
                <c:pt idx="2041">
                  <c:v>20410</c:v>
                </c:pt>
                <c:pt idx="2042">
                  <c:v>20420</c:v>
                </c:pt>
                <c:pt idx="2043">
                  <c:v>20430</c:v>
                </c:pt>
                <c:pt idx="2044">
                  <c:v>20440</c:v>
                </c:pt>
                <c:pt idx="2045">
                  <c:v>20450</c:v>
                </c:pt>
                <c:pt idx="2046">
                  <c:v>20460</c:v>
                </c:pt>
                <c:pt idx="2047">
                  <c:v>20470</c:v>
                </c:pt>
                <c:pt idx="2048">
                  <c:v>20480</c:v>
                </c:pt>
                <c:pt idx="2049">
                  <c:v>20490</c:v>
                </c:pt>
                <c:pt idx="2050">
                  <c:v>20500</c:v>
                </c:pt>
                <c:pt idx="2051">
                  <c:v>20510</c:v>
                </c:pt>
                <c:pt idx="2052">
                  <c:v>20520</c:v>
                </c:pt>
                <c:pt idx="2053">
                  <c:v>20530</c:v>
                </c:pt>
                <c:pt idx="2054">
                  <c:v>20540</c:v>
                </c:pt>
                <c:pt idx="2055">
                  <c:v>20550</c:v>
                </c:pt>
                <c:pt idx="2056">
                  <c:v>20560</c:v>
                </c:pt>
                <c:pt idx="2057">
                  <c:v>20570</c:v>
                </c:pt>
                <c:pt idx="2058">
                  <c:v>20580</c:v>
                </c:pt>
                <c:pt idx="2059">
                  <c:v>20590</c:v>
                </c:pt>
                <c:pt idx="2060">
                  <c:v>20600</c:v>
                </c:pt>
                <c:pt idx="2061">
                  <c:v>20610</c:v>
                </c:pt>
                <c:pt idx="2062">
                  <c:v>20620</c:v>
                </c:pt>
                <c:pt idx="2063">
                  <c:v>20630</c:v>
                </c:pt>
                <c:pt idx="2064">
                  <c:v>20640</c:v>
                </c:pt>
                <c:pt idx="2065">
                  <c:v>20650</c:v>
                </c:pt>
                <c:pt idx="2066">
                  <c:v>20660</c:v>
                </c:pt>
                <c:pt idx="2067">
                  <c:v>20670</c:v>
                </c:pt>
                <c:pt idx="2068">
                  <c:v>20680</c:v>
                </c:pt>
                <c:pt idx="2069">
                  <c:v>20690</c:v>
                </c:pt>
                <c:pt idx="2070">
                  <c:v>20700</c:v>
                </c:pt>
                <c:pt idx="2071">
                  <c:v>20710</c:v>
                </c:pt>
                <c:pt idx="2072">
                  <c:v>20720</c:v>
                </c:pt>
                <c:pt idx="2073">
                  <c:v>20730</c:v>
                </c:pt>
                <c:pt idx="2074">
                  <c:v>20740</c:v>
                </c:pt>
                <c:pt idx="2075">
                  <c:v>20750</c:v>
                </c:pt>
                <c:pt idx="2076">
                  <c:v>20760</c:v>
                </c:pt>
                <c:pt idx="2077">
                  <c:v>20770</c:v>
                </c:pt>
                <c:pt idx="2078">
                  <c:v>20780</c:v>
                </c:pt>
                <c:pt idx="2079">
                  <c:v>20790</c:v>
                </c:pt>
                <c:pt idx="2080">
                  <c:v>20800</c:v>
                </c:pt>
                <c:pt idx="2081">
                  <c:v>20810</c:v>
                </c:pt>
                <c:pt idx="2082">
                  <c:v>20820</c:v>
                </c:pt>
                <c:pt idx="2083">
                  <c:v>20830</c:v>
                </c:pt>
                <c:pt idx="2084">
                  <c:v>20840</c:v>
                </c:pt>
                <c:pt idx="2085">
                  <c:v>20850</c:v>
                </c:pt>
                <c:pt idx="2086">
                  <c:v>20860</c:v>
                </c:pt>
                <c:pt idx="2087">
                  <c:v>20870</c:v>
                </c:pt>
                <c:pt idx="2088">
                  <c:v>20880</c:v>
                </c:pt>
                <c:pt idx="2089">
                  <c:v>20890</c:v>
                </c:pt>
                <c:pt idx="2090">
                  <c:v>20900</c:v>
                </c:pt>
                <c:pt idx="2091">
                  <c:v>20910</c:v>
                </c:pt>
                <c:pt idx="2092">
                  <c:v>20920</c:v>
                </c:pt>
                <c:pt idx="2093">
                  <c:v>20930</c:v>
                </c:pt>
                <c:pt idx="2094">
                  <c:v>20940</c:v>
                </c:pt>
                <c:pt idx="2095">
                  <c:v>20950</c:v>
                </c:pt>
                <c:pt idx="2096">
                  <c:v>20960</c:v>
                </c:pt>
                <c:pt idx="2097">
                  <c:v>20970</c:v>
                </c:pt>
                <c:pt idx="2098">
                  <c:v>20980</c:v>
                </c:pt>
                <c:pt idx="2099">
                  <c:v>20990</c:v>
                </c:pt>
                <c:pt idx="2100">
                  <c:v>21000</c:v>
                </c:pt>
                <c:pt idx="2101">
                  <c:v>21010</c:v>
                </c:pt>
                <c:pt idx="2102">
                  <c:v>21020</c:v>
                </c:pt>
                <c:pt idx="2103">
                  <c:v>21030</c:v>
                </c:pt>
                <c:pt idx="2104">
                  <c:v>21040</c:v>
                </c:pt>
                <c:pt idx="2105">
                  <c:v>21050</c:v>
                </c:pt>
                <c:pt idx="2106">
                  <c:v>21060</c:v>
                </c:pt>
                <c:pt idx="2107">
                  <c:v>21070</c:v>
                </c:pt>
                <c:pt idx="2108">
                  <c:v>21080</c:v>
                </c:pt>
                <c:pt idx="2109">
                  <c:v>21090</c:v>
                </c:pt>
                <c:pt idx="2110">
                  <c:v>21100</c:v>
                </c:pt>
                <c:pt idx="2111">
                  <c:v>21110</c:v>
                </c:pt>
                <c:pt idx="2112">
                  <c:v>21120</c:v>
                </c:pt>
                <c:pt idx="2113">
                  <c:v>21130</c:v>
                </c:pt>
                <c:pt idx="2114">
                  <c:v>21140</c:v>
                </c:pt>
                <c:pt idx="2115">
                  <c:v>21150</c:v>
                </c:pt>
                <c:pt idx="2116">
                  <c:v>21160</c:v>
                </c:pt>
                <c:pt idx="2117">
                  <c:v>21170</c:v>
                </c:pt>
                <c:pt idx="2118">
                  <c:v>21180</c:v>
                </c:pt>
                <c:pt idx="2119">
                  <c:v>21190</c:v>
                </c:pt>
                <c:pt idx="2120">
                  <c:v>21200</c:v>
                </c:pt>
                <c:pt idx="2121">
                  <c:v>21210</c:v>
                </c:pt>
                <c:pt idx="2122">
                  <c:v>21220</c:v>
                </c:pt>
                <c:pt idx="2123">
                  <c:v>21230</c:v>
                </c:pt>
                <c:pt idx="2124">
                  <c:v>21240</c:v>
                </c:pt>
                <c:pt idx="2125">
                  <c:v>21250</c:v>
                </c:pt>
                <c:pt idx="2126">
                  <c:v>21260</c:v>
                </c:pt>
                <c:pt idx="2127">
                  <c:v>21270</c:v>
                </c:pt>
                <c:pt idx="2128">
                  <c:v>21280</c:v>
                </c:pt>
                <c:pt idx="2129">
                  <c:v>21290</c:v>
                </c:pt>
                <c:pt idx="2130">
                  <c:v>21300</c:v>
                </c:pt>
                <c:pt idx="2131">
                  <c:v>21310</c:v>
                </c:pt>
                <c:pt idx="2132">
                  <c:v>21320</c:v>
                </c:pt>
                <c:pt idx="2133">
                  <c:v>21330</c:v>
                </c:pt>
                <c:pt idx="2134">
                  <c:v>21340</c:v>
                </c:pt>
                <c:pt idx="2135">
                  <c:v>21350</c:v>
                </c:pt>
                <c:pt idx="2136">
                  <c:v>21360</c:v>
                </c:pt>
                <c:pt idx="2137">
                  <c:v>21370</c:v>
                </c:pt>
                <c:pt idx="2138">
                  <c:v>21380</c:v>
                </c:pt>
                <c:pt idx="2139">
                  <c:v>21390</c:v>
                </c:pt>
                <c:pt idx="2140">
                  <c:v>21400</c:v>
                </c:pt>
                <c:pt idx="2141">
                  <c:v>21410</c:v>
                </c:pt>
                <c:pt idx="2142">
                  <c:v>21420</c:v>
                </c:pt>
                <c:pt idx="2143">
                  <c:v>21430</c:v>
                </c:pt>
                <c:pt idx="2144">
                  <c:v>21440</c:v>
                </c:pt>
                <c:pt idx="2145">
                  <c:v>21450</c:v>
                </c:pt>
                <c:pt idx="2146">
                  <c:v>21460</c:v>
                </c:pt>
                <c:pt idx="2147">
                  <c:v>21470</c:v>
                </c:pt>
                <c:pt idx="2148">
                  <c:v>21480</c:v>
                </c:pt>
                <c:pt idx="2149">
                  <c:v>21490</c:v>
                </c:pt>
                <c:pt idx="2150">
                  <c:v>21500</c:v>
                </c:pt>
                <c:pt idx="2151">
                  <c:v>21510</c:v>
                </c:pt>
                <c:pt idx="2152">
                  <c:v>21520</c:v>
                </c:pt>
                <c:pt idx="2153">
                  <c:v>21530</c:v>
                </c:pt>
                <c:pt idx="2154">
                  <c:v>21540</c:v>
                </c:pt>
                <c:pt idx="2155">
                  <c:v>21550</c:v>
                </c:pt>
                <c:pt idx="2156">
                  <c:v>21560</c:v>
                </c:pt>
                <c:pt idx="2157">
                  <c:v>21570</c:v>
                </c:pt>
                <c:pt idx="2158">
                  <c:v>21580</c:v>
                </c:pt>
                <c:pt idx="2159">
                  <c:v>21590</c:v>
                </c:pt>
                <c:pt idx="2160">
                  <c:v>21600</c:v>
                </c:pt>
                <c:pt idx="2161">
                  <c:v>21610</c:v>
                </c:pt>
                <c:pt idx="2162">
                  <c:v>21620</c:v>
                </c:pt>
                <c:pt idx="2163">
                  <c:v>21630</c:v>
                </c:pt>
                <c:pt idx="2164">
                  <c:v>21640</c:v>
                </c:pt>
                <c:pt idx="2165">
                  <c:v>21650</c:v>
                </c:pt>
                <c:pt idx="2166">
                  <c:v>21660</c:v>
                </c:pt>
                <c:pt idx="2167">
                  <c:v>21670</c:v>
                </c:pt>
                <c:pt idx="2168">
                  <c:v>21680</c:v>
                </c:pt>
                <c:pt idx="2169">
                  <c:v>21690</c:v>
                </c:pt>
                <c:pt idx="2170">
                  <c:v>21700</c:v>
                </c:pt>
                <c:pt idx="2171">
                  <c:v>21710</c:v>
                </c:pt>
                <c:pt idx="2172">
                  <c:v>21720</c:v>
                </c:pt>
                <c:pt idx="2173">
                  <c:v>21730</c:v>
                </c:pt>
                <c:pt idx="2174">
                  <c:v>21740</c:v>
                </c:pt>
                <c:pt idx="2175">
                  <c:v>21750</c:v>
                </c:pt>
                <c:pt idx="2176">
                  <c:v>21760</c:v>
                </c:pt>
                <c:pt idx="2177">
                  <c:v>21770</c:v>
                </c:pt>
                <c:pt idx="2178">
                  <c:v>21780</c:v>
                </c:pt>
                <c:pt idx="2179">
                  <c:v>21790</c:v>
                </c:pt>
                <c:pt idx="2180">
                  <c:v>21800</c:v>
                </c:pt>
                <c:pt idx="2181">
                  <c:v>21810</c:v>
                </c:pt>
                <c:pt idx="2182">
                  <c:v>21820</c:v>
                </c:pt>
                <c:pt idx="2183">
                  <c:v>21830</c:v>
                </c:pt>
                <c:pt idx="2184">
                  <c:v>21840</c:v>
                </c:pt>
                <c:pt idx="2185">
                  <c:v>21850</c:v>
                </c:pt>
                <c:pt idx="2186">
                  <c:v>21860</c:v>
                </c:pt>
                <c:pt idx="2187">
                  <c:v>21870</c:v>
                </c:pt>
                <c:pt idx="2188">
                  <c:v>21880</c:v>
                </c:pt>
                <c:pt idx="2189">
                  <c:v>21890</c:v>
                </c:pt>
                <c:pt idx="2190">
                  <c:v>21900</c:v>
                </c:pt>
                <c:pt idx="2191">
                  <c:v>21910</c:v>
                </c:pt>
                <c:pt idx="2192">
                  <c:v>21920</c:v>
                </c:pt>
                <c:pt idx="2193">
                  <c:v>21930</c:v>
                </c:pt>
                <c:pt idx="2194">
                  <c:v>21940</c:v>
                </c:pt>
                <c:pt idx="2195">
                  <c:v>21950</c:v>
                </c:pt>
                <c:pt idx="2196">
                  <c:v>21960</c:v>
                </c:pt>
                <c:pt idx="2197">
                  <c:v>21970</c:v>
                </c:pt>
                <c:pt idx="2198">
                  <c:v>21980</c:v>
                </c:pt>
                <c:pt idx="2199">
                  <c:v>21990</c:v>
                </c:pt>
                <c:pt idx="2200">
                  <c:v>22000</c:v>
                </c:pt>
                <c:pt idx="2201">
                  <c:v>22010</c:v>
                </c:pt>
                <c:pt idx="2202">
                  <c:v>22020</c:v>
                </c:pt>
                <c:pt idx="2203">
                  <c:v>22030</c:v>
                </c:pt>
                <c:pt idx="2204">
                  <c:v>22040</c:v>
                </c:pt>
                <c:pt idx="2205">
                  <c:v>22050</c:v>
                </c:pt>
                <c:pt idx="2206">
                  <c:v>22060</c:v>
                </c:pt>
                <c:pt idx="2207">
                  <c:v>22070</c:v>
                </c:pt>
                <c:pt idx="2208">
                  <c:v>22080</c:v>
                </c:pt>
                <c:pt idx="2209">
                  <c:v>22090</c:v>
                </c:pt>
                <c:pt idx="2210">
                  <c:v>22100</c:v>
                </c:pt>
                <c:pt idx="2211">
                  <c:v>22110</c:v>
                </c:pt>
                <c:pt idx="2212">
                  <c:v>22120</c:v>
                </c:pt>
                <c:pt idx="2213">
                  <c:v>22130</c:v>
                </c:pt>
                <c:pt idx="2214">
                  <c:v>22140</c:v>
                </c:pt>
                <c:pt idx="2215">
                  <c:v>22150</c:v>
                </c:pt>
                <c:pt idx="2216">
                  <c:v>22160</c:v>
                </c:pt>
                <c:pt idx="2217">
                  <c:v>22170</c:v>
                </c:pt>
                <c:pt idx="2218">
                  <c:v>22180</c:v>
                </c:pt>
                <c:pt idx="2219">
                  <c:v>22190</c:v>
                </c:pt>
                <c:pt idx="2220">
                  <c:v>22200</c:v>
                </c:pt>
                <c:pt idx="2221">
                  <c:v>22210</c:v>
                </c:pt>
                <c:pt idx="2222">
                  <c:v>22220</c:v>
                </c:pt>
                <c:pt idx="2223">
                  <c:v>22230</c:v>
                </c:pt>
                <c:pt idx="2224">
                  <c:v>22240</c:v>
                </c:pt>
                <c:pt idx="2225">
                  <c:v>22250</c:v>
                </c:pt>
                <c:pt idx="2226">
                  <c:v>22260</c:v>
                </c:pt>
                <c:pt idx="2227">
                  <c:v>22270</c:v>
                </c:pt>
                <c:pt idx="2228">
                  <c:v>22280</c:v>
                </c:pt>
                <c:pt idx="2229">
                  <c:v>22290</c:v>
                </c:pt>
                <c:pt idx="2230">
                  <c:v>22300</c:v>
                </c:pt>
                <c:pt idx="2231">
                  <c:v>22310</c:v>
                </c:pt>
                <c:pt idx="2232">
                  <c:v>22320</c:v>
                </c:pt>
                <c:pt idx="2233">
                  <c:v>22330</c:v>
                </c:pt>
                <c:pt idx="2234">
                  <c:v>22340</c:v>
                </c:pt>
                <c:pt idx="2235">
                  <c:v>22350</c:v>
                </c:pt>
                <c:pt idx="2236">
                  <c:v>22360</c:v>
                </c:pt>
                <c:pt idx="2237">
                  <c:v>22370</c:v>
                </c:pt>
                <c:pt idx="2238">
                  <c:v>22380</c:v>
                </c:pt>
                <c:pt idx="2239">
                  <c:v>22390</c:v>
                </c:pt>
                <c:pt idx="2240">
                  <c:v>22400</c:v>
                </c:pt>
                <c:pt idx="2241">
                  <c:v>22410</c:v>
                </c:pt>
                <c:pt idx="2242">
                  <c:v>22420</c:v>
                </c:pt>
                <c:pt idx="2243">
                  <c:v>22430</c:v>
                </c:pt>
                <c:pt idx="2244">
                  <c:v>22440</c:v>
                </c:pt>
                <c:pt idx="2245">
                  <c:v>22450</c:v>
                </c:pt>
                <c:pt idx="2246">
                  <c:v>22460</c:v>
                </c:pt>
                <c:pt idx="2247">
                  <c:v>22470</c:v>
                </c:pt>
                <c:pt idx="2248">
                  <c:v>22480</c:v>
                </c:pt>
                <c:pt idx="2249">
                  <c:v>22490</c:v>
                </c:pt>
                <c:pt idx="2250">
                  <c:v>22500</c:v>
                </c:pt>
                <c:pt idx="2251">
                  <c:v>22510</c:v>
                </c:pt>
                <c:pt idx="2252">
                  <c:v>22520</c:v>
                </c:pt>
                <c:pt idx="2253">
                  <c:v>22530</c:v>
                </c:pt>
                <c:pt idx="2254">
                  <c:v>22540</c:v>
                </c:pt>
                <c:pt idx="2255">
                  <c:v>22550</c:v>
                </c:pt>
                <c:pt idx="2256">
                  <c:v>22560</c:v>
                </c:pt>
                <c:pt idx="2257">
                  <c:v>22570</c:v>
                </c:pt>
                <c:pt idx="2258">
                  <c:v>22580</c:v>
                </c:pt>
                <c:pt idx="2259">
                  <c:v>22590</c:v>
                </c:pt>
                <c:pt idx="2260">
                  <c:v>22600</c:v>
                </c:pt>
                <c:pt idx="2261">
                  <c:v>22610</c:v>
                </c:pt>
                <c:pt idx="2262">
                  <c:v>22620</c:v>
                </c:pt>
                <c:pt idx="2263">
                  <c:v>22630</c:v>
                </c:pt>
                <c:pt idx="2264">
                  <c:v>22640</c:v>
                </c:pt>
                <c:pt idx="2265">
                  <c:v>22650</c:v>
                </c:pt>
                <c:pt idx="2266">
                  <c:v>22660</c:v>
                </c:pt>
                <c:pt idx="2267">
                  <c:v>22670</c:v>
                </c:pt>
                <c:pt idx="2268">
                  <c:v>22680</c:v>
                </c:pt>
                <c:pt idx="2269">
                  <c:v>22690</c:v>
                </c:pt>
                <c:pt idx="2270">
                  <c:v>22700</c:v>
                </c:pt>
                <c:pt idx="2271">
                  <c:v>22710</c:v>
                </c:pt>
                <c:pt idx="2272">
                  <c:v>22720</c:v>
                </c:pt>
                <c:pt idx="2273">
                  <c:v>22730</c:v>
                </c:pt>
                <c:pt idx="2274">
                  <c:v>22740</c:v>
                </c:pt>
                <c:pt idx="2275">
                  <c:v>22750</c:v>
                </c:pt>
                <c:pt idx="2276">
                  <c:v>22760</c:v>
                </c:pt>
                <c:pt idx="2277">
                  <c:v>22770</c:v>
                </c:pt>
                <c:pt idx="2278">
                  <c:v>22780</c:v>
                </c:pt>
                <c:pt idx="2279">
                  <c:v>22790</c:v>
                </c:pt>
                <c:pt idx="2280">
                  <c:v>22800</c:v>
                </c:pt>
                <c:pt idx="2281">
                  <c:v>22810</c:v>
                </c:pt>
                <c:pt idx="2282">
                  <c:v>22820</c:v>
                </c:pt>
                <c:pt idx="2283">
                  <c:v>22830</c:v>
                </c:pt>
                <c:pt idx="2284">
                  <c:v>22840</c:v>
                </c:pt>
                <c:pt idx="2285">
                  <c:v>22850</c:v>
                </c:pt>
                <c:pt idx="2286">
                  <c:v>22860</c:v>
                </c:pt>
                <c:pt idx="2287">
                  <c:v>22870</c:v>
                </c:pt>
                <c:pt idx="2288">
                  <c:v>22880</c:v>
                </c:pt>
                <c:pt idx="2289">
                  <c:v>22890</c:v>
                </c:pt>
                <c:pt idx="2290">
                  <c:v>22900</c:v>
                </c:pt>
                <c:pt idx="2291">
                  <c:v>22910</c:v>
                </c:pt>
                <c:pt idx="2292">
                  <c:v>22920</c:v>
                </c:pt>
                <c:pt idx="2293">
                  <c:v>22930</c:v>
                </c:pt>
                <c:pt idx="2294">
                  <c:v>22940</c:v>
                </c:pt>
                <c:pt idx="2295">
                  <c:v>22950</c:v>
                </c:pt>
                <c:pt idx="2296">
                  <c:v>22960</c:v>
                </c:pt>
                <c:pt idx="2297">
                  <c:v>22970</c:v>
                </c:pt>
                <c:pt idx="2298">
                  <c:v>22980</c:v>
                </c:pt>
                <c:pt idx="2299">
                  <c:v>22990</c:v>
                </c:pt>
                <c:pt idx="2300">
                  <c:v>23000</c:v>
                </c:pt>
                <c:pt idx="2301">
                  <c:v>23010</c:v>
                </c:pt>
                <c:pt idx="2302">
                  <c:v>23020</c:v>
                </c:pt>
                <c:pt idx="2303">
                  <c:v>23030</c:v>
                </c:pt>
                <c:pt idx="2304">
                  <c:v>23040</c:v>
                </c:pt>
                <c:pt idx="2305">
                  <c:v>23050</c:v>
                </c:pt>
                <c:pt idx="2306">
                  <c:v>23060</c:v>
                </c:pt>
                <c:pt idx="2307">
                  <c:v>23070</c:v>
                </c:pt>
                <c:pt idx="2308">
                  <c:v>23080</c:v>
                </c:pt>
                <c:pt idx="2309">
                  <c:v>23090</c:v>
                </c:pt>
                <c:pt idx="2310">
                  <c:v>23100</c:v>
                </c:pt>
                <c:pt idx="2311">
                  <c:v>23110</c:v>
                </c:pt>
                <c:pt idx="2312">
                  <c:v>23120</c:v>
                </c:pt>
                <c:pt idx="2313">
                  <c:v>23130</c:v>
                </c:pt>
                <c:pt idx="2314">
                  <c:v>23140</c:v>
                </c:pt>
                <c:pt idx="2315">
                  <c:v>23150</c:v>
                </c:pt>
                <c:pt idx="2316">
                  <c:v>23160</c:v>
                </c:pt>
                <c:pt idx="2317">
                  <c:v>23170</c:v>
                </c:pt>
                <c:pt idx="2318">
                  <c:v>23180</c:v>
                </c:pt>
                <c:pt idx="2319">
                  <c:v>23190</c:v>
                </c:pt>
                <c:pt idx="2320">
                  <c:v>23200</c:v>
                </c:pt>
                <c:pt idx="2321">
                  <c:v>23210</c:v>
                </c:pt>
                <c:pt idx="2322">
                  <c:v>23220</c:v>
                </c:pt>
                <c:pt idx="2323">
                  <c:v>23230</c:v>
                </c:pt>
                <c:pt idx="2324">
                  <c:v>23240</c:v>
                </c:pt>
                <c:pt idx="2325">
                  <c:v>23250</c:v>
                </c:pt>
                <c:pt idx="2326">
                  <c:v>23260</c:v>
                </c:pt>
                <c:pt idx="2327">
                  <c:v>23270</c:v>
                </c:pt>
                <c:pt idx="2328">
                  <c:v>23280</c:v>
                </c:pt>
                <c:pt idx="2329">
                  <c:v>23290</c:v>
                </c:pt>
                <c:pt idx="2330">
                  <c:v>23300</c:v>
                </c:pt>
                <c:pt idx="2331">
                  <c:v>23310</c:v>
                </c:pt>
                <c:pt idx="2332">
                  <c:v>23320</c:v>
                </c:pt>
                <c:pt idx="2333">
                  <c:v>23330</c:v>
                </c:pt>
                <c:pt idx="2334">
                  <c:v>23340</c:v>
                </c:pt>
                <c:pt idx="2335">
                  <c:v>23350</c:v>
                </c:pt>
                <c:pt idx="2336">
                  <c:v>23360</c:v>
                </c:pt>
                <c:pt idx="2337">
                  <c:v>23370</c:v>
                </c:pt>
                <c:pt idx="2338">
                  <c:v>23380</c:v>
                </c:pt>
                <c:pt idx="2339">
                  <c:v>23390</c:v>
                </c:pt>
                <c:pt idx="2340">
                  <c:v>23400</c:v>
                </c:pt>
                <c:pt idx="2341">
                  <c:v>23410</c:v>
                </c:pt>
                <c:pt idx="2342">
                  <c:v>23420</c:v>
                </c:pt>
                <c:pt idx="2343">
                  <c:v>23430</c:v>
                </c:pt>
                <c:pt idx="2344">
                  <c:v>23440</c:v>
                </c:pt>
                <c:pt idx="2345">
                  <c:v>23450</c:v>
                </c:pt>
                <c:pt idx="2346">
                  <c:v>23460</c:v>
                </c:pt>
                <c:pt idx="2347">
                  <c:v>23470</c:v>
                </c:pt>
                <c:pt idx="2348">
                  <c:v>23480</c:v>
                </c:pt>
                <c:pt idx="2349">
                  <c:v>23490</c:v>
                </c:pt>
                <c:pt idx="2350">
                  <c:v>23500</c:v>
                </c:pt>
                <c:pt idx="2351">
                  <c:v>23510</c:v>
                </c:pt>
                <c:pt idx="2352">
                  <c:v>23520</c:v>
                </c:pt>
                <c:pt idx="2353">
                  <c:v>23530</c:v>
                </c:pt>
                <c:pt idx="2354">
                  <c:v>23540</c:v>
                </c:pt>
                <c:pt idx="2355">
                  <c:v>23550</c:v>
                </c:pt>
                <c:pt idx="2356">
                  <c:v>23560</c:v>
                </c:pt>
                <c:pt idx="2357">
                  <c:v>23570</c:v>
                </c:pt>
                <c:pt idx="2358">
                  <c:v>23580</c:v>
                </c:pt>
                <c:pt idx="2359">
                  <c:v>23590</c:v>
                </c:pt>
                <c:pt idx="2360">
                  <c:v>23600</c:v>
                </c:pt>
                <c:pt idx="2361">
                  <c:v>23610</c:v>
                </c:pt>
                <c:pt idx="2362">
                  <c:v>23620</c:v>
                </c:pt>
                <c:pt idx="2363">
                  <c:v>23630</c:v>
                </c:pt>
                <c:pt idx="2364">
                  <c:v>23640</c:v>
                </c:pt>
                <c:pt idx="2365">
                  <c:v>23650</c:v>
                </c:pt>
                <c:pt idx="2366">
                  <c:v>23660</c:v>
                </c:pt>
                <c:pt idx="2367">
                  <c:v>23670</c:v>
                </c:pt>
                <c:pt idx="2368">
                  <c:v>23680</c:v>
                </c:pt>
                <c:pt idx="2369">
                  <c:v>23690</c:v>
                </c:pt>
                <c:pt idx="2370">
                  <c:v>23700</c:v>
                </c:pt>
                <c:pt idx="2371">
                  <c:v>23710</c:v>
                </c:pt>
                <c:pt idx="2372">
                  <c:v>23720</c:v>
                </c:pt>
                <c:pt idx="2373">
                  <c:v>23730</c:v>
                </c:pt>
                <c:pt idx="2374">
                  <c:v>23740</c:v>
                </c:pt>
                <c:pt idx="2375">
                  <c:v>23750</c:v>
                </c:pt>
                <c:pt idx="2376">
                  <c:v>23760</c:v>
                </c:pt>
                <c:pt idx="2377">
                  <c:v>23770</c:v>
                </c:pt>
                <c:pt idx="2378">
                  <c:v>23780</c:v>
                </c:pt>
                <c:pt idx="2379">
                  <c:v>23790</c:v>
                </c:pt>
                <c:pt idx="2380">
                  <c:v>23800</c:v>
                </c:pt>
                <c:pt idx="2381">
                  <c:v>23810</c:v>
                </c:pt>
                <c:pt idx="2382">
                  <c:v>23820</c:v>
                </c:pt>
                <c:pt idx="2383">
                  <c:v>23830</c:v>
                </c:pt>
                <c:pt idx="2384">
                  <c:v>23840</c:v>
                </c:pt>
                <c:pt idx="2385">
                  <c:v>23850</c:v>
                </c:pt>
                <c:pt idx="2386">
                  <c:v>23860</c:v>
                </c:pt>
                <c:pt idx="2387">
                  <c:v>23870</c:v>
                </c:pt>
                <c:pt idx="2388">
                  <c:v>23880</c:v>
                </c:pt>
                <c:pt idx="2389">
                  <c:v>23890</c:v>
                </c:pt>
                <c:pt idx="2390">
                  <c:v>23900</c:v>
                </c:pt>
                <c:pt idx="2391">
                  <c:v>23910</c:v>
                </c:pt>
                <c:pt idx="2392">
                  <c:v>23920</c:v>
                </c:pt>
                <c:pt idx="2393">
                  <c:v>23930</c:v>
                </c:pt>
                <c:pt idx="2394">
                  <c:v>23940</c:v>
                </c:pt>
                <c:pt idx="2395">
                  <c:v>23950</c:v>
                </c:pt>
                <c:pt idx="2396">
                  <c:v>23960</c:v>
                </c:pt>
                <c:pt idx="2397">
                  <c:v>23970</c:v>
                </c:pt>
                <c:pt idx="2398">
                  <c:v>23980</c:v>
                </c:pt>
                <c:pt idx="2399">
                  <c:v>23990</c:v>
                </c:pt>
                <c:pt idx="2400">
                  <c:v>24000</c:v>
                </c:pt>
                <c:pt idx="2401">
                  <c:v>24010</c:v>
                </c:pt>
                <c:pt idx="2402">
                  <c:v>24020</c:v>
                </c:pt>
                <c:pt idx="2403">
                  <c:v>24030</c:v>
                </c:pt>
                <c:pt idx="2404">
                  <c:v>24040</c:v>
                </c:pt>
                <c:pt idx="2405">
                  <c:v>24050</c:v>
                </c:pt>
                <c:pt idx="2406">
                  <c:v>24060</c:v>
                </c:pt>
                <c:pt idx="2407">
                  <c:v>24070</c:v>
                </c:pt>
                <c:pt idx="2408">
                  <c:v>24080</c:v>
                </c:pt>
                <c:pt idx="2409">
                  <c:v>24090</c:v>
                </c:pt>
                <c:pt idx="2410">
                  <c:v>24100</c:v>
                </c:pt>
                <c:pt idx="2411">
                  <c:v>24110</c:v>
                </c:pt>
                <c:pt idx="2412">
                  <c:v>24120</c:v>
                </c:pt>
                <c:pt idx="2413">
                  <c:v>24130</c:v>
                </c:pt>
                <c:pt idx="2414">
                  <c:v>24140</c:v>
                </c:pt>
                <c:pt idx="2415">
                  <c:v>24150</c:v>
                </c:pt>
                <c:pt idx="2416">
                  <c:v>24160</c:v>
                </c:pt>
                <c:pt idx="2417">
                  <c:v>24170</c:v>
                </c:pt>
                <c:pt idx="2418">
                  <c:v>24180</c:v>
                </c:pt>
                <c:pt idx="2419">
                  <c:v>24190</c:v>
                </c:pt>
                <c:pt idx="2420">
                  <c:v>24200</c:v>
                </c:pt>
                <c:pt idx="2421">
                  <c:v>24210</c:v>
                </c:pt>
                <c:pt idx="2422">
                  <c:v>24220</c:v>
                </c:pt>
                <c:pt idx="2423">
                  <c:v>24230</c:v>
                </c:pt>
                <c:pt idx="2424">
                  <c:v>24240</c:v>
                </c:pt>
                <c:pt idx="2425">
                  <c:v>24250</c:v>
                </c:pt>
                <c:pt idx="2426">
                  <c:v>24260</c:v>
                </c:pt>
                <c:pt idx="2427">
                  <c:v>24270</c:v>
                </c:pt>
                <c:pt idx="2428">
                  <c:v>24280</c:v>
                </c:pt>
                <c:pt idx="2429">
                  <c:v>24290</c:v>
                </c:pt>
                <c:pt idx="2430">
                  <c:v>24300</c:v>
                </c:pt>
                <c:pt idx="2431">
                  <c:v>24310</c:v>
                </c:pt>
                <c:pt idx="2432">
                  <c:v>24320</c:v>
                </c:pt>
                <c:pt idx="2433">
                  <c:v>24330</c:v>
                </c:pt>
                <c:pt idx="2434">
                  <c:v>24340</c:v>
                </c:pt>
                <c:pt idx="2435">
                  <c:v>24350</c:v>
                </c:pt>
                <c:pt idx="2436">
                  <c:v>24360</c:v>
                </c:pt>
                <c:pt idx="2437">
                  <c:v>24370</c:v>
                </c:pt>
                <c:pt idx="2438">
                  <c:v>24380</c:v>
                </c:pt>
                <c:pt idx="2439">
                  <c:v>24390</c:v>
                </c:pt>
                <c:pt idx="2440">
                  <c:v>24400</c:v>
                </c:pt>
                <c:pt idx="2441">
                  <c:v>24410</c:v>
                </c:pt>
                <c:pt idx="2442">
                  <c:v>24420</c:v>
                </c:pt>
                <c:pt idx="2443">
                  <c:v>24430</c:v>
                </c:pt>
                <c:pt idx="2444">
                  <c:v>24440</c:v>
                </c:pt>
                <c:pt idx="2445">
                  <c:v>24450</c:v>
                </c:pt>
                <c:pt idx="2446">
                  <c:v>24460</c:v>
                </c:pt>
                <c:pt idx="2447">
                  <c:v>24470</c:v>
                </c:pt>
                <c:pt idx="2448">
                  <c:v>24480</c:v>
                </c:pt>
                <c:pt idx="2449">
                  <c:v>24490</c:v>
                </c:pt>
                <c:pt idx="2450">
                  <c:v>24500</c:v>
                </c:pt>
                <c:pt idx="2451">
                  <c:v>24510</c:v>
                </c:pt>
                <c:pt idx="2452">
                  <c:v>24520</c:v>
                </c:pt>
                <c:pt idx="2453">
                  <c:v>24530</c:v>
                </c:pt>
                <c:pt idx="2454">
                  <c:v>24540</c:v>
                </c:pt>
                <c:pt idx="2455">
                  <c:v>24550</c:v>
                </c:pt>
                <c:pt idx="2456">
                  <c:v>24560</c:v>
                </c:pt>
                <c:pt idx="2457">
                  <c:v>24570</c:v>
                </c:pt>
                <c:pt idx="2458">
                  <c:v>24580</c:v>
                </c:pt>
                <c:pt idx="2459">
                  <c:v>24590</c:v>
                </c:pt>
                <c:pt idx="2460">
                  <c:v>24600</c:v>
                </c:pt>
                <c:pt idx="2461">
                  <c:v>24610</c:v>
                </c:pt>
                <c:pt idx="2462">
                  <c:v>24620</c:v>
                </c:pt>
                <c:pt idx="2463">
                  <c:v>24630</c:v>
                </c:pt>
                <c:pt idx="2464">
                  <c:v>24640</c:v>
                </c:pt>
                <c:pt idx="2465">
                  <c:v>24650</c:v>
                </c:pt>
                <c:pt idx="2466">
                  <c:v>24660</c:v>
                </c:pt>
                <c:pt idx="2467">
                  <c:v>24670</c:v>
                </c:pt>
                <c:pt idx="2468">
                  <c:v>24680</c:v>
                </c:pt>
                <c:pt idx="2469">
                  <c:v>24690</c:v>
                </c:pt>
                <c:pt idx="2470">
                  <c:v>24700</c:v>
                </c:pt>
                <c:pt idx="2471">
                  <c:v>24710</c:v>
                </c:pt>
                <c:pt idx="2472">
                  <c:v>24720</c:v>
                </c:pt>
                <c:pt idx="2473">
                  <c:v>24730</c:v>
                </c:pt>
                <c:pt idx="2474">
                  <c:v>24740</c:v>
                </c:pt>
                <c:pt idx="2475">
                  <c:v>24750</c:v>
                </c:pt>
                <c:pt idx="2476">
                  <c:v>24760</c:v>
                </c:pt>
                <c:pt idx="2477">
                  <c:v>24770</c:v>
                </c:pt>
                <c:pt idx="2478">
                  <c:v>24780</c:v>
                </c:pt>
                <c:pt idx="2479">
                  <c:v>24790</c:v>
                </c:pt>
                <c:pt idx="2480">
                  <c:v>24800</c:v>
                </c:pt>
                <c:pt idx="2481">
                  <c:v>24810</c:v>
                </c:pt>
                <c:pt idx="2482">
                  <c:v>24820</c:v>
                </c:pt>
                <c:pt idx="2483">
                  <c:v>24830</c:v>
                </c:pt>
                <c:pt idx="2484">
                  <c:v>24840</c:v>
                </c:pt>
                <c:pt idx="2485">
                  <c:v>24850</c:v>
                </c:pt>
                <c:pt idx="2486">
                  <c:v>24860</c:v>
                </c:pt>
                <c:pt idx="2487">
                  <c:v>24870</c:v>
                </c:pt>
                <c:pt idx="2488">
                  <c:v>24880</c:v>
                </c:pt>
                <c:pt idx="2489">
                  <c:v>24890</c:v>
                </c:pt>
                <c:pt idx="2490">
                  <c:v>24900</c:v>
                </c:pt>
                <c:pt idx="2491">
                  <c:v>24910</c:v>
                </c:pt>
                <c:pt idx="2492">
                  <c:v>24920</c:v>
                </c:pt>
                <c:pt idx="2493">
                  <c:v>24930</c:v>
                </c:pt>
                <c:pt idx="2494">
                  <c:v>24940</c:v>
                </c:pt>
                <c:pt idx="2495">
                  <c:v>24950</c:v>
                </c:pt>
                <c:pt idx="2496">
                  <c:v>24960</c:v>
                </c:pt>
                <c:pt idx="2497">
                  <c:v>24970</c:v>
                </c:pt>
                <c:pt idx="2498">
                  <c:v>24980</c:v>
                </c:pt>
                <c:pt idx="2499">
                  <c:v>24990</c:v>
                </c:pt>
                <c:pt idx="2500">
                  <c:v>25000</c:v>
                </c:pt>
                <c:pt idx="2501">
                  <c:v>25010</c:v>
                </c:pt>
                <c:pt idx="2502">
                  <c:v>25020</c:v>
                </c:pt>
                <c:pt idx="2503">
                  <c:v>25030</c:v>
                </c:pt>
                <c:pt idx="2504">
                  <c:v>25040</c:v>
                </c:pt>
                <c:pt idx="2505">
                  <c:v>25050</c:v>
                </c:pt>
                <c:pt idx="2506">
                  <c:v>25060</c:v>
                </c:pt>
                <c:pt idx="2507">
                  <c:v>25070</c:v>
                </c:pt>
                <c:pt idx="2508">
                  <c:v>25080</c:v>
                </c:pt>
                <c:pt idx="2509">
                  <c:v>25090</c:v>
                </c:pt>
                <c:pt idx="2510">
                  <c:v>25100</c:v>
                </c:pt>
                <c:pt idx="2511">
                  <c:v>25110</c:v>
                </c:pt>
                <c:pt idx="2512">
                  <c:v>25120</c:v>
                </c:pt>
                <c:pt idx="2513">
                  <c:v>25130</c:v>
                </c:pt>
                <c:pt idx="2514">
                  <c:v>25140</c:v>
                </c:pt>
                <c:pt idx="2515">
                  <c:v>25150</c:v>
                </c:pt>
                <c:pt idx="2516">
                  <c:v>25160</c:v>
                </c:pt>
                <c:pt idx="2517">
                  <c:v>25170</c:v>
                </c:pt>
                <c:pt idx="2518">
                  <c:v>25180</c:v>
                </c:pt>
                <c:pt idx="2519">
                  <c:v>25190</c:v>
                </c:pt>
                <c:pt idx="2520">
                  <c:v>25200</c:v>
                </c:pt>
                <c:pt idx="2521">
                  <c:v>25210</c:v>
                </c:pt>
                <c:pt idx="2522">
                  <c:v>25220</c:v>
                </c:pt>
                <c:pt idx="2523">
                  <c:v>25230</c:v>
                </c:pt>
                <c:pt idx="2524">
                  <c:v>25240</c:v>
                </c:pt>
                <c:pt idx="2525">
                  <c:v>25250</c:v>
                </c:pt>
                <c:pt idx="2526">
                  <c:v>25260</c:v>
                </c:pt>
                <c:pt idx="2527">
                  <c:v>25270</c:v>
                </c:pt>
                <c:pt idx="2528">
                  <c:v>25280</c:v>
                </c:pt>
                <c:pt idx="2529">
                  <c:v>25290</c:v>
                </c:pt>
                <c:pt idx="2530">
                  <c:v>25300</c:v>
                </c:pt>
                <c:pt idx="2531">
                  <c:v>25310</c:v>
                </c:pt>
                <c:pt idx="2532">
                  <c:v>25320</c:v>
                </c:pt>
                <c:pt idx="2533">
                  <c:v>25330</c:v>
                </c:pt>
                <c:pt idx="2534">
                  <c:v>25340</c:v>
                </c:pt>
                <c:pt idx="2535">
                  <c:v>25350</c:v>
                </c:pt>
                <c:pt idx="2536">
                  <c:v>25360</c:v>
                </c:pt>
                <c:pt idx="2537">
                  <c:v>25370</c:v>
                </c:pt>
                <c:pt idx="2538">
                  <c:v>25380</c:v>
                </c:pt>
                <c:pt idx="2539">
                  <c:v>25390</c:v>
                </c:pt>
                <c:pt idx="2540">
                  <c:v>25400</c:v>
                </c:pt>
                <c:pt idx="2541">
                  <c:v>25410</c:v>
                </c:pt>
                <c:pt idx="2542">
                  <c:v>25420</c:v>
                </c:pt>
                <c:pt idx="2543">
                  <c:v>25430</c:v>
                </c:pt>
                <c:pt idx="2544">
                  <c:v>25440</c:v>
                </c:pt>
                <c:pt idx="2545">
                  <c:v>25450</c:v>
                </c:pt>
                <c:pt idx="2546">
                  <c:v>25460</c:v>
                </c:pt>
                <c:pt idx="2547">
                  <c:v>25470</c:v>
                </c:pt>
                <c:pt idx="2548">
                  <c:v>25480</c:v>
                </c:pt>
                <c:pt idx="2549">
                  <c:v>25490</c:v>
                </c:pt>
                <c:pt idx="2550">
                  <c:v>25500</c:v>
                </c:pt>
                <c:pt idx="2551">
                  <c:v>25510</c:v>
                </c:pt>
                <c:pt idx="2552">
                  <c:v>25520</c:v>
                </c:pt>
                <c:pt idx="2553">
                  <c:v>25530</c:v>
                </c:pt>
                <c:pt idx="2554">
                  <c:v>25540</c:v>
                </c:pt>
                <c:pt idx="2555">
                  <c:v>25550</c:v>
                </c:pt>
                <c:pt idx="2556">
                  <c:v>25560</c:v>
                </c:pt>
                <c:pt idx="2557">
                  <c:v>25570</c:v>
                </c:pt>
                <c:pt idx="2558">
                  <c:v>25580</c:v>
                </c:pt>
                <c:pt idx="2559">
                  <c:v>25590</c:v>
                </c:pt>
                <c:pt idx="2560">
                  <c:v>25600</c:v>
                </c:pt>
                <c:pt idx="2561">
                  <c:v>25610</c:v>
                </c:pt>
                <c:pt idx="2562">
                  <c:v>25620</c:v>
                </c:pt>
                <c:pt idx="2563">
                  <c:v>25630</c:v>
                </c:pt>
                <c:pt idx="2564">
                  <c:v>25640</c:v>
                </c:pt>
                <c:pt idx="2565">
                  <c:v>25650</c:v>
                </c:pt>
                <c:pt idx="2566">
                  <c:v>25660</c:v>
                </c:pt>
                <c:pt idx="2567">
                  <c:v>25670</c:v>
                </c:pt>
                <c:pt idx="2568">
                  <c:v>25680</c:v>
                </c:pt>
                <c:pt idx="2569">
                  <c:v>25690</c:v>
                </c:pt>
                <c:pt idx="2570">
                  <c:v>25700</c:v>
                </c:pt>
                <c:pt idx="2571">
                  <c:v>25710</c:v>
                </c:pt>
                <c:pt idx="2572">
                  <c:v>25720</c:v>
                </c:pt>
                <c:pt idx="2573">
                  <c:v>25730</c:v>
                </c:pt>
                <c:pt idx="2574">
                  <c:v>25740</c:v>
                </c:pt>
                <c:pt idx="2575">
                  <c:v>25750</c:v>
                </c:pt>
                <c:pt idx="2576">
                  <c:v>25760</c:v>
                </c:pt>
                <c:pt idx="2577">
                  <c:v>25770</c:v>
                </c:pt>
                <c:pt idx="2578">
                  <c:v>25780</c:v>
                </c:pt>
                <c:pt idx="2579">
                  <c:v>25790</c:v>
                </c:pt>
                <c:pt idx="2580">
                  <c:v>25800</c:v>
                </c:pt>
                <c:pt idx="2581">
                  <c:v>25810</c:v>
                </c:pt>
                <c:pt idx="2582">
                  <c:v>25820</c:v>
                </c:pt>
                <c:pt idx="2583">
                  <c:v>25830</c:v>
                </c:pt>
                <c:pt idx="2584">
                  <c:v>25840</c:v>
                </c:pt>
                <c:pt idx="2585">
                  <c:v>25850</c:v>
                </c:pt>
                <c:pt idx="2586">
                  <c:v>25860</c:v>
                </c:pt>
                <c:pt idx="2587">
                  <c:v>25870</c:v>
                </c:pt>
                <c:pt idx="2588">
                  <c:v>25880</c:v>
                </c:pt>
                <c:pt idx="2589">
                  <c:v>25890</c:v>
                </c:pt>
                <c:pt idx="2590">
                  <c:v>25900</c:v>
                </c:pt>
                <c:pt idx="2591">
                  <c:v>25910</c:v>
                </c:pt>
                <c:pt idx="2592">
                  <c:v>25920</c:v>
                </c:pt>
                <c:pt idx="2593">
                  <c:v>25930</c:v>
                </c:pt>
                <c:pt idx="2594">
                  <c:v>25940</c:v>
                </c:pt>
                <c:pt idx="2595">
                  <c:v>25950</c:v>
                </c:pt>
                <c:pt idx="2596">
                  <c:v>25960</c:v>
                </c:pt>
                <c:pt idx="2597">
                  <c:v>25970</c:v>
                </c:pt>
                <c:pt idx="2598">
                  <c:v>25980</c:v>
                </c:pt>
                <c:pt idx="2599">
                  <c:v>25990</c:v>
                </c:pt>
                <c:pt idx="2600">
                  <c:v>26000</c:v>
                </c:pt>
                <c:pt idx="2601">
                  <c:v>26010</c:v>
                </c:pt>
                <c:pt idx="2602">
                  <c:v>26020</c:v>
                </c:pt>
                <c:pt idx="2603">
                  <c:v>26030</c:v>
                </c:pt>
                <c:pt idx="2604">
                  <c:v>26040</c:v>
                </c:pt>
                <c:pt idx="2605">
                  <c:v>26050</c:v>
                </c:pt>
                <c:pt idx="2606">
                  <c:v>26060</c:v>
                </c:pt>
                <c:pt idx="2607">
                  <c:v>26070</c:v>
                </c:pt>
                <c:pt idx="2608">
                  <c:v>26080</c:v>
                </c:pt>
                <c:pt idx="2609">
                  <c:v>26090</c:v>
                </c:pt>
                <c:pt idx="2610">
                  <c:v>26100</c:v>
                </c:pt>
                <c:pt idx="2611">
                  <c:v>26110</c:v>
                </c:pt>
                <c:pt idx="2612">
                  <c:v>26120</c:v>
                </c:pt>
                <c:pt idx="2613">
                  <c:v>26130</c:v>
                </c:pt>
                <c:pt idx="2614">
                  <c:v>26140</c:v>
                </c:pt>
                <c:pt idx="2615">
                  <c:v>26150</c:v>
                </c:pt>
                <c:pt idx="2616">
                  <c:v>26160</c:v>
                </c:pt>
                <c:pt idx="2617">
                  <c:v>26170</c:v>
                </c:pt>
                <c:pt idx="2618">
                  <c:v>26180</c:v>
                </c:pt>
                <c:pt idx="2619">
                  <c:v>26190</c:v>
                </c:pt>
                <c:pt idx="2620">
                  <c:v>26200</c:v>
                </c:pt>
                <c:pt idx="2621">
                  <c:v>26210</c:v>
                </c:pt>
                <c:pt idx="2622">
                  <c:v>26220</c:v>
                </c:pt>
                <c:pt idx="2623">
                  <c:v>26230</c:v>
                </c:pt>
                <c:pt idx="2624">
                  <c:v>26240</c:v>
                </c:pt>
                <c:pt idx="2625">
                  <c:v>26250</c:v>
                </c:pt>
                <c:pt idx="2626">
                  <c:v>26260</c:v>
                </c:pt>
                <c:pt idx="2627">
                  <c:v>26270</c:v>
                </c:pt>
                <c:pt idx="2628">
                  <c:v>26280</c:v>
                </c:pt>
                <c:pt idx="2629">
                  <c:v>26290</c:v>
                </c:pt>
                <c:pt idx="2630">
                  <c:v>26300</c:v>
                </c:pt>
                <c:pt idx="2631">
                  <c:v>26310</c:v>
                </c:pt>
                <c:pt idx="2632">
                  <c:v>26320</c:v>
                </c:pt>
                <c:pt idx="2633">
                  <c:v>26330</c:v>
                </c:pt>
                <c:pt idx="2634">
                  <c:v>26340</c:v>
                </c:pt>
                <c:pt idx="2635">
                  <c:v>26350</c:v>
                </c:pt>
                <c:pt idx="2636">
                  <c:v>26360</c:v>
                </c:pt>
                <c:pt idx="2637">
                  <c:v>26370</c:v>
                </c:pt>
                <c:pt idx="2638">
                  <c:v>26380</c:v>
                </c:pt>
                <c:pt idx="2639">
                  <c:v>26390</c:v>
                </c:pt>
                <c:pt idx="2640">
                  <c:v>26400</c:v>
                </c:pt>
                <c:pt idx="2641">
                  <c:v>26410</c:v>
                </c:pt>
                <c:pt idx="2642">
                  <c:v>26420</c:v>
                </c:pt>
                <c:pt idx="2643">
                  <c:v>26430</c:v>
                </c:pt>
                <c:pt idx="2644">
                  <c:v>26440</c:v>
                </c:pt>
                <c:pt idx="2645">
                  <c:v>26450</c:v>
                </c:pt>
                <c:pt idx="2646">
                  <c:v>26460</c:v>
                </c:pt>
                <c:pt idx="2647">
                  <c:v>26470</c:v>
                </c:pt>
                <c:pt idx="2648">
                  <c:v>26480</c:v>
                </c:pt>
                <c:pt idx="2649">
                  <c:v>26490</c:v>
                </c:pt>
                <c:pt idx="2650">
                  <c:v>26500</c:v>
                </c:pt>
                <c:pt idx="2651">
                  <c:v>26510</c:v>
                </c:pt>
                <c:pt idx="2652">
                  <c:v>26520</c:v>
                </c:pt>
                <c:pt idx="2653">
                  <c:v>26530</c:v>
                </c:pt>
                <c:pt idx="2654">
                  <c:v>26540</c:v>
                </c:pt>
                <c:pt idx="2655">
                  <c:v>26550</c:v>
                </c:pt>
                <c:pt idx="2656">
                  <c:v>26560</c:v>
                </c:pt>
                <c:pt idx="2657">
                  <c:v>26570</c:v>
                </c:pt>
                <c:pt idx="2658">
                  <c:v>26580</c:v>
                </c:pt>
                <c:pt idx="2659">
                  <c:v>26590</c:v>
                </c:pt>
                <c:pt idx="2660">
                  <c:v>26600</c:v>
                </c:pt>
                <c:pt idx="2661">
                  <c:v>26610</c:v>
                </c:pt>
                <c:pt idx="2662">
                  <c:v>26620</c:v>
                </c:pt>
                <c:pt idx="2663">
                  <c:v>26630</c:v>
                </c:pt>
                <c:pt idx="2664">
                  <c:v>26640</c:v>
                </c:pt>
                <c:pt idx="2665">
                  <c:v>26650</c:v>
                </c:pt>
                <c:pt idx="2666">
                  <c:v>26660</c:v>
                </c:pt>
                <c:pt idx="2667">
                  <c:v>26670</c:v>
                </c:pt>
                <c:pt idx="2668">
                  <c:v>26680</c:v>
                </c:pt>
                <c:pt idx="2669">
                  <c:v>26690</c:v>
                </c:pt>
                <c:pt idx="2670">
                  <c:v>26700</c:v>
                </c:pt>
                <c:pt idx="2671">
                  <c:v>26710</c:v>
                </c:pt>
                <c:pt idx="2672">
                  <c:v>26720</c:v>
                </c:pt>
                <c:pt idx="2673">
                  <c:v>26730</c:v>
                </c:pt>
                <c:pt idx="2674">
                  <c:v>26740</c:v>
                </c:pt>
                <c:pt idx="2675">
                  <c:v>26750</c:v>
                </c:pt>
                <c:pt idx="2676">
                  <c:v>26760</c:v>
                </c:pt>
                <c:pt idx="2677">
                  <c:v>26770</c:v>
                </c:pt>
                <c:pt idx="2678">
                  <c:v>26780</c:v>
                </c:pt>
                <c:pt idx="2679">
                  <c:v>26790</c:v>
                </c:pt>
                <c:pt idx="2680">
                  <c:v>26800</c:v>
                </c:pt>
                <c:pt idx="2681">
                  <c:v>26810</c:v>
                </c:pt>
                <c:pt idx="2682">
                  <c:v>26820</c:v>
                </c:pt>
                <c:pt idx="2683">
                  <c:v>26830</c:v>
                </c:pt>
                <c:pt idx="2684">
                  <c:v>26840</c:v>
                </c:pt>
                <c:pt idx="2685">
                  <c:v>26850</c:v>
                </c:pt>
                <c:pt idx="2686">
                  <c:v>26860</c:v>
                </c:pt>
                <c:pt idx="2687">
                  <c:v>26870</c:v>
                </c:pt>
                <c:pt idx="2688">
                  <c:v>26880</c:v>
                </c:pt>
                <c:pt idx="2689">
                  <c:v>26890</c:v>
                </c:pt>
                <c:pt idx="2690">
                  <c:v>26900</c:v>
                </c:pt>
                <c:pt idx="2691">
                  <c:v>26910</c:v>
                </c:pt>
                <c:pt idx="2692">
                  <c:v>26920</c:v>
                </c:pt>
                <c:pt idx="2693">
                  <c:v>26930</c:v>
                </c:pt>
                <c:pt idx="2694">
                  <c:v>26940</c:v>
                </c:pt>
                <c:pt idx="2695">
                  <c:v>26950</c:v>
                </c:pt>
                <c:pt idx="2696">
                  <c:v>26960</c:v>
                </c:pt>
                <c:pt idx="2697">
                  <c:v>26970</c:v>
                </c:pt>
                <c:pt idx="2698">
                  <c:v>26980</c:v>
                </c:pt>
                <c:pt idx="2699">
                  <c:v>26990</c:v>
                </c:pt>
                <c:pt idx="2700">
                  <c:v>27000</c:v>
                </c:pt>
                <c:pt idx="2701">
                  <c:v>27010</c:v>
                </c:pt>
                <c:pt idx="2702">
                  <c:v>27020</c:v>
                </c:pt>
                <c:pt idx="2703">
                  <c:v>27030</c:v>
                </c:pt>
                <c:pt idx="2704">
                  <c:v>27040</c:v>
                </c:pt>
                <c:pt idx="2705">
                  <c:v>27050</c:v>
                </c:pt>
                <c:pt idx="2706">
                  <c:v>27060</c:v>
                </c:pt>
                <c:pt idx="2707">
                  <c:v>27070</c:v>
                </c:pt>
                <c:pt idx="2708">
                  <c:v>27080</c:v>
                </c:pt>
                <c:pt idx="2709">
                  <c:v>27090</c:v>
                </c:pt>
                <c:pt idx="2710">
                  <c:v>27100</c:v>
                </c:pt>
                <c:pt idx="2711">
                  <c:v>27110</c:v>
                </c:pt>
                <c:pt idx="2712">
                  <c:v>27120</c:v>
                </c:pt>
                <c:pt idx="2713">
                  <c:v>27130</c:v>
                </c:pt>
                <c:pt idx="2714">
                  <c:v>27140</c:v>
                </c:pt>
                <c:pt idx="2715">
                  <c:v>27150</c:v>
                </c:pt>
                <c:pt idx="2716">
                  <c:v>27160</c:v>
                </c:pt>
                <c:pt idx="2717">
                  <c:v>27170</c:v>
                </c:pt>
                <c:pt idx="2718">
                  <c:v>27180</c:v>
                </c:pt>
                <c:pt idx="2719">
                  <c:v>27190</c:v>
                </c:pt>
                <c:pt idx="2720">
                  <c:v>27200</c:v>
                </c:pt>
                <c:pt idx="2721">
                  <c:v>27210</c:v>
                </c:pt>
                <c:pt idx="2722">
                  <c:v>27220</c:v>
                </c:pt>
                <c:pt idx="2723">
                  <c:v>27230</c:v>
                </c:pt>
                <c:pt idx="2724">
                  <c:v>27240</c:v>
                </c:pt>
                <c:pt idx="2725">
                  <c:v>27250</c:v>
                </c:pt>
                <c:pt idx="2726">
                  <c:v>27260</c:v>
                </c:pt>
                <c:pt idx="2727">
                  <c:v>27270</c:v>
                </c:pt>
                <c:pt idx="2728">
                  <c:v>27280</c:v>
                </c:pt>
                <c:pt idx="2729">
                  <c:v>27290</c:v>
                </c:pt>
                <c:pt idx="2730">
                  <c:v>27300</c:v>
                </c:pt>
                <c:pt idx="2731">
                  <c:v>27310</c:v>
                </c:pt>
                <c:pt idx="2732">
                  <c:v>27320</c:v>
                </c:pt>
                <c:pt idx="2733">
                  <c:v>27330</c:v>
                </c:pt>
                <c:pt idx="2734">
                  <c:v>27340</c:v>
                </c:pt>
                <c:pt idx="2735">
                  <c:v>27350</c:v>
                </c:pt>
                <c:pt idx="2736">
                  <c:v>27360</c:v>
                </c:pt>
                <c:pt idx="2737">
                  <c:v>27370</c:v>
                </c:pt>
                <c:pt idx="2738">
                  <c:v>27380</c:v>
                </c:pt>
                <c:pt idx="2739">
                  <c:v>27390</c:v>
                </c:pt>
                <c:pt idx="2740">
                  <c:v>27400</c:v>
                </c:pt>
                <c:pt idx="2741">
                  <c:v>27410</c:v>
                </c:pt>
                <c:pt idx="2742">
                  <c:v>27420</c:v>
                </c:pt>
                <c:pt idx="2743">
                  <c:v>27430</c:v>
                </c:pt>
                <c:pt idx="2744">
                  <c:v>27440</c:v>
                </c:pt>
                <c:pt idx="2745">
                  <c:v>27450</c:v>
                </c:pt>
                <c:pt idx="2746">
                  <c:v>27460</c:v>
                </c:pt>
                <c:pt idx="2747">
                  <c:v>27470</c:v>
                </c:pt>
                <c:pt idx="2748">
                  <c:v>27480</c:v>
                </c:pt>
                <c:pt idx="2749">
                  <c:v>27490</c:v>
                </c:pt>
                <c:pt idx="2750">
                  <c:v>27500</c:v>
                </c:pt>
                <c:pt idx="2751">
                  <c:v>27510</c:v>
                </c:pt>
                <c:pt idx="2752">
                  <c:v>27520</c:v>
                </c:pt>
                <c:pt idx="2753">
                  <c:v>27530</c:v>
                </c:pt>
                <c:pt idx="2754">
                  <c:v>27540</c:v>
                </c:pt>
                <c:pt idx="2755">
                  <c:v>27550</c:v>
                </c:pt>
                <c:pt idx="2756">
                  <c:v>27560</c:v>
                </c:pt>
                <c:pt idx="2757">
                  <c:v>27570</c:v>
                </c:pt>
                <c:pt idx="2758">
                  <c:v>27580</c:v>
                </c:pt>
                <c:pt idx="2759">
                  <c:v>27590</c:v>
                </c:pt>
                <c:pt idx="2760">
                  <c:v>27600</c:v>
                </c:pt>
                <c:pt idx="2761">
                  <c:v>27610</c:v>
                </c:pt>
                <c:pt idx="2762">
                  <c:v>27620</c:v>
                </c:pt>
                <c:pt idx="2763">
                  <c:v>27630</c:v>
                </c:pt>
                <c:pt idx="2764">
                  <c:v>27640</c:v>
                </c:pt>
                <c:pt idx="2765">
                  <c:v>27650</c:v>
                </c:pt>
                <c:pt idx="2766">
                  <c:v>27660</c:v>
                </c:pt>
                <c:pt idx="2767">
                  <c:v>27670</c:v>
                </c:pt>
                <c:pt idx="2768">
                  <c:v>27680</c:v>
                </c:pt>
                <c:pt idx="2769">
                  <c:v>27690</c:v>
                </c:pt>
                <c:pt idx="2770">
                  <c:v>27700</c:v>
                </c:pt>
                <c:pt idx="2771">
                  <c:v>27710</c:v>
                </c:pt>
                <c:pt idx="2772">
                  <c:v>27720</c:v>
                </c:pt>
                <c:pt idx="2773">
                  <c:v>27730</c:v>
                </c:pt>
                <c:pt idx="2774">
                  <c:v>27740</c:v>
                </c:pt>
                <c:pt idx="2775">
                  <c:v>27750</c:v>
                </c:pt>
                <c:pt idx="2776">
                  <c:v>27760</c:v>
                </c:pt>
                <c:pt idx="2777">
                  <c:v>27770</c:v>
                </c:pt>
                <c:pt idx="2778">
                  <c:v>27780</c:v>
                </c:pt>
                <c:pt idx="2779">
                  <c:v>27790</c:v>
                </c:pt>
                <c:pt idx="2780">
                  <c:v>27800</c:v>
                </c:pt>
                <c:pt idx="2781">
                  <c:v>27810</c:v>
                </c:pt>
                <c:pt idx="2782">
                  <c:v>27820</c:v>
                </c:pt>
                <c:pt idx="2783">
                  <c:v>27830</c:v>
                </c:pt>
                <c:pt idx="2784">
                  <c:v>27840</c:v>
                </c:pt>
                <c:pt idx="2785">
                  <c:v>27850</c:v>
                </c:pt>
                <c:pt idx="2786">
                  <c:v>27860</c:v>
                </c:pt>
                <c:pt idx="2787">
                  <c:v>27870</c:v>
                </c:pt>
                <c:pt idx="2788">
                  <c:v>27880</c:v>
                </c:pt>
                <c:pt idx="2789">
                  <c:v>27890</c:v>
                </c:pt>
                <c:pt idx="2790">
                  <c:v>27900</c:v>
                </c:pt>
                <c:pt idx="2791">
                  <c:v>27910</c:v>
                </c:pt>
                <c:pt idx="2792">
                  <c:v>27920</c:v>
                </c:pt>
                <c:pt idx="2793">
                  <c:v>27930</c:v>
                </c:pt>
                <c:pt idx="2794">
                  <c:v>27940</c:v>
                </c:pt>
                <c:pt idx="2795">
                  <c:v>27950</c:v>
                </c:pt>
                <c:pt idx="2796">
                  <c:v>27960</c:v>
                </c:pt>
                <c:pt idx="2797">
                  <c:v>27970</c:v>
                </c:pt>
                <c:pt idx="2798">
                  <c:v>27980</c:v>
                </c:pt>
                <c:pt idx="2799">
                  <c:v>27990</c:v>
                </c:pt>
                <c:pt idx="2800">
                  <c:v>28000</c:v>
                </c:pt>
                <c:pt idx="2801">
                  <c:v>28010</c:v>
                </c:pt>
                <c:pt idx="2802">
                  <c:v>28020</c:v>
                </c:pt>
                <c:pt idx="2803">
                  <c:v>28030</c:v>
                </c:pt>
                <c:pt idx="2804">
                  <c:v>28040</c:v>
                </c:pt>
                <c:pt idx="2805">
                  <c:v>28050</c:v>
                </c:pt>
                <c:pt idx="2806">
                  <c:v>28060</c:v>
                </c:pt>
                <c:pt idx="2807">
                  <c:v>28070</c:v>
                </c:pt>
                <c:pt idx="2808">
                  <c:v>28080</c:v>
                </c:pt>
                <c:pt idx="2809">
                  <c:v>28090</c:v>
                </c:pt>
                <c:pt idx="2810">
                  <c:v>28100</c:v>
                </c:pt>
                <c:pt idx="2811">
                  <c:v>28110</c:v>
                </c:pt>
                <c:pt idx="2812">
                  <c:v>28120</c:v>
                </c:pt>
                <c:pt idx="2813">
                  <c:v>28130</c:v>
                </c:pt>
                <c:pt idx="2814">
                  <c:v>28140</c:v>
                </c:pt>
                <c:pt idx="2815">
                  <c:v>28150</c:v>
                </c:pt>
                <c:pt idx="2816">
                  <c:v>28160</c:v>
                </c:pt>
                <c:pt idx="2817">
                  <c:v>28170</c:v>
                </c:pt>
                <c:pt idx="2818">
                  <c:v>28180</c:v>
                </c:pt>
                <c:pt idx="2819">
                  <c:v>28190</c:v>
                </c:pt>
                <c:pt idx="2820">
                  <c:v>28200</c:v>
                </c:pt>
                <c:pt idx="2821">
                  <c:v>28210</c:v>
                </c:pt>
                <c:pt idx="2822">
                  <c:v>28220</c:v>
                </c:pt>
                <c:pt idx="2823">
                  <c:v>28230</c:v>
                </c:pt>
                <c:pt idx="2824">
                  <c:v>28240</c:v>
                </c:pt>
                <c:pt idx="2825">
                  <c:v>28250</c:v>
                </c:pt>
                <c:pt idx="2826">
                  <c:v>28260</c:v>
                </c:pt>
                <c:pt idx="2827">
                  <c:v>28270</c:v>
                </c:pt>
                <c:pt idx="2828">
                  <c:v>28280</c:v>
                </c:pt>
                <c:pt idx="2829">
                  <c:v>28290</c:v>
                </c:pt>
                <c:pt idx="2830">
                  <c:v>28300</c:v>
                </c:pt>
                <c:pt idx="2831">
                  <c:v>28310</c:v>
                </c:pt>
                <c:pt idx="2832">
                  <c:v>28320</c:v>
                </c:pt>
                <c:pt idx="2833">
                  <c:v>28330</c:v>
                </c:pt>
                <c:pt idx="2834">
                  <c:v>28340</c:v>
                </c:pt>
                <c:pt idx="2835">
                  <c:v>28350</c:v>
                </c:pt>
                <c:pt idx="2836">
                  <c:v>28360</c:v>
                </c:pt>
                <c:pt idx="2837">
                  <c:v>28370</c:v>
                </c:pt>
                <c:pt idx="2838">
                  <c:v>28380</c:v>
                </c:pt>
                <c:pt idx="2839">
                  <c:v>28390</c:v>
                </c:pt>
                <c:pt idx="2840">
                  <c:v>28400</c:v>
                </c:pt>
                <c:pt idx="2841">
                  <c:v>28410</c:v>
                </c:pt>
                <c:pt idx="2842">
                  <c:v>28420</c:v>
                </c:pt>
                <c:pt idx="2843">
                  <c:v>28430</c:v>
                </c:pt>
                <c:pt idx="2844">
                  <c:v>28440</c:v>
                </c:pt>
                <c:pt idx="2845">
                  <c:v>28450</c:v>
                </c:pt>
                <c:pt idx="2846">
                  <c:v>28460</c:v>
                </c:pt>
                <c:pt idx="2847">
                  <c:v>28470</c:v>
                </c:pt>
                <c:pt idx="2848">
                  <c:v>28480</c:v>
                </c:pt>
                <c:pt idx="2849">
                  <c:v>28490</c:v>
                </c:pt>
                <c:pt idx="2850">
                  <c:v>28500</c:v>
                </c:pt>
                <c:pt idx="2851">
                  <c:v>28510</c:v>
                </c:pt>
                <c:pt idx="2852">
                  <c:v>28520</c:v>
                </c:pt>
                <c:pt idx="2853">
                  <c:v>28530</c:v>
                </c:pt>
                <c:pt idx="2854">
                  <c:v>28540</c:v>
                </c:pt>
                <c:pt idx="2855">
                  <c:v>28550</c:v>
                </c:pt>
                <c:pt idx="2856">
                  <c:v>28560</c:v>
                </c:pt>
                <c:pt idx="2857">
                  <c:v>28570</c:v>
                </c:pt>
                <c:pt idx="2858">
                  <c:v>28580</c:v>
                </c:pt>
                <c:pt idx="2859">
                  <c:v>28590</c:v>
                </c:pt>
                <c:pt idx="2860">
                  <c:v>28600</c:v>
                </c:pt>
                <c:pt idx="2861">
                  <c:v>28610</c:v>
                </c:pt>
                <c:pt idx="2862">
                  <c:v>28620</c:v>
                </c:pt>
                <c:pt idx="2863">
                  <c:v>28630</c:v>
                </c:pt>
                <c:pt idx="2864">
                  <c:v>28640</c:v>
                </c:pt>
                <c:pt idx="2865">
                  <c:v>28650</c:v>
                </c:pt>
                <c:pt idx="2866">
                  <c:v>28660</c:v>
                </c:pt>
                <c:pt idx="2867">
                  <c:v>28670</c:v>
                </c:pt>
                <c:pt idx="2868">
                  <c:v>28680</c:v>
                </c:pt>
                <c:pt idx="2869">
                  <c:v>28690</c:v>
                </c:pt>
                <c:pt idx="2870">
                  <c:v>28700</c:v>
                </c:pt>
                <c:pt idx="2871">
                  <c:v>28710</c:v>
                </c:pt>
                <c:pt idx="2872">
                  <c:v>28720</c:v>
                </c:pt>
                <c:pt idx="2873">
                  <c:v>28730</c:v>
                </c:pt>
                <c:pt idx="2874">
                  <c:v>28740</c:v>
                </c:pt>
                <c:pt idx="2875">
                  <c:v>28750</c:v>
                </c:pt>
                <c:pt idx="2876">
                  <c:v>28760</c:v>
                </c:pt>
                <c:pt idx="2877">
                  <c:v>28770</c:v>
                </c:pt>
                <c:pt idx="2878">
                  <c:v>28780</c:v>
                </c:pt>
                <c:pt idx="2879">
                  <c:v>28790</c:v>
                </c:pt>
                <c:pt idx="2880">
                  <c:v>28800</c:v>
                </c:pt>
                <c:pt idx="2881">
                  <c:v>28810</c:v>
                </c:pt>
                <c:pt idx="2882">
                  <c:v>28820</c:v>
                </c:pt>
                <c:pt idx="2883">
                  <c:v>28830</c:v>
                </c:pt>
                <c:pt idx="2884">
                  <c:v>28840</c:v>
                </c:pt>
                <c:pt idx="2885">
                  <c:v>28850</c:v>
                </c:pt>
                <c:pt idx="2886">
                  <c:v>28860</c:v>
                </c:pt>
                <c:pt idx="2887">
                  <c:v>28870</c:v>
                </c:pt>
                <c:pt idx="2888">
                  <c:v>28880</c:v>
                </c:pt>
                <c:pt idx="2889">
                  <c:v>28890</c:v>
                </c:pt>
                <c:pt idx="2890">
                  <c:v>28900</c:v>
                </c:pt>
                <c:pt idx="2891">
                  <c:v>28910</c:v>
                </c:pt>
                <c:pt idx="2892">
                  <c:v>28920</c:v>
                </c:pt>
                <c:pt idx="2893">
                  <c:v>28930</c:v>
                </c:pt>
                <c:pt idx="2894">
                  <c:v>28940</c:v>
                </c:pt>
                <c:pt idx="2895">
                  <c:v>28950</c:v>
                </c:pt>
                <c:pt idx="2896">
                  <c:v>28960</c:v>
                </c:pt>
                <c:pt idx="2897">
                  <c:v>28970</c:v>
                </c:pt>
                <c:pt idx="2898">
                  <c:v>28980</c:v>
                </c:pt>
                <c:pt idx="2899">
                  <c:v>28990</c:v>
                </c:pt>
                <c:pt idx="2900">
                  <c:v>29000</c:v>
                </c:pt>
                <c:pt idx="2901">
                  <c:v>29010</c:v>
                </c:pt>
                <c:pt idx="2902">
                  <c:v>29020</c:v>
                </c:pt>
                <c:pt idx="2903">
                  <c:v>29030</c:v>
                </c:pt>
                <c:pt idx="2904">
                  <c:v>29040</c:v>
                </c:pt>
                <c:pt idx="2905">
                  <c:v>29050</c:v>
                </c:pt>
                <c:pt idx="2906">
                  <c:v>29060</c:v>
                </c:pt>
                <c:pt idx="2907">
                  <c:v>29070</c:v>
                </c:pt>
                <c:pt idx="2908">
                  <c:v>29080</c:v>
                </c:pt>
                <c:pt idx="2909">
                  <c:v>29090</c:v>
                </c:pt>
                <c:pt idx="2910">
                  <c:v>29100</c:v>
                </c:pt>
                <c:pt idx="2911">
                  <c:v>29110</c:v>
                </c:pt>
                <c:pt idx="2912">
                  <c:v>29120</c:v>
                </c:pt>
                <c:pt idx="2913">
                  <c:v>29130</c:v>
                </c:pt>
                <c:pt idx="2914">
                  <c:v>29140</c:v>
                </c:pt>
                <c:pt idx="2915">
                  <c:v>29150</c:v>
                </c:pt>
                <c:pt idx="2916">
                  <c:v>29160</c:v>
                </c:pt>
                <c:pt idx="2917">
                  <c:v>29170</c:v>
                </c:pt>
                <c:pt idx="2918">
                  <c:v>29180</c:v>
                </c:pt>
                <c:pt idx="2919">
                  <c:v>29190</c:v>
                </c:pt>
                <c:pt idx="2920">
                  <c:v>29200</c:v>
                </c:pt>
                <c:pt idx="2921">
                  <c:v>29210</c:v>
                </c:pt>
                <c:pt idx="2922">
                  <c:v>29220</c:v>
                </c:pt>
                <c:pt idx="2923">
                  <c:v>29230</c:v>
                </c:pt>
                <c:pt idx="2924">
                  <c:v>29240</c:v>
                </c:pt>
                <c:pt idx="2925">
                  <c:v>29250</c:v>
                </c:pt>
                <c:pt idx="2926">
                  <c:v>29260</c:v>
                </c:pt>
                <c:pt idx="2927">
                  <c:v>29270</c:v>
                </c:pt>
                <c:pt idx="2928">
                  <c:v>29280</c:v>
                </c:pt>
                <c:pt idx="2929">
                  <c:v>29290</c:v>
                </c:pt>
                <c:pt idx="2930">
                  <c:v>29300</c:v>
                </c:pt>
                <c:pt idx="2931">
                  <c:v>29310</c:v>
                </c:pt>
                <c:pt idx="2932">
                  <c:v>29320</c:v>
                </c:pt>
                <c:pt idx="2933">
                  <c:v>29330</c:v>
                </c:pt>
                <c:pt idx="2934">
                  <c:v>29340</c:v>
                </c:pt>
                <c:pt idx="2935">
                  <c:v>29350</c:v>
                </c:pt>
                <c:pt idx="2936">
                  <c:v>29360</c:v>
                </c:pt>
                <c:pt idx="2937">
                  <c:v>29370</c:v>
                </c:pt>
                <c:pt idx="2938">
                  <c:v>29380</c:v>
                </c:pt>
                <c:pt idx="2939">
                  <c:v>29390</c:v>
                </c:pt>
                <c:pt idx="2940">
                  <c:v>29400</c:v>
                </c:pt>
                <c:pt idx="2941">
                  <c:v>29410</c:v>
                </c:pt>
                <c:pt idx="2942">
                  <c:v>29420</c:v>
                </c:pt>
                <c:pt idx="2943">
                  <c:v>29430</c:v>
                </c:pt>
                <c:pt idx="2944">
                  <c:v>29440</c:v>
                </c:pt>
                <c:pt idx="2945">
                  <c:v>29450</c:v>
                </c:pt>
                <c:pt idx="2946">
                  <c:v>29460</c:v>
                </c:pt>
                <c:pt idx="2947">
                  <c:v>29470</c:v>
                </c:pt>
                <c:pt idx="2948">
                  <c:v>29480</c:v>
                </c:pt>
                <c:pt idx="2949">
                  <c:v>29490</c:v>
                </c:pt>
                <c:pt idx="2950">
                  <c:v>29500</c:v>
                </c:pt>
                <c:pt idx="2951">
                  <c:v>29510</c:v>
                </c:pt>
                <c:pt idx="2952">
                  <c:v>29520</c:v>
                </c:pt>
                <c:pt idx="2953">
                  <c:v>29530</c:v>
                </c:pt>
                <c:pt idx="2954">
                  <c:v>29540</c:v>
                </c:pt>
                <c:pt idx="2955">
                  <c:v>29550</c:v>
                </c:pt>
                <c:pt idx="2956">
                  <c:v>29560</c:v>
                </c:pt>
                <c:pt idx="2957">
                  <c:v>29570</c:v>
                </c:pt>
                <c:pt idx="2958">
                  <c:v>29580</c:v>
                </c:pt>
                <c:pt idx="2959">
                  <c:v>29590</c:v>
                </c:pt>
                <c:pt idx="2960">
                  <c:v>29600</c:v>
                </c:pt>
                <c:pt idx="2961">
                  <c:v>29610</c:v>
                </c:pt>
                <c:pt idx="2962">
                  <c:v>29620</c:v>
                </c:pt>
                <c:pt idx="2963">
                  <c:v>29630</c:v>
                </c:pt>
                <c:pt idx="2964">
                  <c:v>29640</c:v>
                </c:pt>
                <c:pt idx="2965">
                  <c:v>29650</c:v>
                </c:pt>
                <c:pt idx="2966">
                  <c:v>29660</c:v>
                </c:pt>
                <c:pt idx="2967">
                  <c:v>29670</c:v>
                </c:pt>
                <c:pt idx="2968">
                  <c:v>29680</c:v>
                </c:pt>
                <c:pt idx="2969">
                  <c:v>29690</c:v>
                </c:pt>
                <c:pt idx="2970">
                  <c:v>29700</c:v>
                </c:pt>
                <c:pt idx="2971">
                  <c:v>29710</c:v>
                </c:pt>
                <c:pt idx="2972">
                  <c:v>29720</c:v>
                </c:pt>
                <c:pt idx="2973">
                  <c:v>29730</c:v>
                </c:pt>
                <c:pt idx="2974">
                  <c:v>29740</c:v>
                </c:pt>
                <c:pt idx="2975">
                  <c:v>29750</c:v>
                </c:pt>
                <c:pt idx="2976">
                  <c:v>29760</c:v>
                </c:pt>
                <c:pt idx="2977">
                  <c:v>29770</c:v>
                </c:pt>
                <c:pt idx="2978">
                  <c:v>29780</c:v>
                </c:pt>
                <c:pt idx="2979">
                  <c:v>29790</c:v>
                </c:pt>
                <c:pt idx="2980">
                  <c:v>29800</c:v>
                </c:pt>
                <c:pt idx="2981">
                  <c:v>29810</c:v>
                </c:pt>
                <c:pt idx="2982">
                  <c:v>29820</c:v>
                </c:pt>
                <c:pt idx="2983">
                  <c:v>29830</c:v>
                </c:pt>
                <c:pt idx="2984">
                  <c:v>29840</c:v>
                </c:pt>
                <c:pt idx="2985">
                  <c:v>29850</c:v>
                </c:pt>
                <c:pt idx="2986">
                  <c:v>29860</c:v>
                </c:pt>
                <c:pt idx="2987">
                  <c:v>29870</c:v>
                </c:pt>
                <c:pt idx="2988">
                  <c:v>29880</c:v>
                </c:pt>
                <c:pt idx="2989">
                  <c:v>29890</c:v>
                </c:pt>
                <c:pt idx="2990">
                  <c:v>29900</c:v>
                </c:pt>
                <c:pt idx="2991">
                  <c:v>29910</c:v>
                </c:pt>
                <c:pt idx="2992">
                  <c:v>29920</c:v>
                </c:pt>
                <c:pt idx="2993">
                  <c:v>29930</c:v>
                </c:pt>
                <c:pt idx="2994">
                  <c:v>29940</c:v>
                </c:pt>
                <c:pt idx="2995">
                  <c:v>29950</c:v>
                </c:pt>
                <c:pt idx="2996">
                  <c:v>29960</c:v>
                </c:pt>
                <c:pt idx="2997">
                  <c:v>29970</c:v>
                </c:pt>
                <c:pt idx="2998">
                  <c:v>29980</c:v>
                </c:pt>
                <c:pt idx="2999">
                  <c:v>29990</c:v>
                </c:pt>
                <c:pt idx="3000">
                  <c:v>30000</c:v>
                </c:pt>
                <c:pt idx="3001">
                  <c:v>30010</c:v>
                </c:pt>
                <c:pt idx="3002">
                  <c:v>30020</c:v>
                </c:pt>
                <c:pt idx="3003">
                  <c:v>30030</c:v>
                </c:pt>
                <c:pt idx="3004">
                  <c:v>30040</c:v>
                </c:pt>
                <c:pt idx="3005">
                  <c:v>30050</c:v>
                </c:pt>
                <c:pt idx="3006">
                  <c:v>30060</c:v>
                </c:pt>
                <c:pt idx="3007">
                  <c:v>30070</c:v>
                </c:pt>
                <c:pt idx="3008">
                  <c:v>30080</c:v>
                </c:pt>
                <c:pt idx="3009">
                  <c:v>30090</c:v>
                </c:pt>
                <c:pt idx="3010">
                  <c:v>30100</c:v>
                </c:pt>
                <c:pt idx="3011">
                  <c:v>30110</c:v>
                </c:pt>
                <c:pt idx="3012">
                  <c:v>30120</c:v>
                </c:pt>
                <c:pt idx="3013">
                  <c:v>30130</c:v>
                </c:pt>
                <c:pt idx="3014">
                  <c:v>30140</c:v>
                </c:pt>
                <c:pt idx="3015">
                  <c:v>30150</c:v>
                </c:pt>
                <c:pt idx="3016">
                  <c:v>30160</c:v>
                </c:pt>
                <c:pt idx="3017">
                  <c:v>30170</c:v>
                </c:pt>
                <c:pt idx="3018">
                  <c:v>30180</c:v>
                </c:pt>
                <c:pt idx="3019">
                  <c:v>30190</c:v>
                </c:pt>
                <c:pt idx="3020">
                  <c:v>30200</c:v>
                </c:pt>
                <c:pt idx="3021">
                  <c:v>30210</c:v>
                </c:pt>
                <c:pt idx="3022">
                  <c:v>30220</c:v>
                </c:pt>
                <c:pt idx="3023">
                  <c:v>30230</c:v>
                </c:pt>
                <c:pt idx="3024">
                  <c:v>30240</c:v>
                </c:pt>
                <c:pt idx="3025">
                  <c:v>30250</c:v>
                </c:pt>
                <c:pt idx="3026">
                  <c:v>30260</c:v>
                </c:pt>
                <c:pt idx="3027">
                  <c:v>30270</c:v>
                </c:pt>
                <c:pt idx="3028">
                  <c:v>30280</c:v>
                </c:pt>
                <c:pt idx="3029">
                  <c:v>30290</c:v>
                </c:pt>
                <c:pt idx="3030">
                  <c:v>30300</c:v>
                </c:pt>
                <c:pt idx="3031">
                  <c:v>30310</c:v>
                </c:pt>
                <c:pt idx="3032">
                  <c:v>30320</c:v>
                </c:pt>
                <c:pt idx="3033">
                  <c:v>30330</c:v>
                </c:pt>
                <c:pt idx="3034">
                  <c:v>30340</c:v>
                </c:pt>
                <c:pt idx="3035">
                  <c:v>30350</c:v>
                </c:pt>
                <c:pt idx="3036">
                  <c:v>30360</c:v>
                </c:pt>
                <c:pt idx="3037">
                  <c:v>30370</c:v>
                </c:pt>
                <c:pt idx="3038">
                  <c:v>30380</c:v>
                </c:pt>
                <c:pt idx="3039">
                  <c:v>30390</c:v>
                </c:pt>
                <c:pt idx="3040">
                  <c:v>30400</c:v>
                </c:pt>
                <c:pt idx="3041">
                  <c:v>30410</c:v>
                </c:pt>
                <c:pt idx="3042">
                  <c:v>30420</c:v>
                </c:pt>
                <c:pt idx="3043">
                  <c:v>30430</c:v>
                </c:pt>
                <c:pt idx="3044">
                  <c:v>30440</c:v>
                </c:pt>
                <c:pt idx="3045">
                  <c:v>30450</c:v>
                </c:pt>
                <c:pt idx="3046">
                  <c:v>30460</c:v>
                </c:pt>
                <c:pt idx="3047">
                  <c:v>30470</c:v>
                </c:pt>
                <c:pt idx="3048">
                  <c:v>30480</c:v>
                </c:pt>
                <c:pt idx="3049">
                  <c:v>30490</c:v>
                </c:pt>
                <c:pt idx="3050">
                  <c:v>30500</c:v>
                </c:pt>
                <c:pt idx="3051">
                  <c:v>30510</c:v>
                </c:pt>
                <c:pt idx="3052">
                  <c:v>30520</c:v>
                </c:pt>
                <c:pt idx="3053">
                  <c:v>30530</c:v>
                </c:pt>
                <c:pt idx="3054">
                  <c:v>30540</c:v>
                </c:pt>
                <c:pt idx="3055">
                  <c:v>30550</c:v>
                </c:pt>
                <c:pt idx="3056">
                  <c:v>30560</c:v>
                </c:pt>
                <c:pt idx="3057">
                  <c:v>30570</c:v>
                </c:pt>
                <c:pt idx="3058">
                  <c:v>30580</c:v>
                </c:pt>
                <c:pt idx="3059">
                  <c:v>30590</c:v>
                </c:pt>
                <c:pt idx="3060">
                  <c:v>30600</c:v>
                </c:pt>
                <c:pt idx="3061">
                  <c:v>30610</c:v>
                </c:pt>
                <c:pt idx="3062">
                  <c:v>30620</c:v>
                </c:pt>
                <c:pt idx="3063">
                  <c:v>30630</c:v>
                </c:pt>
                <c:pt idx="3064">
                  <c:v>30640</c:v>
                </c:pt>
                <c:pt idx="3065">
                  <c:v>30650</c:v>
                </c:pt>
                <c:pt idx="3066">
                  <c:v>30660</c:v>
                </c:pt>
                <c:pt idx="3067">
                  <c:v>30670</c:v>
                </c:pt>
                <c:pt idx="3068">
                  <c:v>30680</c:v>
                </c:pt>
                <c:pt idx="3069">
                  <c:v>30690</c:v>
                </c:pt>
                <c:pt idx="3070">
                  <c:v>30700</c:v>
                </c:pt>
                <c:pt idx="3071">
                  <c:v>30710</c:v>
                </c:pt>
                <c:pt idx="3072">
                  <c:v>30720</c:v>
                </c:pt>
                <c:pt idx="3073">
                  <c:v>30730</c:v>
                </c:pt>
                <c:pt idx="3074">
                  <c:v>30740</c:v>
                </c:pt>
                <c:pt idx="3075">
                  <c:v>30750</c:v>
                </c:pt>
                <c:pt idx="3076">
                  <c:v>30760</c:v>
                </c:pt>
                <c:pt idx="3077">
                  <c:v>30770</c:v>
                </c:pt>
                <c:pt idx="3078">
                  <c:v>30780</c:v>
                </c:pt>
                <c:pt idx="3079">
                  <c:v>30790</c:v>
                </c:pt>
                <c:pt idx="3080">
                  <c:v>30800</c:v>
                </c:pt>
                <c:pt idx="3081">
                  <c:v>30810</c:v>
                </c:pt>
                <c:pt idx="3082">
                  <c:v>30820</c:v>
                </c:pt>
                <c:pt idx="3083">
                  <c:v>30830</c:v>
                </c:pt>
                <c:pt idx="3084">
                  <c:v>30840</c:v>
                </c:pt>
                <c:pt idx="3085">
                  <c:v>30850</c:v>
                </c:pt>
                <c:pt idx="3086">
                  <c:v>30860</c:v>
                </c:pt>
                <c:pt idx="3087">
                  <c:v>30870</c:v>
                </c:pt>
                <c:pt idx="3088">
                  <c:v>30880</c:v>
                </c:pt>
                <c:pt idx="3089">
                  <c:v>30890</c:v>
                </c:pt>
                <c:pt idx="3090">
                  <c:v>30900</c:v>
                </c:pt>
                <c:pt idx="3091">
                  <c:v>30910</c:v>
                </c:pt>
                <c:pt idx="3092">
                  <c:v>30920</c:v>
                </c:pt>
                <c:pt idx="3093">
                  <c:v>30930</c:v>
                </c:pt>
                <c:pt idx="3094">
                  <c:v>30940</c:v>
                </c:pt>
                <c:pt idx="3095">
                  <c:v>30950</c:v>
                </c:pt>
                <c:pt idx="3096">
                  <c:v>30960</c:v>
                </c:pt>
                <c:pt idx="3097">
                  <c:v>30970</c:v>
                </c:pt>
                <c:pt idx="3098">
                  <c:v>30980</c:v>
                </c:pt>
                <c:pt idx="3099">
                  <c:v>30990</c:v>
                </c:pt>
                <c:pt idx="3100">
                  <c:v>31000</c:v>
                </c:pt>
                <c:pt idx="3101">
                  <c:v>31010</c:v>
                </c:pt>
                <c:pt idx="3102">
                  <c:v>31020</c:v>
                </c:pt>
                <c:pt idx="3103">
                  <c:v>31030</c:v>
                </c:pt>
                <c:pt idx="3104">
                  <c:v>31040</c:v>
                </c:pt>
                <c:pt idx="3105">
                  <c:v>31050</c:v>
                </c:pt>
                <c:pt idx="3106">
                  <c:v>31060</c:v>
                </c:pt>
                <c:pt idx="3107">
                  <c:v>31070</c:v>
                </c:pt>
                <c:pt idx="3108">
                  <c:v>31080</c:v>
                </c:pt>
                <c:pt idx="3109">
                  <c:v>31090</c:v>
                </c:pt>
                <c:pt idx="3110">
                  <c:v>31100</c:v>
                </c:pt>
                <c:pt idx="3111">
                  <c:v>31110</c:v>
                </c:pt>
                <c:pt idx="3112">
                  <c:v>31120</c:v>
                </c:pt>
                <c:pt idx="3113">
                  <c:v>31130</c:v>
                </c:pt>
                <c:pt idx="3114">
                  <c:v>31140</c:v>
                </c:pt>
                <c:pt idx="3115">
                  <c:v>31150</c:v>
                </c:pt>
                <c:pt idx="3116">
                  <c:v>31160</c:v>
                </c:pt>
                <c:pt idx="3117">
                  <c:v>31170</c:v>
                </c:pt>
                <c:pt idx="3118">
                  <c:v>31180</c:v>
                </c:pt>
                <c:pt idx="3119">
                  <c:v>31190</c:v>
                </c:pt>
                <c:pt idx="3120">
                  <c:v>31200</c:v>
                </c:pt>
                <c:pt idx="3121">
                  <c:v>31210</c:v>
                </c:pt>
                <c:pt idx="3122">
                  <c:v>31220</c:v>
                </c:pt>
                <c:pt idx="3123">
                  <c:v>31230</c:v>
                </c:pt>
                <c:pt idx="3124">
                  <c:v>31240</c:v>
                </c:pt>
                <c:pt idx="3125">
                  <c:v>31250</c:v>
                </c:pt>
                <c:pt idx="3126">
                  <c:v>31260</c:v>
                </c:pt>
                <c:pt idx="3127">
                  <c:v>31270</c:v>
                </c:pt>
                <c:pt idx="3128">
                  <c:v>31280</c:v>
                </c:pt>
                <c:pt idx="3129">
                  <c:v>31290</c:v>
                </c:pt>
                <c:pt idx="3130">
                  <c:v>31300</c:v>
                </c:pt>
                <c:pt idx="3131">
                  <c:v>31310</c:v>
                </c:pt>
                <c:pt idx="3132">
                  <c:v>31320</c:v>
                </c:pt>
                <c:pt idx="3133">
                  <c:v>31330</c:v>
                </c:pt>
                <c:pt idx="3134">
                  <c:v>31340</c:v>
                </c:pt>
                <c:pt idx="3135">
                  <c:v>31350</c:v>
                </c:pt>
                <c:pt idx="3136">
                  <c:v>31360</c:v>
                </c:pt>
                <c:pt idx="3137">
                  <c:v>31370</c:v>
                </c:pt>
                <c:pt idx="3138">
                  <c:v>31380</c:v>
                </c:pt>
                <c:pt idx="3139">
                  <c:v>31390</c:v>
                </c:pt>
                <c:pt idx="3140">
                  <c:v>31400</c:v>
                </c:pt>
                <c:pt idx="3141">
                  <c:v>31410</c:v>
                </c:pt>
                <c:pt idx="3142">
                  <c:v>31420</c:v>
                </c:pt>
                <c:pt idx="3143">
                  <c:v>31430</c:v>
                </c:pt>
                <c:pt idx="3144">
                  <c:v>31440</c:v>
                </c:pt>
                <c:pt idx="3145">
                  <c:v>31450</c:v>
                </c:pt>
                <c:pt idx="3146">
                  <c:v>31460</c:v>
                </c:pt>
                <c:pt idx="3147">
                  <c:v>31470</c:v>
                </c:pt>
                <c:pt idx="3148">
                  <c:v>31480</c:v>
                </c:pt>
                <c:pt idx="3149">
                  <c:v>31490</c:v>
                </c:pt>
                <c:pt idx="3150">
                  <c:v>31500</c:v>
                </c:pt>
                <c:pt idx="3151">
                  <c:v>31510</c:v>
                </c:pt>
                <c:pt idx="3152">
                  <c:v>31520</c:v>
                </c:pt>
                <c:pt idx="3153">
                  <c:v>31530</c:v>
                </c:pt>
                <c:pt idx="3154">
                  <c:v>31540</c:v>
                </c:pt>
                <c:pt idx="3155">
                  <c:v>31550</c:v>
                </c:pt>
                <c:pt idx="3156">
                  <c:v>31560</c:v>
                </c:pt>
                <c:pt idx="3157">
                  <c:v>31570</c:v>
                </c:pt>
                <c:pt idx="3158">
                  <c:v>31580</c:v>
                </c:pt>
                <c:pt idx="3159">
                  <c:v>31590</c:v>
                </c:pt>
                <c:pt idx="3160">
                  <c:v>31600</c:v>
                </c:pt>
                <c:pt idx="3161">
                  <c:v>31610</c:v>
                </c:pt>
                <c:pt idx="3162">
                  <c:v>31620</c:v>
                </c:pt>
                <c:pt idx="3163">
                  <c:v>31630</c:v>
                </c:pt>
                <c:pt idx="3164">
                  <c:v>31640</c:v>
                </c:pt>
                <c:pt idx="3165">
                  <c:v>31650</c:v>
                </c:pt>
                <c:pt idx="3166">
                  <c:v>31660</c:v>
                </c:pt>
                <c:pt idx="3167">
                  <c:v>31670</c:v>
                </c:pt>
                <c:pt idx="3168">
                  <c:v>31680</c:v>
                </c:pt>
                <c:pt idx="3169">
                  <c:v>31690</c:v>
                </c:pt>
                <c:pt idx="3170">
                  <c:v>31700</c:v>
                </c:pt>
                <c:pt idx="3171">
                  <c:v>31710</c:v>
                </c:pt>
                <c:pt idx="3172">
                  <c:v>31720</c:v>
                </c:pt>
                <c:pt idx="3173">
                  <c:v>31730</c:v>
                </c:pt>
                <c:pt idx="3174">
                  <c:v>31740</c:v>
                </c:pt>
                <c:pt idx="3175">
                  <c:v>31750</c:v>
                </c:pt>
                <c:pt idx="3176">
                  <c:v>31760</c:v>
                </c:pt>
                <c:pt idx="3177">
                  <c:v>31770</c:v>
                </c:pt>
                <c:pt idx="3178">
                  <c:v>31780</c:v>
                </c:pt>
                <c:pt idx="3179">
                  <c:v>31790</c:v>
                </c:pt>
                <c:pt idx="3180">
                  <c:v>31800</c:v>
                </c:pt>
                <c:pt idx="3181">
                  <c:v>31810</c:v>
                </c:pt>
                <c:pt idx="3182">
                  <c:v>31820</c:v>
                </c:pt>
                <c:pt idx="3183">
                  <c:v>31830</c:v>
                </c:pt>
                <c:pt idx="3184">
                  <c:v>31840</c:v>
                </c:pt>
                <c:pt idx="3185">
                  <c:v>31850</c:v>
                </c:pt>
                <c:pt idx="3186">
                  <c:v>31860</c:v>
                </c:pt>
                <c:pt idx="3187">
                  <c:v>31870</c:v>
                </c:pt>
                <c:pt idx="3188">
                  <c:v>31880</c:v>
                </c:pt>
                <c:pt idx="3189">
                  <c:v>31890</c:v>
                </c:pt>
                <c:pt idx="3190">
                  <c:v>31900</c:v>
                </c:pt>
                <c:pt idx="3191">
                  <c:v>31910</c:v>
                </c:pt>
                <c:pt idx="3192">
                  <c:v>31920</c:v>
                </c:pt>
                <c:pt idx="3193">
                  <c:v>31930</c:v>
                </c:pt>
                <c:pt idx="3194">
                  <c:v>31940</c:v>
                </c:pt>
                <c:pt idx="3195">
                  <c:v>31950</c:v>
                </c:pt>
                <c:pt idx="3196">
                  <c:v>31960</c:v>
                </c:pt>
                <c:pt idx="3197">
                  <c:v>31970</c:v>
                </c:pt>
                <c:pt idx="3198">
                  <c:v>31980</c:v>
                </c:pt>
                <c:pt idx="3199">
                  <c:v>31990</c:v>
                </c:pt>
                <c:pt idx="3200">
                  <c:v>32000</c:v>
                </c:pt>
                <c:pt idx="3201">
                  <c:v>32010</c:v>
                </c:pt>
                <c:pt idx="3202">
                  <c:v>32020</c:v>
                </c:pt>
                <c:pt idx="3203">
                  <c:v>32030</c:v>
                </c:pt>
                <c:pt idx="3204">
                  <c:v>32040</c:v>
                </c:pt>
                <c:pt idx="3205">
                  <c:v>32050</c:v>
                </c:pt>
                <c:pt idx="3206">
                  <c:v>32060</c:v>
                </c:pt>
                <c:pt idx="3207">
                  <c:v>32070</c:v>
                </c:pt>
                <c:pt idx="3208">
                  <c:v>32080</c:v>
                </c:pt>
                <c:pt idx="3209">
                  <c:v>32090</c:v>
                </c:pt>
                <c:pt idx="3210">
                  <c:v>32100</c:v>
                </c:pt>
                <c:pt idx="3211">
                  <c:v>32110</c:v>
                </c:pt>
                <c:pt idx="3212">
                  <c:v>32120</c:v>
                </c:pt>
                <c:pt idx="3213">
                  <c:v>32130</c:v>
                </c:pt>
                <c:pt idx="3214">
                  <c:v>32140</c:v>
                </c:pt>
                <c:pt idx="3215">
                  <c:v>32150</c:v>
                </c:pt>
                <c:pt idx="3216">
                  <c:v>32160</c:v>
                </c:pt>
                <c:pt idx="3217">
                  <c:v>32170</c:v>
                </c:pt>
                <c:pt idx="3218">
                  <c:v>32180</c:v>
                </c:pt>
                <c:pt idx="3219">
                  <c:v>32190</c:v>
                </c:pt>
                <c:pt idx="3220">
                  <c:v>32200</c:v>
                </c:pt>
                <c:pt idx="3221">
                  <c:v>32210</c:v>
                </c:pt>
                <c:pt idx="3222">
                  <c:v>32220</c:v>
                </c:pt>
                <c:pt idx="3223">
                  <c:v>32230</c:v>
                </c:pt>
                <c:pt idx="3224">
                  <c:v>32240</c:v>
                </c:pt>
                <c:pt idx="3225">
                  <c:v>32250</c:v>
                </c:pt>
                <c:pt idx="3226">
                  <c:v>32260</c:v>
                </c:pt>
                <c:pt idx="3227">
                  <c:v>32270</c:v>
                </c:pt>
                <c:pt idx="3228">
                  <c:v>32280</c:v>
                </c:pt>
                <c:pt idx="3229">
                  <c:v>32290</c:v>
                </c:pt>
                <c:pt idx="3230">
                  <c:v>32300</c:v>
                </c:pt>
                <c:pt idx="3231">
                  <c:v>32310</c:v>
                </c:pt>
                <c:pt idx="3232">
                  <c:v>32320</c:v>
                </c:pt>
                <c:pt idx="3233">
                  <c:v>32330</c:v>
                </c:pt>
                <c:pt idx="3234">
                  <c:v>32340</c:v>
                </c:pt>
                <c:pt idx="3235">
                  <c:v>32350</c:v>
                </c:pt>
                <c:pt idx="3236">
                  <c:v>32360</c:v>
                </c:pt>
                <c:pt idx="3237">
                  <c:v>32370</c:v>
                </c:pt>
                <c:pt idx="3238">
                  <c:v>32380</c:v>
                </c:pt>
                <c:pt idx="3239">
                  <c:v>32390</c:v>
                </c:pt>
                <c:pt idx="3240">
                  <c:v>32400</c:v>
                </c:pt>
                <c:pt idx="3241">
                  <c:v>32410</c:v>
                </c:pt>
                <c:pt idx="3242">
                  <c:v>32420</c:v>
                </c:pt>
                <c:pt idx="3243">
                  <c:v>32430</c:v>
                </c:pt>
                <c:pt idx="3244">
                  <c:v>32440</c:v>
                </c:pt>
                <c:pt idx="3245">
                  <c:v>32450</c:v>
                </c:pt>
                <c:pt idx="3246">
                  <c:v>32460</c:v>
                </c:pt>
                <c:pt idx="3247">
                  <c:v>32470</c:v>
                </c:pt>
                <c:pt idx="3248">
                  <c:v>32480</c:v>
                </c:pt>
                <c:pt idx="3249">
                  <c:v>32490</c:v>
                </c:pt>
                <c:pt idx="3250">
                  <c:v>32500</c:v>
                </c:pt>
                <c:pt idx="3251">
                  <c:v>32510</c:v>
                </c:pt>
                <c:pt idx="3252">
                  <c:v>32520</c:v>
                </c:pt>
                <c:pt idx="3253">
                  <c:v>32530</c:v>
                </c:pt>
                <c:pt idx="3254">
                  <c:v>32540</c:v>
                </c:pt>
                <c:pt idx="3255">
                  <c:v>32550</c:v>
                </c:pt>
                <c:pt idx="3256">
                  <c:v>32560</c:v>
                </c:pt>
                <c:pt idx="3257">
                  <c:v>32570</c:v>
                </c:pt>
                <c:pt idx="3258">
                  <c:v>32580</c:v>
                </c:pt>
                <c:pt idx="3259">
                  <c:v>32590</c:v>
                </c:pt>
                <c:pt idx="3260">
                  <c:v>32600</c:v>
                </c:pt>
                <c:pt idx="3261">
                  <c:v>32610</c:v>
                </c:pt>
                <c:pt idx="3262">
                  <c:v>32620</c:v>
                </c:pt>
                <c:pt idx="3263">
                  <c:v>32630</c:v>
                </c:pt>
                <c:pt idx="3264">
                  <c:v>32640</c:v>
                </c:pt>
                <c:pt idx="3265">
                  <c:v>32650</c:v>
                </c:pt>
                <c:pt idx="3266">
                  <c:v>32660</c:v>
                </c:pt>
                <c:pt idx="3267">
                  <c:v>32670</c:v>
                </c:pt>
                <c:pt idx="3268">
                  <c:v>32680</c:v>
                </c:pt>
                <c:pt idx="3269">
                  <c:v>32690</c:v>
                </c:pt>
                <c:pt idx="3270">
                  <c:v>32700</c:v>
                </c:pt>
                <c:pt idx="3271">
                  <c:v>32710</c:v>
                </c:pt>
                <c:pt idx="3272">
                  <c:v>32720</c:v>
                </c:pt>
                <c:pt idx="3273">
                  <c:v>32730</c:v>
                </c:pt>
                <c:pt idx="3274">
                  <c:v>32740</c:v>
                </c:pt>
                <c:pt idx="3275">
                  <c:v>32750</c:v>
                </c:pt>
                <c:pt idx="3276">
                  <c:v>32760</c:v>
                </c:pt>
                <c:pt idx="3277">
                  <c:v>32770</c:v>
                </c:pt>
                <c:pt idx="3278">
                  <c:v>32780</c:v>
                </c:pt>
                <c:pt idx="3279">
                  <c:v>32790</c:v>
                </c:pt>
                <c:pt idx="3280">
                  <c:v>32800</c:v>
                </c:pt>
                <c:pt idx="3281">
                  <c:v>32810</c:v>
                </c:pt>
                <c:pt idx="3282">
                  <c:v>32820</c:v>
                </c:pt>
                <c:pt idx="3283">
                  <c:v>32830</c:v>
                </c:pt>
                <c:pt idx="3284">
                  <c:v>32840</c:v>
                </c:pt>
                <c:pt idx="3285">
                  <c:v>32850</c:v>
                </c:pt>
                <c:pt idx="3286">
                  <c:v>32860</c:v>
                </c:pt>
                <c:pt idx="3287">
                  <c:v>32870</c:v>
                </c:pt>
                <c:pt idx="3288">
                  <c:v>32880</c:v>
                </c:pt>
                <c:pt idx="3289">
                  <c:v>32890</c:v>
                </c:pt>
                <c:pt idx="3290">
                  <c:v>32900</c:v>
                </c:pt>
                <c:pt idx="3291">
                  <c:v>32910</c:v>
                </c:pt>
                <c:pt idx="3292">
                  <c:v>32920</c:v>
                </c:pt>
                <c:pt idx="3293">
                  <c:v>32930</c:v>
                </c:pt>
                <c:pt idx="3294">
                  <c:v>32940</c:v>
                </c:pt>
                <c:pt idx="3295">
                  <c:v>32950</c:v>
                </c:pt>
                <c:pt idx="3296">
                  <c:v>32960</c:v>
                </c:pt>
                <c:pt idx="3297">
                  <c:v>32970</c:v>
                </c:pt>
                <c:pt idx="3298">
                  <c:v>32980</c:v>
                </c:pt>
                <c:pt idx="3299">
                  <c:v>32990</c:v>
                </c:pt>
                <c:pt idx="3300">
                  <c:v>33000</c:v>
                </c:pt>
                <c:pt idx="3301">
                  <c:v>33010</c:v>
                </c:pt>
                <c:pt idx="3302">
                  <c:v>33020</c:v>
                </c:pt>
                <c:pt idx="3303">
                  <c:v>33030</c:v>
                </c:pt>
                <c:pt idx="3304">
                  <c:v>33040</c:v>
                </c:pt>
                <c:pt idx="3305">
                  <c:v>33050</c:v>
                </c:pt>
                <c:pt idx="3306">
                  <c:v>33060</c:v>
                </c:pt>
                <c:pt idx="3307">
                  <c:v>33070</c:v>
                </c:pt>
                <c:pt idx="3308">
                  <c:v>33080</c:v>
                </c:pt>
                <c:pt idx="3309">
                  <c:v>33090</c:v>
                </c:pt>
                <c:pt idx="3310">
                  <c:v>33100</c:v>
                </c:pt>
                <c:pt idx="3311">
                  <c:v>33110</c:v>
                </c:pt>
                <c:pt idx="3312">
                  <c:v>33120</c:v>
                </c:pt>
                <c:pt idx="3313">
                  <c:v>33130</c:v>
                </c:pt>
                <c:pt idx="3314">
                  <c:v>33140</c:v>
                </c:pt>
                <c:pt idx="3315">
                  <c:v>33150</c:v>
                </c:pt>
                <c:pt idx="3316">
                  <c:v>33160</c:v>
                </c:pt>
                <c:pt idx="3317">
                  <c:v>33170</c:v>
                </c:pt>
                <c:pt idx="3318">
                  <c:v>33180</c:v>
                </c:pt>
                <c:pt idx="3319">
                  <c:v>33190</c:v>
                </c:pt>
                <c:pt idx="3320">
                  <c:v>33200</c:v>
                </c:pt>
                <c:pt idx="3321">
                  <c:v>33210</c:v>
                </c:pt>
                <c:pt idx="3322">
                  <c:v>33220</c:v>
                </c:pt>
                <c:pt idx="3323">
                  <c:v>33230</c:v>
                </c:pt>
                <c:pt idx="3324">
                  <c:v>33240</c:v>
                </c:pt>
                <c:pt idx="3325">
                  <c:v>33250</c:v>
                </c:pt>
                <c:pt idx="3326">
                  <c:v>33260</c:v>
                </c:pt>
                <c:pt idx="3327">
                  <c:v>33270</c:v>
                </c:pt>
                <c:pt idx="3328">
                  <c:v>33280</c:v>
                </c:pt>
                <c:pt idx="3329">
                  <c:v>33290</c:v>
                </c:pt>
                <c:pt idx="3330">
                  <c:v>33300</c:v>
                </c:pt>
                <c:pt idx="3331">
                  <c:v>33310</c:v>
                </c:pt>
                <c:pt idx="3332">
                  <c:v>33320</c:v>
                </c:pt>
                <c:pt idx="3333">
                  <c:v>33330</c:v>
                </c:pt>
                <c:pt idx="3334">
                  <c:v>33340</c:v>
                </c:pt>
                <c:pt idx="3335">
                  <c:v>33350</c:v>
                </c:pt>
                <c:pt idx="3336">
                  <c:v>33360</c:v>
                </c:pt>
                <c:pt idx="3337">
                  <c:v>33370</c:v>
                </c:pt>
                <c:pt idx="3338">
                  <c:v>33380</c:v>
                </c:pt>
                <c:pt idx="3339">
                  <c:v>33390</c:v>
                </c:pt>
                <c:pt idx="3340">
                  <c:v>33400</c:v>
                </c:pt>
                <c:pt idx="3341">
                  <c:v>33410</c:v>
                </c:pt>
                <c:pt idx="3342">
                  <c:v>33420</c:v>
                </c:pt>
                <c:pt idx="3343">
                  <c:v>33430</c:v>
                </c:pt>
                <c:pt idx="3344">
                  <c:v>33440</c:v>
                </c:pt>
                <c:pt idx="3345">
                  <c:v>33450</c:v>
                </c:pt>
                <c:pt idx="3346">
                  <c:v>33460</c:v>
                </c:pt>
                <c:pt idx="3347">
                  <c:v>33470</c:v>
                </c:pt>
                <c:pt idx="3348">
                  <c:v>33480</c:v>
                </c:pt>
                <c:pt idx="3349">
                  <c:v>33490</c:v>
                </c:pt>
                <c:pt idx="3350">
                  <c:v>33500</c:v>
                </c:pt>
                <c:pt idx="3351">
                  <c:v>33510</c:v>
                </c:pt>
                <c:pt idx="3352">
                  <c:v>33520</c:v>
                </c:pt>
                <c:pt idx="3353">
                  <c:v>33530</c:v>
                </c:pt>
                <c:pt idx="3354">
                  <c:v>33540</c:v>
                </c:pt>
                <c:pt idx="3355">
                  <c:v>33550</c:v>
                </c:pt>
                <c:pt idx="3356">
                  <c:v>33560</c:v>
                </c:pt>
                <c:pt idx="3357">
                  <c:v>33570</c:v>
                </c:pt>
                <c:pt idx="3358">
                  <c:v>33580</c:v>
                </c:pt>
                <c:pt idx="3359">
                  <c:v>33590</c:v>
                </c:pt>
                <c:pt idx="3360">
                  <c:v>33600</c:v>
                </c:pt>
                <c:pt idx="3361">
                  <c:v>33610</c:v>
                </c:pt>
                <c:pt idx="3362">
                  <c:v>33620</c:v>
                </c:pt>
                <c:pt idx="3363">
                  <c:v>33630</c:v>
                </c:pt>
                <c:pt idx="3364">
                  <c:v>33640</c:v>
                </c:pt>
                <c:pt idx="3365">
                  <c:v>33650</c:v>
                </c:pt>
                <c:pt idx="3366">
                  <c:v>33660</c:v>
                </c:pt>
                <c:pt idx="3367">
                  <c:v>33670</c:v>
                </c:pt>
                <c:pt idx="3368">
                  <c:v>33680</c:v>
                </c:pt>
                <c:pt idx="3369">
                  <c:v>33690</c:v>
                </c:pt>
                <c:pt idx="3370">
                  <c:v>33700</c:v>
                </c:pt>
                <c:pt idx="3371">
                  <c:v>33710</c:v>
                </c:pt>
                <c:pt idx="3372">
                  <c:v>33720</c:v>
                </c:pt>
                <c:pt idx="3373">
                  <c:v>33730</c:v>
                </c:pt>
                <c:pt idx="3374">
                  <c:v>33740</c:v>
                </c:pt>
                <c:pt idx="3375">
                  <c:v>33750</c:v>
                </c:pt>
                <c:pt idx="3376">
                  <c:v>33760</c:v>
                </c:pt>
                <c:pt idx="3377">
                  <c:v>33770</c:v>
                </c:pt>
                <c:pt idx="3378">
                  <c:v>33780</c:v>
                </c:pt>
                <c:pt idx="3379">
                  <c:v>33790</c:v>
                </c:pt>
                <c:pt idx="3380">
                  <c:v>33800</c:v>
                </c:pt>
                <c:pt idx="3381">
                  <c:v>33810</c:v>
                </c:pt>
                <c:pt idx="3382">
                  <c:v>33820</c:v>
                </c:pt>
                <c:pt idx="3383">
                  <c:v>33830</c:v>
                </c:pt>
                <c:pt idx="3384">
                  <c:v>33840</c:v>
                </c:pt>
                <c:pt idx="3385">
                  <c:v>33850</c:v>
                </c:pt>
                <c:pt idx="3386">
                  <c:v>33860</c:v>
                </c:pt>
                <c:pt idx="3387">
                  <c:v>33870</c:v>
                </c:pt>
                <c:pt idx="3388">
                  <c:v>33880</c:v>
                </c:pt>
                <c:pt idx="3389">
                  <c:v>33890</c:v>
                </c:pt>
                <c:pt idx="3390">
                  <c:v>33900</c:v>
                </c:pt>
                <c:pt idx="3391">
                  <c:v>33910</c:v>
                </c:pt>
                <c:pt idx="3392">
                  <c:v>33920</c:v>
                </c:pt>
                <c:pt idx="3393">
                  <c:v>33930</c:v>
                </c:pt>
                <c:pt idx="3394">
                  <c:v>33940</c:v>
                </c:pt>
                <c:pt idx="3395">
                  <c:v>33950</c:v>
                </c:pt>
                <c:pt idx="3396">
                  <c:v>33960</c:v>
                </c:pt>
                <c:pt idx="3397">
                  <c:v>33970</c:v>
                </c:pt>
                <c:pt idx="3398">
                  <c:v>33980</c:v>
                </c:pt>
                <c:pt idx="3399">
                  <c:v>33990</c:v>
                </c:pt>
                <c:pt idx="3400">
                  <c:v>34000</c:v>
                </c:pt>
                <c:pt idx="3401">
                  <c:v>34010</c:v>
                </c:pt>
                <c:pt idx="3402">
                  <c:v>34020</c:v>
                </c:pt>
                <c:pt idx="3403">
                  <c:v>34030</c:v>
                </c:pt>
                <c:pt idx="3404">
                  <c:v>34040</c:v>
                </c:pt>
                <c:pt idx="3405">
                  <c:v>34050</c:v>
                </c:pt>
                <c:pt idx="3406">
                  <c:v>34060</c:v>
                </c:pt>
                <c:pt idx="3407">
                  <c:v>34070</c:v>
                </c:pt>
                <c:pt idx="3408">
                  <c:v>34080</c:v>
                </c:pt>
                <c:pt idx="3409">
                  <c:v>34090</c:v>
                </c:pt>
                <c:pt idx="3410">
                  <c:v>34100</c:v>
                </c:pt>
                <c:pt idx="3411">
                  <c:v>34110</c:v>
                </c:pt>
                <c:pt idx="3412">
                  <c:v>34120</c:v>
                </c:pt>
                <c:pt idx="3413">
                  <c:v>34130</c:v>
                </c:pt>
                <c:pt idx="3414">
                  <c:v>34140</c:v>
                </c:pt>
                <c:pt idx="3415">
                  <c:v>34150</c:v>
                </c:pt>
                <c:pt idx="3416">
                  <c:v>34160</c:v>
                </c:pt>
                <c:pt idx="3417">
                  <c:v>34170</c:v>
                </c:pt>
                <c:pt idx="3418">
                  <c:v>34180</c:v>
                </c:pt>
                <c:pt idx="3419">
                  <c:v>34190</c:v>
                </c:pt>
                <c:pt idx="3420">
                  <c:v>34200</c:v>
                </c:pt>
                <c:pt idx="3421">
                  <c:v>34210</c:v>
                </c:pt>
                <c:pt idx="3422">
                  <c:v>34220</c:v>
                </c:pt>
                <c:pt idx="3423">
                  <c:v>34230</c:v>
                </c:pt>
                <c:pt idx="3424">
                  <c:v>34240</c:v>
                </c:pt>
                <c:pt idx="3425">
                  <c:v>34250</c:v>
                </c:pt>
                <c:pt idx="3426">
                  <c:v>34260</c:v>
                </c:pt>
                <c:pt idx="3427">
                  <c:v>34270</c:v>
                </c:pt>
                <c:pt idx="3428">
                  <c:v>34280</c:v>
                </c:pt>
                <c:pt idx="3429">
                  <c:v>34290</c:v>
                </c:pt>
                <c:pt idx="3430">
                  <c:v>34300</c:v>
                </c:pt>
                <c:pt idx="3431">
                  <c:v>34310</c:v>
                </c:pt>
                <c:pt idx="3432">
                  <c:v>34320</c:v>
                </c:pt>
                <c:pt idx="3433">
                  <c:v>34330</c:v>
                </c:pt>
                <c:pt idx="3434">
                  <c:v>34340</c:v>
                </c:pt>
                <c:pt idx="3435">
                  <c:v>34350</c:v>
                </c:pt>
                <c:pt idx="3436">
                  <c:v>34360</c:v>
                </c:pt>
                <c:pt idx="3437">
                  <c:v>34370</c:v>
                </c:pt>
                <c:pt idx="3438">
                  <c:v>34380</c:v>
                </c:pt>
                <c:pt idx="3439">
                  <c:v>34390</c:v>
                </c:pt>
                <c:pt idx="3440">
                  <c:v>34400</c:v>
                </c:pt>
                <c:pt idx="3441">
                  <c:v>34410</c:v>
                </c:pt>
                <c:pt idx="3442">
                  <c:v>34420</c:v>
                </c:pt>
                <c:pt idx="3443">
                  <c:v>34430</c:v>
                </c:pt>
                <c:pt idx="3444">
                  <c:v>34440</c:v>
                </c:pt>
                <c:pt idx="3445">
                  <c:v>34450</c:v>
                </c:pt>
                <c:pt idx="3446">
                  <c:v>34460</c:v>
                </c:pt>
                <c:pt idx="3447">
                  <c:v>34470</c:v>
                </c:pt>
                <c:pt idx="3448">
                  <c:v>34480</c:v>
                </c:pt>
                <c:pt idx="3449">
                  <c:v>34490</c:v>
                </c:pt>
                <c:pt idx="3450">
                  <c:v>34500</c:v>
                </c:pt>
                <c:pt idx="3451">
                  <c:v>34510</c:v>
                </c:pt>
                <c:pt idx="3452">
                  <c:v>34520</c:v>
                </c:pt>
                <c:pt idx="3453">
                  <c:v>34530</c:v>
                </c:pt>
                <c:pt idx="3454">
                  <c:v>34540</c:v>
                </c:pt>
                <c:pt idx="3455">
                  <c:v>34550</c:v>
                </c:pt>
                <c:pt idx="3456">
                  <c:v>34560</c:v>
                </c:pt>
                <c:pt idx="3457">
                  <c:v>34570</c:v>
                </c:pt>
                <c:pt idx="3458">
                  <c:v>34580</c:v>
                </c:pt>
                <c:pt idx="3459">
                  <c:v>34590</c:v>
                </c:pt>
                <c:pt idx="3460">
                  <c:v>34600</c:v>
                </c:pt>
                <c:pt idx="3461">
                  <c:v>34610</c:v>
                </c:pt>
                <c:pt idx="3462">
                  <c:v>34620</c:v>
                </c:pt>
                <c:pt idx="3463">
                  <c:v>34630</c:v>
                </c:pt>
                <c:pt idx="3464">
                  <c:v>34640</c:v>
                </c:pt>
                <c:pt idx="3465">
                  <c:v>34650</c:v>
                </c:pt>
                <c:pt idx="3466">
                  <c:v>34660</c:v>
                </c:pt>
                <c:pt idx="3467">
                  <c:v>34670</c:v>
                </c:pt>
                <c:pt idx="3468">
                  <c:v>34680</c:v>
                </c:pt>
                <c:pt idx="3469">
                  <c:v>34690</c:v>
                </c:pt>
                <c:pt idx="3470">
                  <c:v>34700</c:v>
                </c:pt>
                <c:pt idx="3471">
                  <c:v>34710</c:v>
                </c:pt>
                <c:pt idx="3472">
                  <c:v>34720</c:v>
                </c:pt>
                <c:pt idx="3473">
                  <c:v>34730</c:v>
                </c:pt>
                <c:pt idx="3474">
                  <c:v>34740</c:v>
                </c:pt>
                <c:pt idx="3475">
                  <c:v>34750</c:v>
                </c:pt>
                <c:pt idx="3476">
                  <c:v>34760</c:v>
                </c:pt>
                <c:pt idx="3477">
                  <c:v>34770</c:v>
                </c:pt>
                <c:pt idx="3478">
                  <c:v>34780</c:v>
                </c:pt>
                <c:pt idx="3479">
                  <c:v>34790</c:v>
                </c:pt>
                <c:pt idx="3480">
                  <c:v>34800</c:v>
                </c:pt>
                <c:pt idx="3481">
                  <c:v>34810</c:v>
                </c:pt>
                <c:pt idx="3482">
                  <c:v>34820</c:v>
                </c:pt>
                <c:pt idx="3483">
                  <c:v>34830</c:v>
                </c:pt>
                <c:pt idx="3484">
                  <c:v>34840</c:v>
                </c:pt>
                <c:pt idx="3485">
                  <c:v>34850</c:v>
                </c:pt>
                <c:pt idx="3486">
                  <c:v>34860</c:v>
                </c:pt>
                <c:pt idx="3487">
                  <c:v>34870</c:v>
                </c:pt>
                <c:pt idx="3488">
                  <c:v>34880</c:v>
                </c:pt>
                <c:pt idx="3489">
                  <c:v>34890</c:v>
                </c:pt>
                <c:pt idx="3490">
                  <c:v>34900</c:v>
                </c:pt>
                <c:pt idx="3491">
                  <c:v>34910</c:v>
                </c:pt>
                <c:pt idx="3492">
                  <c:v>34920</c:v>
                </c:pt>
                <c:pt idx="3493">
                  <c:v>34930</c:v>
                </c:pt>
                <c:pt idx="3494">
                  <c:v>34940</c:v>
                </c:pt>
                <c:pt idx="3495">
                  <c:v>34950</c:v>
                </c:pt>
                <c:pt idx="3496">
                  <c:v>34960</c:v>
                </c:pt>
                <c:pt idx="3497">
                  <c:v>34970</c:v>
                </c:pt>
                <c:pt idx="3498">
                  <c:v>34980</c:v>
                </c:pt>
                <c:pt idx="3499">
                  <c:v>34990</c:v>
                </c:pt>
                <c:pt idx="3500">
                  <c:v>35000</c:v>
                </c:pt>
                <c:pt idx="3501">
                  <c:v>35010</c:v>
                </c:pt>
                <c:pt idx="3502">
                  <c:v>35020</c:v>
                </c:pt>
                <c:pt idx="3503">
                  <c:v>35030</c:v>
                </c:pt>
                <c:pt idx="3504">
                  <c:v>35040</c:v>
                </c:pt>
                <c:pt idx="3505">
                  <c:v>35050</c:v>
                </c:pt>
                <c:pt idx="3506">
                  <c:v>35060</c:v>
                </c:pt>
                <c:pt idx="3507">
                  <c:v>35070</c:v>
                </c:pt>
                <c:pt idx="3508">
                  <c:v>35080</c:v>
                </c:pt>
                <c:pt idx="3509">
                  <c:v>35090</c:v>
                </c:pt>
                <c:pt idx="3510">
                  <c:v>35100</c:v>
                </c:pt>
                <c:pt idx="3511">
                  <c:v>35110</c:v>
                </c:pt>
                <c:pt idx="3512">
                  <c:v>35120</c:v>
                </c:pt>
                <c:pt idx="3513">
                  <c:v>35130</c:v>
                </c:pt>
                <c:pt idx="3514">
                  <c:v>35140</c:v>
                </c:pt>
                <c:pt idx="3515">
                  <c:v>35150</c:v>
                </c:pt>
                <c:pt idx="3516">
                  <c:v>35160</c:v>
                </c:pt>
                <c:pt idx="3517">
                  <c:v>35170</c:v>
                </c:pt>
                <c:pt idx="3518">
                  <c:v>35180</c:v>
                </c:pt>
                <c:pt idx="3519">
                  <c:v>35190</c:v>
                </c:pt>
                <c:pt idx="3520">
                  <c:v>35200</c:v>
                </c:pt>
                <c:pt idx="3521">
                  <c:v>35210</c:v>
                </c:pt>
                <c:pt idx="3522">
                  <c:v>35220</c:v>
                </c:pt>
                <c:pt idx="3523">
                  <c:v>35230</c:v>
                </c:pt>
                <c:pt idx="3524">
                  <c:v>35240</c:v>
                </c:pt>
                <c:pt idx="3525">
                  <c:v>35250</c:v>
                </c:pt>
                <c:pt idx="3526">
                  <c:v>35260</c:v>
                </c:pt>
                <c:pt idx="3527">
                  <c:v>35270</c:v>
                </c:pt>
                <c:pt idx="3528">
                  <c:v>35280</c:v>
                </c:pt>
                <c:pt idx="3529">
                  <c:v>35290</c:v>
                </c:pt>
                <c:pt idx="3530">
                  <c:v>35300</c:v>
                </c:pt>
                <c:pt idx="3531">
                  <c:v>35310</c:v>
                </c:pt>
                <c:pt idx="3532">
                  <c:v>35320</c:v>
                </c:pt>
                <c:pt idx="3533">
                  <c:v>35330</c:v>
                </c:pt>
                <c:pt idx="3534">
                  <c:v>35340</c:v>
                </c:pt>
                <c:pt idx="3535">
                  <c:v>35350</c:v>
                </c:pt>
                <c:pt idx="3536">
                  <c:v>35360</c:v>
                </c:pt>
                <c:pt idx="3537">
                  <c:v>35370</c:v>
                </c:pt>
                <c:pt idx="3538">
                  <c:v>35380</c:v>
                </c:pt>
                <c:pt idx="3539">
                  <c:v>35390</c:v>
                </c:pt>
                <c:pt idx="3540">
                  <c:v>35400</c:v>
                </c:pt>
                <c:pt idx="3541">
                  <c:v>35410</c:v>
                </c:pt>
                <c:pt idx="3542">
                  <c:v>35420</c:v>
                </c:pt>
                <c:pt idx="3543">
                  <c:v>35430</c:v>
                </c:pt>
                <c:pt idx="3544">
                  <c:v>35440</c:v>
                </c:pt>
                <c:pt idx="3545">
                  <c:v>35450</c:v>
                </c:pt>
                <c:pt idx="3546">
                  <c:v>35460</c:v>
                </c:pt>
                <c:pt idx="3547">
                  <c:v>35470</c:v>
                </c:pt>
                <c:pt idx="3548">
                  <c:v>35480</c:v>
                </c:pt>
                <c:pt idx="3549">
                  <c:v>35490</c:v>
                </c:pt>
                <c:pt idx="3550">
                  <c:v>35500</c:v>
                </c:pt>
                <c:pt idx="3551">
                  <c:v>35510</c:v>
                </c:pt>
                <c:pt idx="3552">
                  <c:v>35520</c:v>
                </c:pt>
                <c:pt idx="3553">
                  <c:v>35530</c:v>
                </c:pt>
                <c:pt idx="3554">
                  <c:v>35540</c:v>
                </c:pt>
                <c:pt idx="3555">
                  <c:v>35550</c:v>
                </c:pt>
                <c:pt idx="3556">
                  <c:v>35560</c:v>
                </c:pt>
                <c:pt idx="3557">
                  <c:v>35570</c:v>
                </c:pt>
                <c:pt idx="3558">
                  <c:v>35580</c:v>
                </c:pt>
                <c:pt idx="3559">
                  <c:v>35590</c:v>
                </c:pt>
                <c:pt idx="3560">
                  <c:v>35600</c:v>
                </c:pt>
                <c:pt idx="3561">
                  <c:v>35610</c:v>
                </c:pt>
                <c:pt idx="3562">
                  <c:v>35620</c:v>
                </c:pt>
                <c:pt idx="3563">
                  <c:v>35630</c:v>
                </c:pt>
                <c:pt idx="3564">
                  <c:v>35640</c:v>
                </c:pt>
                <c:pt idx="3565">
                  <c:v>35650</c:v>
                </c:pt>
                <c:pt idx="3566">
                  <c:v>35660</c:v>
                </c:pt>
                <c:pt idx="3567">
                  <c:v>35670</c:v>
                </c:pt>
                <c:pt idx="3568">
                  <c:v>35680</c:v>
                </c:pt>
                <c:pt idx="3569">
                  <c:v>35690</c:v>
                </c:pt>
                <c:pt idx="3570">
                  <c:v>35700</c:v>
                </c:pt>
                <c:pt idx="3571">
                  <c:v>35710</c:v>
                </c:pt>
                <c:pt idx="3572">
                  <c:v>35720</c:v>
                </c:pt>
                <c:pt idx="3573">
                  <c:v>35730</c:v>
                </c:pt>
                <c:pt idx="3574">
                  <c:v>35740</c:v>
                </c:pt>
                <c:pt idx="3575">
                  <c:v>35750</c:v>
                </c:pt>
                <c:pt idx="3576">
                  <c:v>35760</c:v>
                </c:pt>
                <c:pt idx="3577">
                  <c:v>35770</c:v>
                </c:pt>
                <c:pt idx="3578">
                  <c:v>35780</c:v>
                </c:pt>
                <c:pt idx="3579">
                  <c:v>35790</c:v>
                </c:pt>
                <c:pt idx="3580">
                  <c:v>35800</c:v>
                </c:pt>
                <c:pt idx="3581">
                  <c:v>35810</c:v>
                </c:pt>
                <c:pt idx="3582">
                  <c:v>35820</c:v>
                </c:pt>
                <c:pt idx="3583">
                  <c:v>35830</c:v>
                </c:pt>
                <c:pt idx="3584">
                  <c:v>35840</c:v>
                </c:pt>
                <c:pt idx="3585">
                  <c:v>35850</c:v>
                </c:pt>
                <c:pt idx="3586">
                  <c:v>35860</c:v>
                </c:pt>
                <c:pt idx="3587">
                  <c:v>35870</c:v>
                </c:pt>
                <c:pt idx="3588">
                  <c:v>35880</c:v>
                </c:pt>
                <c:pt idx="3589">
                  <c:v>35890</c:v>
                </c:pt>
                <c:pt idx="3590">
                  <c:v>35900</c:v>
                </c:pt>
                <c:pt idx="3591">
                  <c:v>35910</c:v>
                </c:pt>
                <c:pt idx="3592">
                  <c:v>35920</c:v>
                </c:pt>
                <c:pt idx="3593">
                  <c:v>35930</c:v>
                </c:pt>
                <c:pt idx="3594">
                  <c:v>35940</c:v>
                </c:pt>
                <c:pt idx="3595">
                  <c:v>35950</c:v>
                </c:pt>
                <c:pt idx="3596">
                  <c:v>35960</c:v>
                </c:pt>
                <c:pt idx="3597">
                  <c:v>35970</c:v>
                </c:pt>
                <c:pt idx="3598">
                  <c:v>35980</c:v>
                </c:pt>
                <c:pt idx="3599">
                  <c:v>35990</c:v>
                </c:pt>
                <c:pt idx="3600">
                  <c:v>36000</c:v>
                </c:pt>
                <c:pt idx="3601">
                  <c:v>36010</c:v>
                </c:pt>
                <c:pt idx="3602">
                  <c:v>36020</c:v>
                </c:pt>
                <c:pt idx="3603">
                  <c:v>36030</c:v>
                </c:pt>
                <c:pt idx="3604">
                  <c:v>36040</c:v>
                </c:pt>
                <c:pt idx="3605">
                  <c:v>36050</c:v>
                </c:pt>
                <c:pt idx="3606">
                  <c:v>36060</c:v>
                </c:pt>
                <c:pt idx="3607">
                  <c:v>36070</c:v>
                </c:pt>
                <c:pt idx="3608">
                  <c:v>36080</c:v>
                </c:pt>
                <c:pt idx="3609">
                  <c:v>36090</c:v>
                </c:pt>
                <c:pt idx="3610">
                  <c:v>36100</c:v>
                </c:pt>
                <c:pt idx="3611">
                  <c:v>36110</c:v>
                </c:pt>
                <c:pt idx="3612">
                  <c:v>36120</c:v>
                </c:pt>
                <c:pt idx="3613">
                  <c:v>36130</c:v>
                </c:pt>
                <c:pt idx="3614">
                  <c:v>36140</c:v>
                </c:pt>
                <c:pt idx="3615">
                  <c:v>36150</c:v>
                </c:pt>
                <c:pt idx="3616">
                  <c:v>36160</c:v>
                </c:pt>
                <c:pt idx="3617">
                  <c:v>36170</c:v>
                </c:pt>
                <c:pt idx="3618">
                  <c:v>36180</c:v>
                </c:pt>
                <c:pt idx="3619">
                  <c:v>36190</c:v>
                </c:pt>
                <c:pt idx="3620">
                  <c:v>36200</c:v>
                </c:pt>
                <c:pt idx="3621">
                  <c:v>36210</c:v>
                </c:pt>
                <c:pt idx="3622">
                  <c:v>36220</c:v>
                </c:pt>
                <c:pt idx="3623">
                  <c:v>36230</c:v>
                </c:pt>
                <c:pt idx="3624">
                  <c:v>36240</c:v>
                </c:pt>
                <c:pt idx="3625">
                  <c:v>36250</c:v>
                </c:pt>
                <c:pt idx="3626">
                  <c:v>36260</c:v>
                </c:pt>
                <c:pt idx="3627">
                  <c:v>36270</c:v>
                </c:pt>
                <c:pt idx="3628">
                  <c:v>36280</c:v>
                </c:pt>
                <c:pt idx="3629">
                  <c:v>36290</c:v>
                </c:pt>
                <c:pt idx="3630">
                  <c:v>36300</c:v>
                </c:pt>
                <c:pt idx="3631">
                  <c:v>36310</c:v>
                </c:pt>
                <c:pt idx="3632">
                  <c:v>36320</c:v>
                </c:pt>
                <c:pt idx="3633">
                  <c:v>36330</c:v>
                </c:pt>
                <c:pt idx="3634">
                  <c:v>36340</c:v>
                </c:pt>
                <c:pt idx="3635">
                  <c:v>36350</c:v>
                </c:pt>
                <c:pt idx="3636">
                  <c:v>36360</c:v>
                </c:pt>
                <c:pt idx="3637">
                  <c:v>36370</c:v>
                </c:pt>
                <c:pt idx="3638">
                  <c:v>36380</c:v>
                </c:pt>
                <c:pt idx="3639">
                  <c:v>36390</c:v>
                </c:pt>
                <c:pt idx="3640">
                  <c:v>36400</c:v>
                </c:pt>
                <c:pt idx="3641">
                  <c:v>36410</c:v>
                </c:pt>
                <c:pt idx="3642">
                  <c:v>36420</c:v>
                </c:pt>
                <c:pt idx="3643">
                  <c:v>36430</c:v>
                </c:pt>
                <c:pt idx="3644">
                  <c:v>36440</c:v>
                </c:pt>
                <c:pt idx="3645">
                  <c:v>36450</c:v>
                </c:pt>
                <c:pt idx="3646">
                  <c:v>36460</c:v>
                </c:pt>
                <c:pt idx="3647">
                  <c:v>36470</c:v>
                </c:pt>
                <c:pt idx="3648">
                  <c:v>36480</c:v>
                </c:pt>
                <c:pt idx="3649">
                  <c:v>36490</c:v>
                </c:pt>
                <c:pt idx="3650">
                  <c:v>36500</c:v>
                </c:pt>
                <c:pt idx="3651">
                  <c:v>36510</c:v>
                </c:pt>
                <c:pt idx="3652">
                  <c:v>36520</c:v>
                </c:pt>
                <c:pt idx="3653">
                  <c:v>36530</c:v>
                </c:pt>
                <c:pt idx="3654">
                  <c:v>36540</c:v>
                </c:pt>
                <c:pt idx="3655">
                  <c:v>36550</c:v>
                </c:pt>
                <c:pt idx="3656">
                  <c:v>36560</c:v>
                </c:pt>
                <c:pt idx="3657">
                  <c:v>36570</c:v>
                </c:pt>
                <c:pt idx="3658">
                  <c:v>36580</c:v>
                </c:pt>
                <c:pt idx="3659">
                  <c:v>36590</c:v>
                </c:pt>
                <c:pt idx="3660">
                  <c:v>36600</c:v>
                </c:pt>
                <c:pt idx="3661">
                  <c:v>36610</c:v>
                </c:pt>
                <c:pt idx="3662">
                  <c:v>36620</c:v>
                </c:pt>
                <c:pt idx="3663">
                  <c:v>36630</c:v>
                </c:pt>
                <c:pt idx="3664">
                  <c:v>36640</c:v>
                </c:pt>
                <c:pt idx="3665">
                  <c:v>36650</c:v>
                </c:pt>
                <c:pt idx="3666">
                  <c:v>36660</c:v>
                </c:pt>
                <c:pt idx="3667">
                  <c:v>36670</c:v>
                </c:pt>
                <c:pt idx="3668">
                  <c:v>36680</c:v>
                </c:pt>
                <c:pt idx="3669">
                  <c:v>36690</c:v>
                </c:pt>
                <c:pt idx="3670">
                  <c:v>36700</c:v>
                </c:pt>
                <c:pt idx="3671">
                  <c:v>36710</c:v>
                </c:pt>
                <c:pt idx="3672">
                  <c:v>36720</c:v>
                </c:pt>
                <c:pt idx="3673">
                  <c:v>36730</c:v>
                </c:pt>
                <c:pt idx="3674">
                  <c:v>36740</c:v>
                </c:pt>
                <c:pt idx="3675">
                  <c:v>36750</c:v>
                </c:pt>
                <c:pt idx="3676">
                  <c:v>36760</c:v>
                </c:pt>
                <c:pt idx="3677">
                  <c:v>36770</c:v>
                </c:pt>
                <c:pt idx="3678">
                  <c:v>36780</c:v>
                </c:pt>
                <c:pt idx="3679">
                  <c:v>36790</c:v>
                </c:pt>
                <c:pt idx="3680">
                  <c:v>36800</c:v>
                </c:pt>
                <c:pt idx="3681">
                  <c:v>36810</c:v>
                </c:pt>
                <c:pt idx="3682">
                  <c:v>36820</c:v>
                </c:pt>
                <c:pt idx="3683">
                  <c:v>36830</c:v>
                </c:pt>
                <c:pt idx="3684">
                  <c:v>36840</c:v>
                </c:pt>
                <c:pt idx="3685">
                  <c:v>36850</c:v>
                </c:pt>
                <c:pt idx="3686">
                  <c:v>36860</c:v>
                </c:pt>
                <c:pt idx="3687">
                  <c:v>36870</c:v>
                </c:pt>
                <c:pt idx="3688">
                  <c:v>36880</c:v>
                </c:pt>
                <c:pt idx="3689">
                  <c:v>36890</c:v>
                </c:pt>
                <c:pt idx="3690">
                  <c:v>36900</c:v>
                </c:pt>
                <c:pt idx="3691">
                  <c:v>36910</c:v>
                </c:pt>
                <c:pt idx="3692">
                  <c:v>36920</c:v>
                </c:pt>
                <c:pt idx="3693">
                  <c:v>36930</c:v>
                </c:pt>
                <c:pt idx="3694">
                  <c:v>36940</c:v>
                </c:pt>
                <c:pt idx="3695">
                  <c:v>36950</c:v>
                </c:pt>
                <c:pt idx="3696">
                  <c:v>36960</c:v>
                </c:pt>
                <c:pt idx="3697">
                  <c:v>36970</c:v>
                </c:pt>
                <c:pt idx="3698">
                  <c:v>36980</c:v>
                </c:pt>
                <c:pt idx="3699">
                  <c:v>36990</c:v>
                </c:pt>
                <c:pt idx="3700">
                  <c:v>37000</c:v>
                </c:pt>
                <c:pt idx="3701">
                  <c:v>37010</c:v>
                </c:pt>
                <c:pt idx="3702">
                  <c:v>37020</c:v>
                </c:pt>
                <c:pt idx="3703">
                  <c:v>37030</c:v>
                </c:pt>
                <c:pt idx="3704">
                  <c:v>37040</c:v>
                </c:pt>
                <c:pt idx="3705">
                  <c:v>37050</c:v>
                </c:pt>
                <c:pt idx="3706">
                  <c:v>37060</c:v>
                </c:pt>
                <c:pt idx="3707">
                  <c:v>37070</c:v>
                </c:pt>
                <c:pt idx="3708">
                  <c:v>37080</c:v>
                </c:pt>
                <c:pt idx="3709">
                  <c:v>37090</c:v>
                </c:pt>
                <c:pt idx="3710">
                  <c:v>37100</c:v>
                </c:pt>
                <c:pt idx="3711">
                  <c:v>37110</c:v>
                </c:pt>
                <c:pt idx="3712">
                  <c:v>37120</c:v>
                </c:pt>
                <c:pt idx="3713">
                  <c:v>37130</c:v>
                </c:pt>
                <c:pt idx="3714">
                  <c:v>37140</c:v>
                </c:pt>
                <c:pt idx="3715">
                  <c:v>37150</c:v>
                </c:pt>
                <c:pt idx="3716">
                  <c:v>37160</c:v>
                </c:pt>
                <c:pt idx="3717">
                  <c:v>37170</c:v>
                </c:pt>
                <c:pt idx="3718">
                  <c:v>37180</c:v>
                </c:pt>
                <c:pt idx="3719">
                  <c:v>37190</c:v>
                </c:pt>
                <c:pt idx="3720">
                  <c:v>37200</c:v>
                </c:pt>
                <c:pt idx="3721">
                  <c:v>37210</c:v>
                </c:pt>
                <c:pt idx="3722">
                  <c:v>37220</c:v>
                </c:pt>
                <c:pt idx="3723">
                  <c:v>37230</c:v>
                </c:pt>
                <c:pt idx="3724">
                  <c:v>37240</c:v>
                </c:pt>
                <c:pt idx="3725">
                  <c:v>37250</c:v>
                </c:pt>
                <c:pt idx="3726">
                  <c:v>37260</c:v>
                </c:pt>
                <c:pt idx="3727">
                  <c:v>37270</c:v>
                </c:pt>
                <c:pt idx="3728">
                  <c:v>37280</c:v>
                </c:pt>
                <c:pt idx="3729">
                  <c:v>37290</c:v>
                </c:pt>
                <c:pt idx="3730">
                  <c:v>37300</c:v>
                </c:pt>
                <c:pt idx="3731">
                  <c:v>37310</c:v>
                </c:pt>
                <c:pt idx="3732">
                  <c:v>37320</c:v>
                </c:pt>
                <c:pt idx="3733">
                  <c:v>37330</c:v>
                </c:pt>
                <c:pt idx="3734">
                  <c:v>37340</c:v>
                </c:pt>
                <c:pt idx="3735">
                  <c:v>37350</c:v>
                </c:pt>
                <c:pt idx="3736">
                  <c:v>37360</c:v>
                </c:pt>
                <c:pt idx="3737">
                  <c:v>37370</c:v>
                </c:pt>
                <c:pt idx="3738">
                  <c:v>37380</c:v>
                </c:pt>
                <c:pt idx="3739">
                  <c:v>37390</c:v>
                </c:pt>
                <c:pt idx="3740">
                  <c:v>37400</c:v>
                </c:pt>
                <c:pt idx="3741">
                  <c:v>37410</c:v>
                </c:pt>
                <c:pt idx="3742">
                  <c:v>37420</c:v>
                </c:pt>
                <c:pt idx="3743">
                  <c:v>37430</c:v>
                </c:pt>
                <c:pt idx="3744">
                  <c:v>37440</c:v>
                </c:pt>
                <c:pt idx="3745">
                  <c:v>37450</c:v>
                </c:pt>
                <c:pt idx="3746">
                  <c:v>37460</c:v>
                </c:pt>
                <c:pt idx="3747">
                  <c:v>37470</c:v>
                </c:pt>
                <c:pt idx="3748">
                  <c:v>37480</c:v>
                </c:pt>
                <c:pt idx="3749">
                  <c:v>37490</c:v>
                </c:pt>
                <c:pt idx="3750">
                  <c:v>37500</c:v>
                </c:pt>
                <c:pt idx="3751">
                  <c:v>37510</c:v>
                </c:pt>
                <c:pt idx="3752">
                  <c:v>37520</c:v>
                </c:pt>
                <c:pt idx="3753">
                  <c:v>37530</c:v>
                </c:pt>
                <c:pt idx="3754">
                  <c:v>37540</c:v>
                </c:pt>
                <c:pt idx="3755">
                  <c:v>37550</c:v>
                </c:pt>
                <c:pt idx="3756">
                  <c:v>37560</c:v>
                </c:pt>
                <c:pt idx="3757">
                  <c:v>37570</c:v>
                </c:pt>
                <c:pt idx="3758">
                  <c:v>37580</c:v>
                </c:pt>
                <c:pt idx="3759">
                  <c:v>37590</c:v>
                </c:pt>
                <c:pt idx="3760">
                  <c:v>37600</c:v>
                </c:pt>
                <c:pt idx="3761">
                  <c:v>37610</c:v>
                </c:pt>
                <c:pt idx="3762">
                  <c:v>37620</c:v>
                </c:pt>
                <c:pt idx="3763">
                  <c:v>37630</c:v>
                </c:pt>
                <c:pt idx="3764">
                  <c:v>37640</c:v>
                </c:pt>
                <c:pt idx="3765">
                  <c:v>37650</c:v>
                </c:pt>
                <c:pt idx="3766">
                  <c:v>37660</c:v>
                </c:pt>
                <c:pt idx="3767">
                  <c:v>37670</c:v>
                </c:pt>
                <c:pt idx="3768">
                  <c:v>37680</c:v>
                </c:pt>
                <c:pt idx="3769">
                  <c:v>37690</c:v>
                </c:pt>
                <c:pt idx="3770">
                  <c:v>37700</c:v>
                </c:pt>
                <c:pt idx="3771">
                  <c:v>37710</c:v>
                </c:pt>
                <c:pt idx="3772">
                  <c:v>37720</c:v>
                </c:pt>
                <c:pt idx="3773">
                  <c:v>37730</c:v>
                </c:pt>
                <c:pt idx="3774">
                  <c:v>37740</c:v>
                </c:pt>
                <c:pt idx="3775">
                  <c:v>37750</c:v>
                </c:pt>
                <c:pt idx="3776">
                  <c:v>37760</c:v>
                </c:pt>
                <c:pt idx="3777">
                  <c:v>37770</c:v>
                </c:pt>
                <c:pt idx="3778">
                  <c:v>37780</c:v>
                </c:pt>
                <c:pt idx="3779">
                  <c:v>37790</c:v>
                </c:pt>
                <c:pt idx="3780">
                  <c:v>37800</c:v>
                </c:pt>
                <c:pt idx="3781">
                  <c:v>37810</c:v>
                </c:pt>
                <c:pt idx="3782">
                  <c:v>37820</c:v>
                </c:pt>
                <c:pt idx="3783">
                  <c:v>37830</c:v>
                </c:pt>
                <c:pt idx="3784">
                  <c:v>37840</c:v>
                </c:pt>
                <c:pt idx="3785">
                  <c:v>37850</c:v>
                </c:pt>
                <c:pt idx="3786">
                  <c:v>37860</c:v>
                </c:pt>
                <c:pt idx="3787">
                  <c:v>37870</c:v>
                </c:pt>
                <c:pt idx="3788">
                  <c:v>37880</c:v>
                </c:pt>
                <c:pt idx="3789">
                  <c:v>37890</c:v>
                </c:pt>
                <c:pt idx="3790">
                  <c:v>37900</c:v>
                </c:pt>
                <c:pt idx="3791">
                  <c:v>37910</c:v>
                </c:pt>
                <c:pt idx="3792">
                  <c:v>37920</c:v>
                </c:pt>
                <c:pt idx="3793">
                  <c:v>37930</c:v>
                </c:pt>
                <c:pt idx="3794">
                  <c:v>37940</c:v>
                </c:pt>
                <c:pt idx="3795">
                  <c:v>37950</c:v>
                </c:pt>
                <c:pt idx="3796">
                  <c:v>37960</c:v>
                </c:pt>
                <c:pt idx="3797">
                  <c:v>37970</c:v>
                </c:pt>
                <c:pt idx="3798">
                  <c:v>37980</c:v>
                </c:pt>
                <c:pt idx="3799">
                  <c:v>37990</c:v>
                </c:pt>
                <c:pt idx="3800">
                  <c:v>38000</c:v>
                </c:pt>
                <c:pt idx="3801">
                  <c:v>38010</c:v>
                </c:pt>
                <c:pt idx="3802">
                  <c:v>38020</c:v>
                </c:pt>
                <c:pt idx="3803">
                  <c:v>38030</c:v>
                </c:pt>
                <c:pt idx="3804">
                  <c:v>38040</c:v>
                </c:pt>
                <c:pt idx="3805">
                  <c:v>38050</c:v>
                </c:pt>
                <c:pt idx="3806">
                  <c:v>38060</c:v>
                </c:pt>
                <c:pt idx="3807">
                  <c:v>38070</c:v>
                </c:pt>
                <c:pt idx="3808">
                  <c:v>38080</c:v>
                </c:pt>
                <c:pt idx="3809">
                  <c:v>38090</c:v>
                </c:pt>
                <c:pt idx="3810">
                  <c:v>38100</c:v>
                </c:pt>
                <c:pt idx="3811">
                  <c:v>38110</c:v>
                </c:pt>
                <c:pt idx="3812">
                  <c:v>38120</c:v>
                </c:pt>
                <c:pt idx="3813">
                  <c:v>38130</c:v>
                </c:pt>
                <c:pt idx="3814">
                  <c:v>38140</c:v>
                </c:pt>
                <c:pt idx="3815">
                  <c:v>38150</c:v>
                </c:pt>
                <c:pt idx="3816">
                  <c:v>38160</c:v>
                </c:pt>
                <c:pt idx="3817">
                  <c:v>38170</c:v>
                </c:pt>
                <c:pt idx="3818">
                  <c:v>38180</c:v>
                </c:pt>
                <c:pt idx="3819">
                  <c:v>38190</c:v>
                </c:pt>
                <c:pt idx="3820">
                  <c:v>38200</c:v>
                </c:pt>
                <c:pt idx="3821">
                  <c:v>38210</c:v>
                </c:pt>
                <c:pt idx="3822">
                  <c:v>38220</c:v>
                </c:pt>
                <c:pt idx="3823">
                  <c:v>38230</c:v>
                </c:pt>
                <c:pt idx="3824">
                  <c:v>38240</c:v>
                </c:pt>
                <c:pt idx="3825">
                  <c:v>38250</c:v>
                </c:pt>
                <c:pt idx="3826">
                  <c:v>38260</c:v>
                </c:pt>
                <c:pt idx="3827">
                  <c:v>38270</c:v>
                </c:pt>
                <c:pt idx="3828">
                  <c:v>38280</c:v>
                </c:pt>
                <c:pt idx="3829">
                  <c:v>38290</c:v>
                </c:pt>
                <c:pt idx="3830">
                  <c:v>38300</c:v>
                </c:pt>
                <c:pt idx="3831">
                  <c:v>38310</c:v>
                </c:pt>
                <c:pt idx="3832">
                  <c:v>38320</c:v>
                </c:pt>
                <c:pt idx="3833">
                  <c:v>38330</c:v>
                </c:pt>
                <c:pt idx="3834">
                  <c:v>38340</c:v>
                </c:pt>
                <c:pt idx="3835">
                  <c:v>38350</c:v>
                </c:pt>
                <c:pt idx="3836">
                  <c:v>38360</c:v>
                </c:pt>
                <c:pt idx="3837">
                  <c:v>38370</c:v>
                </c:pt>
                <c:pt idx="3838">
                  <c:v>38380</c:v>
                </c:pt>
                <c:pt idx="3839">
                  <c:v>38390</c:v>
                </c:pt>
                <c:pt idx="3840">
                  <c:v>38400</c:v>
                </c:pt>
                <c:pt idx="3841">
                  <c:v>38410</c:v>
                </c:pt>
                <c:pt idx="3842">
                  <c:v>38420</c:v>
                </c:pt>
                <c:pt idx="3843">
                  <c:v>38430</c:v>
                </c:pt>
                <c:pt idx="3844">
                  <c:v>38440</c:v>
                </c:pt>
                <c:pt idx="3845">
                  <c:v>38450</c:v>
                </c:pt>
                <c:pt idx="3846">
                  <c:v>38460</c:v>
                </c:pt>
                <c:pt idx="3847">
                  <c:v>38470</c:v>
                </c:pt>
                <c:pt idx="3848">
                  <c:v>38480</c:v>
                </c:pt>
                <c:pt idx="3849">
                  <c:v>38490</c:v>
                </c:pt>
                <c:pt idx="3850">
                  <c:v>38500</c:v>
                </c:pt>
                <c:pt idx="3851">
                  <c:v>38510</c:v>
                </c:pt>
                <c:pt idx="3852">
                  <c:v>38520</c:v>
                </c:pt>
                <c:pt idx="3853">
                  <c:v>38530</c:v>
                </c:pt>
                <c:pt idx="3854">
                  <c:v>38540</c:v>
                </c:pt>
                <c:pt idx="3855">
                  <c:v>38550</c:v>
                </c:pt>
                <c:pt idx="3856">
                  <c:v>38560</c:v>
                </c:pt>
                <c:pt idx="3857">
                  <c:v>38570</c:v>
                </c:pt>
                <c:pt idx="3858">
                  <c:v>38580</c:v>
                </c:pt>
                <c:pt idx="3859">
                  <c:v>38590</c:v>
                </c:pt>
                <c:pt idx="3860">
                  <c:v>38600</c:v>
                </c:pt>
                <c:pt idx="3861">
                  <c:v>38610</c:v>
                </c:pt>
                <c:pt idx="3862">
                  <c:v>38620</c:v>
                </c:pt>
                <c:pt idx="3863">
                  <c:v>38630</c:v>
                </c:pt>
                <c:pt idx="3864">
                  <c:v>38640</c:v>
                </c:pt>
                <c:pt idx="3865">
                  <c:v>38650</c:v>
                </c:pt>
                <c:pt idx="3866">
                  <c:v>38660</c:v>
                </c:pt>
                <c:pt idx="3867">
                  <c:v>38670</c:v>
                </c:pt>
                <c:pt idx="3868">
                  <c:v>38680</c:v>
                </c:pt>
                <c:pt idx="3869">
                  <c:v>38690</c:v>
                </c:pt>
                <c:pt idx="3870">
                  <c:v>38700</c:v>
                </c:pt>
                <c:pt idx="3871">
                  <c:v>38710</c:v>
                </c:pt>
                <c:pt idx="3872">
                  <c:v>38720</c:v>
                </c:pt>
                <c:pt idx="3873">
                  <c:v>38730</c:v>
                </c:pt>
                <c:pt idx="3874">
                  <c:v>38740</c:v>
                </c:pt>
                <c:pt idx="3875">
                  <c:v>38750</c:v>
                </c:pt>
                <c:pt idx="3876">
                  <c:v>38760</c:v>
                </c:pt>
                <c:pt idx="3877">
                  <c:v>38770</c:v>
                </c:pt>
                <c:pt idx="3878">
                  <c:v>38780</c:v>
                </c:pt>
                <c:pt idx="3879">
                  <c:v>38790</c:v>
                </c:pt>
                <c:pt idx="3880">
                  <c:v>38800</c:v>
                </c:pt>
                <c:pt idx="3881">
                  <c:v>38810</c:v>
                </c:pt>
                <c:pt idx="3882">
                  <c:v>38820</c:v>
                </c:pt>
                <c:pt idx="3883">
                  <c:v>38830</c:v>
                </c:pt>
                <c:pt idx="3884">
                  <c:v>38840</c:v>
                </c:pt>
                <c:pt idx="3885">
                  <c:v>38850</c:v>
                </c:pt>
                <c:pt idx="3886">
                  <c:v>38860</c:v>
                </c:pt>
                <c:pt idx="3887">
                  <c:v>38870</c:v>
                </c:pt>
                <c:pt idx="3888">
                  <c:v>38880</c:v>
                </c:pt>
                <c:pt idx="3889">
                  <c:v>38890</c:v>
                </c:pt>
                <c:pt idx="3890">
                  <c:v>38900</c:v>
                </c:pt>
                <c:pt idx="3891">
                  <c:v>38910</c:v>
                </c:pt>
                <c:pt idx="3892">
                  <c:v>38920</c:v>
                </c:pt>
                <c:pt idx="3893">
                  <c:v>38930</c:v>
                </c:pt>
                <c:pt idx="3894">
                  <c:v>38940</c:v>
                </c:pt>
                <c:pt idx="3895">
                  <c:v>38950</c:v>
                </c:pt>
                <c:pt idx="3896">
                  <c:v>38960</c:v>
                </c:pt>
                <c:pt idx="3897">
                  <c:v>38970</c:v>
                </c:pt>
                <c:pt idx="3898">
                  <c:v>38980</c:v>
                </c:pt>
                <c:pt idx="3899">
                  <c:v>38990</c:v>
                </c:pt>
                <c:pt idx="3900">
                  <c:v>39000</c:v>
                </c:pt>
                <c:pt idx="3901">
                  <c:v>39010</c:v>
                </c:pt>
                <c:pt idx="3902">
                  <c:v>39020</c:v>
                </c:pt>
                <c:pt idx="3903">
                  <c:v>39030</c:v>
                </c:pt>
                <c:pt idx="3904">
                  <c:v>39040</c:v>
                </c:pt>
                <c:pt idx="3905">
                  <c:v>39050</c:v>
                </c:pt>
                <c:pt idx="3906">
                  <c:v>39060</c:v>
                </c:pt>
                <c:pt idx="3907">
                  <c:v>39070</c:v>
                </c:pt>
                <c:pt idx="3908">
                  <c:v>39080</c:v>
                </c:pt>
                <c:pt idx="3909">
                  <c:v>39090</c:v>
                </c:pt>
                <c:pt idx="3910">
                  <c:v>39100</c:v>
                </c:pt>
                <c:pt idx="3911">
                  <c:v>39110</c:v>
                </c:pt>
                <c:pt idx="3912">
                  <c:v>39120</c:v>
                </c:pt>
                <c:pt idx="3913">
                  <c:v>39130</c:v>
                </c:pt>
                <c:pt idx="3914">
                  <c:v>39140</c:v>
                </c:pt>
                <c:pt idx="3915">
                  <c:v>39150</c:v>
                </c:pt>
                <c:pt idx="3916">
                  <c:v>39160</c:v>
                </c:pt>
                <c:pt idx="3917">
                  <c:v>39170</c:v>
                </c:pt>
                <c:pt idx="3918">
                  <c:v>39180</c:v>
                </c:pt>
                <c:pt idx="3919">
                  <c:v>39190</c:v>
                </c:pt>
                <c:pt idx="3920">
                  <c:v>39200</c:v>
                </c:pt>
                <c:pt idx="3921">
                  <c:v>39210</c:v>
                </c:pt>
                <c:pt idx="3922">
                  <c:v>39220</c:v>
                </c:pt>
                <c:pt idx="3923">
                  <c:v>39230</c:v>
                </c:pt>
                <c:pt idx="3924">
                  <c:v>39240</c:v>
                </c:pt>
                <c:pt idx="3925">
                  <c:v>39250</c:v>
                </c:pt>
                <c:pt idx="3926">
                  <c:v>39260</c:v>
                </c:pt>
                <c:pt idx="3927">
                  <c:v>39270</c:v>
                </c:pt>
                <c:pt idx="3928">
                  <c:v>39280</c:v>
                </c:pt>
                <c:pt idx="3929">
                  <c:v>39290</c:v>
                </c:pt>
                <c:pt idx="3930">
                  <c:v>39300</c:v>
                </c:pt>
                <c:pt idx="3931">
                  <c:v>39310</c:v>
                </c:pt>
                <c:pt idx="3932">
                  <c:v>39320</c:v>
                </c:pt>
                <c:pt idx="3933">
                  <c:v>39330</c:v>
                </c:pt>
                <c:pt idx="3934">
                  <c:v>39340</c:v>
                </c:pt>
                <c:pt idx="3935">
                  <c:v>39350</c:v>
                </c:pt>
                <c:pt idx="3936">
                  <c:v>39360</c:v>
                </c:pt>
                <c:pt idx="3937">
                  <c:v>39370</c:v>
                </c:pt>
                <c:pt idx="3938">
                  <c:v>39380</c:v>
                </c:pt>
                <c:pt idx="3939">
                  <c:v>39390</c:v>
                </c:pt>
                <c:pt idx="3940">
                  <c:v>39400</c:v>
                </c:pt>
                <c:pt idx="3941">
                  <c:v>39410</c:v>
                </c:pt>
                <c:pt idx="3942">
                  <c:v>39420</c:v>
                </c:pt>
                <c:pt idx="3943">
                  <c:v>39430</c:v>
                </c:pt>
                <c:pt idx="3944">
                  <c:v>39440</c:v>
                </c:pt>
                <c:pt idx="3945">
                  <c:v>39450</c:v>
                </c:pt>
                <c:pt idx="3946">
                  <c:v>39460</c:v>
                </c:pt>
                <c:pt idx="3947">
                  <c:v>39470</c:v>
                </c:pt>
                <c:pt idx="3948">
                  <c:v>39480</c:v>
                </c:pt>
                <c:pt idx="3949">
                  <c:v>39490</c:v>
                </c:pt>
                <c:pt idx="3950">
                  <c:v>39500</c:v>
                </c:pt>
                <c:pt idx="3951">
                  <c:v>39510</c:v>
                </c:pt>
                <c:pt idx="3952">
                  <c:v>39520</c:v>
                </c:pt>
                <c:pt idx="3953">
                  <c:v>39530</c:v>
                </c:pt>
                <c:pt idx="3954">
                  <c:v>39540</c:v>
                </c:pt>
                <c:pt idx="3955">
                  <c:v>39550</c:v>
                </c:pt>
                <c:pt idx="3956">
                  <c:v>39560</c:v>
                </c:pt>
                <c:pt idx="3957">
                  <c:v>39570</c:v>
                </c:pt>
                <c:pt idx="3958">
                  <c:v>39580</c:v>
                </c:pt>
                <c:pt idx="3959">
                  <c:v>39590</c:v>
                </c:pt>
                <c:pt idx="3960">
                  <c:v>39600</c:v>
                </c:pt>
                <c:pt idx="3961">
                  <c:v>39610</c:v>
                </c:pt>
                <c:pt idx="3962">
                  <c:v>39620</c:v>
                </c:pt>
                <c:pt idx="3963">
                  <c:v>39630</c:v>
                </c:pt>
                <c:pt idx="3964">
                  <c:v>39640</c:v>
                </c:pt>
                <c:pt idx="3965">
                  <c:v>39650</c:v>
                </c:pt>
                <c:pt idx="3966">
                  <c:v>39660</c:v>
                </c:pt>
                <c:pt idx="3967">
                  <c:v>39670</c:v>
                </c:pt>
                <c:pt idx="3968">
                  <c:v>39680</c:v>
                </c:pt>
                <c:pt idx="3969">
                  <c:v>39690</c:v>
                </c:pt>
                <c:pt idx="3970">
                  <c:v>39700</c:v>
                </c:pt>
                <c:pt idx="3971">
                  <c:v>39710</c:v>
                </c:pt>
                <c:pt idx="3972">
                  <c:v>39720</c:v>
                </c:pt>
                <c:pt idx="3973">
                  <c:v>39730</c:v>
                </c:pt>
                <c:pt idx="3974">
                  <c:v>39740</c:v>
                </c:pt>
                <c:pt idx="3975">
                  <c:v>39750</c:v>
                </c:pt>
                <c:pt idx="3976">
                  <c:v>39760</c:v>
                </c:pt>
                <c:pt idx="3977">
                  <c:v>39770</c:v>
                </c:pt>
                <c:pt idx="3978">
                  <c:v>39780</c:v>
                </c:pt>
                <c:pt idx="3979">
                  <c:v>39790</c:v>
                </c:pt>
                <c:pt idx="3980">
                  <c:v>39800</c:v>
                </c:pt>
                <c:pt idx="3981">
                  <c:v>39810</c:v>
                </c:pt>
                <c:pt idx="3982">
                  <c:v>39820</c:v>
                </c:pt>
                <c:pt idx="3983">
                  <c:v>39830</c:v>
                </c:pt>
                <c:pt idx="3984">
                  <c:v>39840</c:v>
                </c:pt>
                <c:pt idx="3985">
                  <c:v>39850</c:v>
                </c:pt>
                <c:pt idx="3986">
                  <c:v>39860</c:v>
                </c:pt>
                <c:pt idx="3987">
                  <c:v>39870</c:v>
                </c:pt>
                <c:pt idx="3988">
                  <c:v>39880</c:v>
                </c:pt>
                <c:pt idx="3989">
                  <c:v>39890</c:v>
                </c:pt>
                <c:pt idx="3990">
                  <c:v>39900</c:v>
                </c:pt>
                <c:pt idx="3991">
                  <c:v>39910</c:v>
                </c:pt>
                <c:pt idx="3992">
                  <c:v>39920</c:v>
                </c:pt>
                <c:pt idx="3993">
                  <c:v>39930</c:v>
                </c:pt>
                <c:pt idx="3994">
                  <c:v>39940</c:v>
                </c:pt>
                <c:pt idx="3995">
                  <c:v>39950</c:v>
                </c:pt>
                <c:pt idx="3996">
                  <c:v>39960</c:v>
                </c:pt>
                <c:pt idx="3997">
                  <c:v>39970</c:v>
                </c:pt>
                <c:pt idx="3998">
                  <c:v>39980</c:v>
                </c:pt>
                <c:pt idx="3999">
                  <c:v>39990</c:v>
                </c:pt>
                <c:pt idx="4000">
                  <c:v>40000</c:v>
                </c:pt>
              </c:numCache>
            </c:numRef>
          </c:xVal>
          <c:yVal>
            <c:numRef>
              <c:f>'drift-continent_island_f0=0'!$B$2:$B$4002</c:f>
              <c:numCache>
                <c:formatCode>General</c:formatCode>
                <c:ptCount val="4001"/>
                <c:pt idx="0">
                  <c:v>5.54582176891477E-17</c:v>
                </c:pt>
                <c:pt idx="1">
                  <c:v>4.9887649320467051E-3</c:v>
                </c:pt>
                <c:pt idx="2">
                  <c:v>9.9526419889950941E-3</c:v>
                </c:pt>
                <c:pt idx="3">
                  <c:v>1.4891755331100176E-2</c:v>
                </c:pt>
                <c:pt idx="4">
                  <c:v>1.9806228499208638E-2</c:v>
                </c:pt>
                <c:pt idx="5">
                  <c:v>2.469618441784786E-2</c:v>
                </c:pt>
                <c:pt idx="6">
                  <c:v>2.9561745398301656E-2</c:v>
                </c:pt>
                <c:pt idx="7">
                  <c:v>3.4403033141668725E-2</c:v>
                </c:pt>
                <c:pt idx="8">
                  <c:v>3.9220168741907625E-2</c:v>
                </c:pt>
                <c:pt idx="9">
                  <c:v>4.4013272688864916E-2</c:v>
                </c:pt>
                <c:pt idx="10">
                  <c:v>4.8782464871289261E-2</c:v>
                </c:pt>
                <c:pt idx="11">
                  <c:v>5.3527864579830269E-2</c:v>
                </c:pt>
                <c:pt idx="12">
                  <c:v>5.8249590510021987E-2</c:v>
                </c:pt>
                <c:pt idx="13">
                  <c:v>6.2947760765252131E-2</c:v>
                </c:pt>
                <c:pt idx="14">
                  <c:v>6.7622492859715902E-2</c:v>
                </c:pt>
                <c:pt idx="15">
                  <c:v>7.2273903721355531E-2</c:v>
                </c:pt>
                <c:pt idx="16">
                  <c:v>7.6902109694784906E-2</c:v>
                </c:pt>
                <c:pt idx="17">
                  <c:v>8.1507226544199604E-2</c:v>
                </c:pt>
                <c:pt idx="18">
                  <c:v>8.6089369456272727E-2</c:v>
                </c:pt>
                <c:pt idx="19">
                  <c:v>9.0648653043035335E-2</c:v>
                </c:pt>
                <c:pt idx="20">
                  <c:v>9.5185191344744347E-2</c:v>
                </c:pt>
                <c:pt idx="21">
                  <c:v>9.9699097832734104E-2</c:v>
                </c:pt>
                <c:pt idx="22">
                  <c:v>0.10419048541225463</c:v>
                </c:pt>
                <c:pt idx="23">
                  <c:v>0.10865946642529638</c:v>
                </c:pt>
                <c:pt idx="24">
                  <c:v>0.11310615265339945</c:v>
                </c:pt>
                <c:pt idx="25">
                  <c:v>0.11753065532045011</c:v>
                </c:pt>
                <c:pt idx="26">
                  <c:v>0.12193308509546243</c:v>
                </c:pt>
                <c:pt idx="27">
                  <c:v>0.12631355209534648</c:v>
                </c:pt>
                <c:pt idx="28">
                  <c:v>0.13067216588766323</c:v>
                </c:pt>
                <c:pt idx="29">
                  <c:v>0.13500903549336396</c:v>
                </c:pt>
                <c:pt idx="30">
                  <c:v>0.13932426938951872</c:v>
                </c:pt>
                <c:pt idx="31">
                  <c:v>0.14361797551202776</c:v>
                </c:pt>
                <c:pt idx="32">
                  <c:v>0.14789026125832308</c:v>
                </c:pt>
                <c:pt idx="33">
                  <c:v>0.15214123349005398</c:v>
                </c:pt>
                <c:pt idx="34">
                  <c:v>0.15637099853575986</c:v>
                </c:pt>
                <c:pt idx="35">
                  <c:v>0.16057966219352948</c:v>
                </c:pt>
                <c:pt idx="36">
                  <c:v>0.16476732973364833</c:v>
                </c:pt>
                <c:pt idx="37">
                  <c:v>0.16893410590123101</c:v>
                </c:pt>
                <c:pt idx="38">
                  <c:v>0.17308009491884088</c:v>
                </c:pt>
                <c:pt idx="39">
                  <c:v>0.17720540048909744</c:v>
                </c:pt>
                <c:pt idx="40">
                  <c:v>0.18131012579727043</c:v>
                </c:pt>
                <c:pt idx="41">
                  <c:v>0.18539437351386037</c:v>
                </c:pt>
                <c:pt idx="42">
                  <c:v>0.18945824579716652</c:v>
                </c:pt>
                <c:pt idx="43">
                  <c:v>0.19350184429584255</c:v>
                </c:pt>
                <c:pt idx="44">
                  <c:v>0.19752527015143881</c:v>
                </c:pt>
                <c:pt idx="45">
                  <c:v>0.20152862400093247</c:v>
                </c:pt>
                <c:pt idx="46">
                  <c:v>0.20551200597924391</c:v>
                </c:pt>
                <c:pt idx="47">
                  <c:v>0.20947551572174244</c:v>
                </c:pt>
                <c:pt idx="48">
                  <c:v>0.21341925236673759</c:v>
                </c:pt>
                <c:pt idx="49">
                  <c:v>0.21734331455795963</c:v>
                </c:pt>
                <c:pt idx="50">
                  <c:v>0.22124780044702602</c:v>
                </c:pt>
                <c:pt idx="51">
                  <c:v>0.22513280769589683</c:v>
                </c:pt>
                <c:pt idx="52">
                  <c:v>0.22899843347931828</c:v>
                </c:pt>
                <c:pt idx="53">
                  <c:v>0.23284477448725233</c:v>
                </c:pt>
                <c:pt idx="54">
                  <c:v>0.23667192692729533</c:v>
                </c:pt>
                <c:pt idx="55">
                  <c:v>0.24047998652708474</c:v>
                </c:pt>
                <c:pt idx="56">
                  <c:v>0.24426904853669354</c:v>
                </c:pt>
                <c:pt idx="57">
                  <c:v>0.24803920773101254</c:v>
                </c:pt>
                <c:pt idx="58">
                  <c:v>0.25179055841212089</c:v>
                </c:pt>
                <c:pt idx="59">
                  <c:v>0.25552319441164495</c:v>
                </c:pt>
                <c:pt idx="60">
                  <c:v>0.2592372090931056</c:v>
                </c:pt>
                <c:pt idx="61">
                  <c:v>0.26293269535425301</c:v>
                </c:pt>
                <c:pt idx="62">
                  <c:v>0.26660974562939022</c:v>
                </c:pt>
                <c:pt idx="63">
                  <c:v>0.2702684518916858</c:v>
                </c:pt>
                <c:pt idx="64">
                  <c:v>0.27390890565547354</c:v>
                </c:pt>
                <c:pt idx="65">
                  <c:v>0.27753119797854231</c:v>
                </c:pt>
                <c:pt idx="66">
                  <c:v>0.28113541946441317</c:v>
                </c:pt>
                <c:pt idx="67">
                  <c:v>0.28472166026460538</c:v>
                </c:pt>
                <c:pt idx="68">
                  <c:v>0.28829001008089217</c:v>
                </c:pt>
                <c:pt idx="69">
                  <c:v>0.2918405581675434</c:v>
                </c:pt>
                <c:pt idx="70">
                  <c:v>0.29537339333355928</c:v>
                </c:pt>
                <c:pt idx="71">
                  <c:v>0.29888860394489009</c:v>
                </c:pt>
                <c:pt idx="72">
                  <c:v>0.30238627792664813</c:v>
                </c:pt>
                <c:pt idx="73">
                  <c:v>0.30586650276530591</c:v>
                </c:pt>
                <c:pt idx="74">
                  <c:v>0.30932936551088502</c:v>
                </c:pt>
                <c:pt idx="75">
                  <c:v>0.31277495277913264</c:v>
                </c:pt>
                <c:pt idx="76">
                  <c:v>0.31620335075368949</c:v>
                </c:pt>
                <c:pt idx="77">
                  <c:v>0.31961464518824356</c:v>
                </c:pt>
                <c:pt idx="78">
                  <c:v>0.32300892140867732</c:v>
                </c:pt>
                <c:pt idx="79">
                  <c:v>0.3263862643151999</c:v>
                </c:pt>
                <c:pt idx="80">
                  <c:v>0.32974675838447171</c:v>
                </c:pt>
                <c:pt idx="81">
                  <c:v>0.33309048767171756</c:v>
                </c:pt>
                <c:pt idx="82">
                  <c:v>0.33641753581282885</c:v>
                </c:pt>
                <c:pt idx="83">
                  <c:v>0.33972798602645482</c:v>
                </c:pt>
                <c:pt idx="84">
                  <c:v>0.34302192111608548</c:v>
                </c:pt>
                <c:pt idx="85">
                  <c:v>0.346299423472122</c:v>
                </c:pt>
                <c:pt idx="86">
                  <c:v>0.3495605750739374</c:v>
                </c:pt>
                <c:pt idx="87">
                  <c:v>0.35280545749192682</c:v>
                </c:pt>
                <c:pt idx="88">
                  <c:v>0.35603415188954923</c:v>
                </c:pt>
                <c:pt idx="89">
                  <c:v>0.35924673902535553</c:v>
                </c:pt>
                <c:pt idx="90">
                  <c:v>0.36244329925501012</c:v>
                </c:pt>
                <c:pt idx="91">
                  <c:v>0.36562391253330051</c:v>
                </c:pt>
                <c:pt idx="92">
                  <c:v>0.36878865841613628</c:v>
                </c:pt>
                <c:pt idx="93">
                  <c:v>0.37193761606254039</c:v>
                </c:pt>
                <c:pt idx="94">
                  <c:v>0.37507086423662772</c:v>
                </c:pt>
                <c:pt idx="95">
                  <c:v>0.37818848130957688</c:v>
                </c:pt>
                <c:pt idx="96">
                  <c:v>0.38129054526158845</c:v>
                </c:pt>
                <c:pt idx="97">
                  <c:v>0.38437713368383752</c:v>
                </c:pt>
                <c:pt idx="98">
                  <c:v>0.38744832378041311</c:v>
                </c:pt>
                <c:pt idx="99">
                  <c:v>0.39050419237024925</c:v>
                </c:pt>
                <c:pt idx="100">
                  <c:v>0.39354481588904761</c:v>
                </c:pt>
                <c:pt idx="101">
                  <c:v>0.39657027039118775</c:v>
                </c:pt>
                <c:pt idx="102">
                  <c:v>0.39958063155163132</c:v>
                </c:pt>
                <c:pt idx="103">
                  <c:v>0.4025759746678127</c:v>
                </c:pt>
                <c:pt idx="104">
                  <c:v>0.40555637466152444</c:v>
                </c:pt>
                <c:pt idx="105">
                  <c:v>0.40852190608079014</c:v>
                </c:pt>
                <c:pt idx="106">
                  <c:v>0.41147264310172904</c:v>
                </c:pt>
                <c:pt idx="107">
                  <c:v>0.41440865953041206</c:v>
                </c:pt>
                <c:pt idx="108">
                  <c:v>0.41733002880470738</c:v>
                </c:pt>
                <c:pt idx="109">
                  <c:v>0.42023682399611739</c:v>
                </c:pt>
                <c:pt idx="110">
                  <c:v>0.42312911781160661</c:v>
                </c:pt>
                <c:pt idx="111">
                  <c:v>0.42600698259542008</c:v>
                </c:pt>
                <c:pt idx="112">
                  <c:v>0.42887049033089297</c:v>
                </c:pt>
                <c:pt idx="113">
                  <c:v>0.4317197126422509</c:v>
                </c:pt>
                <c:pt idx="114">
                  <c:v>0.43455472079640201</c:v>
                </c:pt>
                <c:pt idx="115">
                  <c:v>0.43737558570471885</c:v>
                </c:pt>
                <c:pt idx="116">
                  <c:v>0.44018237792481241</c:v>
                </c:pt>
                <c:pt idx="117">
                  <c:v>0.44297516766229722</c:v>
                </c:pt>
                <c:pt idx="118">
                  <c:v>0.44575402477254683</c:v>
                </c:pt>
                <c:pt idx="119">
                  <c:v>0.44851901876244138</c:v>
                </c:pt>
                <c:pt idx="120">
                  <c:v>0.45127021879210616</c:v>
                </c:pt>
                <c:pt idx="121">
                  <c:v>0.45400769367664151</c:v>
                </c:pt>
                <c:pt idx="122">
                  <c:v>0.45673151188784417</c:v>
                </c:pt>
                <c:pt idx="123">
                  <c:v>0.45944174155591944</c:v>
                </c:pt>
                <c:pt idx="124">
                  <c:v>0.46213845047118601</c:v>
                </c:pt>
                <c:pt idx="125">
                  <c:v>0.46482170608577134</c:v>
                </c:pt>
                <c:pt idx="126">
                  <c:v>0.46749157551529824</c:v>
                </c:pt>
                <c:pt idx="127">
                  <c:v>0.47014812554056473</c:v>
                </c:pt>
                <c:pt idx="128">
                  <c:v>0.47279142260921303</c:v>
                </c:pt>
                <c:pt idx="129">
                  <c:v>0.4754215328373933</c:v>
                </c:pt>
                <c:pt idx="130">
                  <c:v>0.47803852201141595</c:v>
                </c:pt>
                <c:pt idx="131">
                  <c:v>0.48064245558939722</c:v>
                </c:pt>
                <c:pt idx="132">
                  <c:v>0.48323339870289794</c:v>
                </c:pt>
                <c:pt idx="133">
                  <c:v>0.48581141615855034</c:v>
                </c:pt>
                <c:pt idx="134">
                  <c:v>0.48837657243968163</c:v>
                </c:pt>
                <c:pt idx="135">
                  <c:v>0.49092893170792434</c:v>
                </c:pt>
                <c:pt idx="136">
                  <c:v>0.49346855780482318</c:v>
                </c:pt>
                <c:pt idx="137">
                  <c:v>0.49599551425343091</c:v>
                </c:pt>
                <c:pt idx="138">
                  <c:v>0.49850986425989746</c:v>
                </c:pt>
                <c:pt idx="139">
                  <c:v>0.50101167071505093</c:v>
                </c:pt>
                <c:pt idx="140">
                  <c:v>0.50350099619597033</c:v>
                </c:pt>
                <c:pt idx="141">
                  <c:v>0.50597790296755152</c:v>
                </c:pt>
                <c:pt idx="142">
                  <c:v>0.50844245298406399</c:v>
                </c:pt>
                <c:pt idx="143">
                  <c:v>0.51089470789070035</c:v>
                </c:pt>
                <c:pt idx="144">
                  <c:v>0.51333472902511923</c:v>
                </c:pt>
                <c:pt idx="145">
                  <c:v>0.51576257741897835</c:v>
                </c:pt>
                <c:pt idx="146">
                  <c:v>0.51817831379946244</c:v>
                </c:pt>
                <c:pt idx="147">
                  <c:v>0.5205819985907999</c:v>
                </c:pt>
                <c:pt idx="148">
                  <c:v>0.52297369191577714</c:v>
                </c:pt>
                <c:pt idx="149">
                  <c:v>0.52535345359724017</c:v>
                </c:pt>
                <c:pt idx="150">
                  <c:v>0.52772134315959174</c:v>
                </c:pt>
                <c:pt idx="151">
                  <c:v>0.53007741983028034</c:v>
                </c:pt>
                <c:pt idx="152">
                  <c:v>0.53242174254128138</c:v>
                </c:pt>
                <c:pt idx="153">
                  <c:v>0.53475436993057124</c:v>
                </c:pt>
                <c:pt idx="154">
                  <c:v>0.53707536034359404</c:v>
                </c:pt>
                <c:pt idx="155">
                  <c:v>0.53938477183472155</c:v>
                </c:pt>
                <c:pt idx="156">
                  <c:v>0.54168266216870364</c:v>
                </c:pt>
                <c:pt idx="157">
                  <c:v>0.54396908882211548</c:v>
                </c:pt>
                <c:pt idx="158">
                  <c:v>0.54624410898479347</c:v>
                </c:pt>
                <c:pt idx="159">
                  <c:v>0.54850777956126584</c:v>
                </c:pt>
                <c:pt idx="160">
                  <c:v>0.55076015717217686</c:v>
                </c:pt>
                <c:pt idx="161">
                  <c:v>0.55300129815570254</c:v>
                </c:pt>
                <c:pt idx="162">
                  <c:v>0.55523125856895994</c:v>
                </c:pt>
                <c:pt idx="163">
                  <c:v>0.55745009418940872</c:v>
                </c:pt>
                <c:pt idx="164">
                  <c:v>0.55965786051624711</c:v>
                </c:pt>
                <c:pt idx="165">
                  <c:v>0.56185461277180015</c:v>
                </c:pt>
                <c:pt idx="166">
                  <c:v>0.56404040590289972</c:v>
                </c:pt>
                <c:pt idx="167">
                  <c:v>0.56621529458226072</c:v>
                </c:pt>
                <c:pt idx="168">
                  <c:v>0.56837933320984679</c:v>
                </c:pt>
                <c:pt idx="169">
                  <c:v>0.57053257591423256</c:v>
                </c:pt>
                <c:pt idx="170">
                  <c:v>0.57267507655395644</c:v>
                </c:pt>
                <c:pt idx="171">
                  <c:v>0.5748068887188682</c:v>
                </c:pt>
                <c:pt idx="172">
                  <c:v>0.5769280657314696</c:v>
                </c:pt>
                <c:pt idx="173">
                  <c:v>0.57903866064824749</c:v>
                </c:pt>
                <c:pt idx="174">
                  <c:v>0.58113872626100183</c:v>
                </c:pt>
                <c:pt idx="175">
                  <c:v>0.58322831509816531</c:v>
                </c:pt>
                <c:pt idx="176">
                  <c:v>0.58530747942611772</c:v>
                </c:pt>
                <c:pt idx="177">
                  <c:v>0.58737627125049297</c:v>
                </c:pt>
                <c:pt idx="178">
                  <c:v>0.58943474231748028</c:v>
                </c:pt>
                <c:pt idx="179">
                  <c:v>0.59148294411511815</c:v>
                </c:pt>
                <c:pt idx="180">
                  <c:v>0.59352092787458199</c:v>
                </c:pt>
                <c:pt idx="181">
                  <c:v>0.59554874457146656</c:v>
                </c:pt>
                <c:pt idx="182">
                  <c:v>0.5975664449270599</c:v>
                </c:pt>
                <c:pt idx="183">
                  <c:v>0.5995740794096126</c:v>
                </c:pt>
                <c:pt idx="184">
                  <c:v>0.60157169823559975</c:v>
                </c:pt>
                <c:pt idx="185">
                  <c:v>0.60355935137097771</c:v>
                </c:pt>
                <c:pt idx="186">
                  <c:v>0.60553708853243315</c:v>
                </c:pt>
                <c:pt idx="187">
                  <c:v>0.60750495918862679</c:v>
                </c:pt>
                <c:pt idx="188">
                  <c:v>0.60946301256143098</c:v>
                </c:pt>
                <c:pt idx="189">
                  <c:v>0.61141129762716084</c:v>
                </c:pt>
                <c:pt idx="190">
                  <c:v>0.61334986311779893</c:v>
                </c:pt>
                <c:pt idx="191">
                  <c:v>0.61527875752221484</c:v>
                </c:pt>
                <c:pt idx="192">
                  <c:v>0.61719802908737698</c:v>
                </c:pt>
                <c:pt idx="193">
                  <c:v>0.61910772581956064</c:v>
                </c:pt>
                <c:pt idx="194">
                  <c:v>0.62100789548554791</c:v>
                </c:pt>
                <c:pt idx="195">
                  <c:v>0.62289858561382261</c:v>
                </c:pt>
                <c:pt idx="196">
                  <c:v>0.62477984349575899</c:v>
                </c:pt>
                <c:pt idx="197">
                  <c:v>0.62665171618680526</c:v>
                </c:pt>
                <c:pt idx="198">
                  <c:v>0.62851425050765997</c:v>
                </c:pt>
                <c:pt idx="199">
                  <c:v>0.63036749304544304</c:v>
                </c:pt>
                <c:pt idx="200">
                  <c:v>0.63221149015486144</c:v>
                </c:pt>
                <c:pt idx="201">
                  <c:v>0.63404628795936846</c:v>
                </c:pt>
                <c:pt idx="202">
                  <c:v>0.63587193235231743</c:v>
                </c:pt>
                <c:pt idx="203">
                  <c:v>0.63768846899810971</c:v>
                </c:pt>
                <c:pt idx="204">
                  <c:v>0.63949594333333659</c:v>
                </c:pt>
                <c:pt idx="205">
                  <c:v>0.64129440056791598</c:v>
                </c:pt>
                <c:pt idx="206">
                  <c:v>0.64308388568622366</c:v>
                </c:pt>
                <c:pt idx="207">
                  <c:v>0.64486444344821714</c:v>
                </c:pt>
                <c:pt idx="208">
                  <c:v>0.64663611839055701</c:v>
                </c:pt>
                <c:pt idx="209">
                  <c:v>0.6483989548277197</c:v>
                </c:pt>
                <c:pt idx="210">
                  <c:v>0.65015299685310624</c:v>
                </c:pt>
                <c:pt idx="211">
                  <c:v>0.65189828834014518</c:v>
                </c:pt>
                <c:pt idx="212">
                  <c:v>0.65363487294338996</c:v>
                </c:pt>
                <c:pt idx="213">
                  <c:v>0.65536279409961085</c:v>
                </c:pt>
                <c:pt idx="214">
                  <c:v>0.6570820950288816</c:v>
                </c:pt>
                <c:pt idx="215">
                  <c:v>0.65879281873565998</c:v>
                </c:pt>
                <c:pt idx="216">
                  <c:v>0.66049500800986394</c:v>
                </c:pt>
                <c:pt idx="217">
                  <c:v>0.66218870542794173</c:v>
                </c:pt>
                <c:pt idx="218">
                  <c:v>0.66387395335393695</c:v>
                </c:pt>
                <c:pt idx="219">
                  <c:v>0.66555079394054795</c:v>
                </c:pt>
                <c:pt idx="220">
                  <c:v>0.66721926913018226</c:v>
                </c:pt>
                <c:pt idx="221">
                  <c:v>0.66887942065600614</c:v>
                </c:pt>
                <c:pt idx="222">
                  <c:v>0.6705312900429875</c:v>
                </c:pt>
                <c:pt idx="223">
                  <c:v>0.67217491860893586</c:v>
                </c:pt>
                <c:pt idx="224">
                  <c:v>0.67381034746553425</c:v>
                </c:pt>
                <c:pt idx="225">
                  <c:v>0.67543761751936893</c:v>
                </c:pt>
                <c:pt idx="226">
                  <c:v>0.67705676947295179</c:v>
                </c:pt>
                <c:pt idx="227">
                  <c:v>0.67866784382573864</c:v>
                </c:pt>
                <c:pt idx="228">
                  <c:v>0.68027088087514243</c:v>
                </c:pt>
                <c:pt idx="229">
                  <c:v>0.6818659207175406</c:v>
                </c:pt>
                <c:pt idx="230">
                  <c:v>0.68345300324927871</c:v>
                </c:pt>
                <c:pt idx="231">
                  <c:v>0.68503216816766788</c:v>
                </c:pt>
                <c:pt idx="232">
                  <c:v>0.68660345497197794</c:v>
                </c:pt>
                <c:pt idx="233">
                  <c:v>0.68816690296442529</c:v>
                </c:pt>
                <c:pt idx="234">
                  <c:v>0.68972255125115622</c:v>
                </c:pt>
                <c:pt idx="235">
                  <c:v>0.69127043874322458</c:v>
                </c:pt>
                <c:pt idx="236">
                  <c:v>0.69281060415756568</c:v>
                </c:pt>
                <c:pt idx="237">
                  <c:v>0.69434308601796391</c:v>
                </c:pt>
                <c:pt idx="238">
                  <c:v>0.69586792265601749</c:v>
                </c:pt>
                <c:pt idx="239">
                  <c:v>0.69738515221209563</c:v>
                </c:pt>
                <c:pt idx="240">
                  <c:v>0.69889481263629405</c:v>
                </c:pt>
                <c:pt idx="241">
                  <c:v>0.70039694168938393</c:v>
                </c:pt>
                <c:pt idx="242">
                  <c:v>0.70189157694375504</c:v>
                </c:pt>
                <c:pt idx="243">
                  <c:v>0.70337875578435738</c:v>
                </c:pt>
                <c:pt idx="244">
                  <c:v>0.70485851540963507</c:v>
                </c:pt>
                <c:pt idx="245">
                  <c:v>0.70633089283245809</c:v>
                </c:pt>
                <c:pt idx="246">
                  <c:v>0.7077959248810457</c:v>
                </c:pt>
                <c:pt idx="247">
                  <c:v>0.70925364819989034</c:v>
                </c:pt>
                <c:pt idx="248">
                  <c:v>0.71070409925067235</c:v>
                </c:pt>
                <c:pt idx="249">
                  <c:v>0.71214731431317257</c:v>
                </c:pt>
                <c:pt idx="250">
                  <c:v>0.7135833294861802</c:v>
                </c:pt>
                <c:pt idx="251">
                  <c:v>0.71501218068839512</c:v>
                </c:pt>
                <c:pt idx="252">
                  <c:v>0.71643390365932658</c:v>
                </c:pt>
                <c:pt idx="253">
                  <c:v>0.71784853396018689</c:v>
                </c:pt>
                <c:pt idx="254">
                  <c:v>0.71925610697478159</c:v>
                </c:pt>
                <c:pt idx="255">
                  <c:v>0.72065665791039346</c:v>
                </c:pt>
                <c:pt idx="256">
                  <c:v>0.72205022179866407</c:v>
                </c:pt>
                <c:pt idx="257">
                  <c:v>0.72343683349646981</c:v>
                </c:pt>
                <c:pt idx="258">
                  <c:v>0.72481652768679306</c:v>
                </c:pt>
                <c:pt idx="259">
                  <c:v>0.72618933887959092</c:v>
                </c:pt>
                <c:pt idx="260">
                  <c:v>0.72755530141265734</c:v>
                </c:pt>
                <c:pt idx="261">
                  <c:v>0.72891444945248229</c:v>
                </c:pt>
                <c:pt idx="262">
                  <c:v>0.73026681699510709</c:v>
                </c:pt>
                <c:pt idx="263">
                  <c:v>0.73161243786697316</c:v>
                </c:pt>
                <c:pt idx="264">
                  <c:v>0.73295134572576992</c:v>
                </c:pt>
                <c:pt idx="265">
                  <c:v>0.73428357406127553</c:v>
                </c:pt>
                <c:pt idx="266">
                  <c:v>0.73560915619619494</c:v>
                </c:pt>
                <c:pt idx="267">
                  <c:v>0.73692812528699281</c:v>
                </c:pt>
                <c:pt idx="268">
                  <c:v>0.73824051432472415</c:v>
                </c:pt>
                <c:pt idx="269">
                  <c:v>0.73954635613585795</c:v>
                </c:pt>
                <c:pt idx="270">
                  <c:v>0.74084568338309942</c:v>
                </c:pt>
                <c:pt idx="271">
                  <c:v>0.74213852856620632</c:v>
                </c:pt>
                <c:pt idx="272">
                  <c:v>0.74342492402280247</c:v>
                </c:pt>
                <c:pt idx="273">
                  <c:v>0.74470490192918604</c:v>
                </c:pt>
                <c:pt idx="274">
                  <c:v>0.74597849430113439</c:v>
                </c:pt>
                <c:pt idx="275">
                  <c:v>0.74724573299470509</c:v>
                </c:pt>
                <c:pt idx="276">
                  <c:v>0.74850664970703296</c:v>
                </c:pt>
                <c:pt idx="277">
                  <c:v>0.74976127597712261</c:v>
                </c:pt>
                <c:pt idx="278">
                  <c:v>0.75100964318663688</c:v>
                </c:pt>
                <c:pt idx="279">
                  <c:v>0.75225178256068292</c:v>
                </c:pt>
                <c:pt idx="280">
                  <c:v>0.75348772516859197</c:v>
                </c:pt>
                <c:pt idx="281">
                  <c:v>0.75471750192469733</c:v>
                </c:pt>
                <c:pt idx="282">
                  <c:v>0.75594114358910736</c:v>
                </c:pt>
                <c:pt idx="283">
                  <c:v>0.75715868076847481</c:v>
                </c:pt>
                <c:pt idx="284">
                  <c:v>0.75837014391676227</c:v>
                </c:pt>
                <c:pt idx="285">
                  <c:v>0.75957556333600418</c:v>
                </c:pt>
                <c:pt idx="286">
                  <c:v>0.76077496917706489</c:v>
                </c:pt>
                <c:pt idx="287">
                  <c:v>0.76196839144039219</c:v>
                </c:pt>
                <c:pt idx="288">
                  <c:v>0.76315585997676827</c:v>
                </c:pt>
                <c:pt idx="289">
                  <c:v>0.76433740448805598</c:v>
                </c:pt>
                <c:pt idx="290">
                  <c:v>0.76551305452794249</c:v>
                </c:pt>
                <c:pt idx="291">
                  <c:v>0.76668283950267757</c:v>
                </c:pt>
                <c:pt idx="292">
                  <c:v>0.76784678867180933</c:v>
                </c:pt>
                <c:pt idx="293">
                  <c:v>0.76900493114891699</c:v>
                </c:pt>
                <c:pt idx="294">
                  <c:v>0.77015729590233761</c:v>
                </c:pt>
                <c:pt idx="295">
                  <c:v>0.77130391175589197</c:v>
                </c:pt>
                <c:pt idx="296">
                  <c:v>0.77244480738960475</c:v>
                </c:pt>
                <c:pt idx="297">
                  <c:v>0.77358001134042231</c:v>
                </c:pt>
                <c:pt idx="298">
                  <c:v>0.77470955200292624</c:v>
                </c:pt>
                <c:pt idx="299">
                  <c:v>0.77583345763004374</c:v>
                </c:pt>
                <c:pt idx="300">
                  <c:v>0.77695175633375413</c:v>
                </c:pt>
                <c:pt idx="301">
                  <c:v>0.7780644760857921</c:v>
                </c:pt>
                <c:pt idx="302">
                  <c:v>0.77917164471834754</c:v>
                </c:pt>
                <c:pt idx="303">
                  <c:v>0.78027328992476153</c:v>
                </c:pt>
                <c:pt idx="304">
                  <c:v>0.78136943926021873</c:v>
                </c:pt>
                <c:pt idx="305">
                  <c:v>0.78246012014243727</c:v>
                </c:pt>
                <c:pt idx="306">
                  <c:v>0.78354535985235396</c:v>
                </c:pt>
                <c:pt idx="307">
                  <c:v>0.78462518553480676</c:v>
                </c:pt>
                <c:pt idx="308">
                  <c:v>0.78569962419921424</c:v>
                </c:pt>
                <c:pt idx="309">
                  <c:v>0.78676870272025068</c:v>
                </c:pt>
                <c:pt idx="310">
                  <c:v>0.78783244783851825</c:v>
                </c:pt>
                <c:pt idx="311">
                  <c:v>0.78889088616121616</c:v>
                </c:pt>
                <c:pt idx="312">
                  <c:v>0.78994404416280573</c:v>
                </c:pt>
                <c:pt idx="313">
                  <c:v>0.7909919481856732</c:v>
                </c:pt>
                <c:pt idx="314">
                  <c:v>0.79203462444078832</c:v>
                </c:pt>
                <c:pt idx="315">
                  <c:v>0.79307209900835973</c:v>
                </c:pt>
                <c:pt idx="316">
                  <c:v>0.79410439783848774</c:v>
                </c:pt>
                <c:pt idx="317">
                  <c:v>0.79513154675181308</c:v>
                </c:pt>
                <c:pt idx="318">
                  <c:v>0.79615357144016263</c:v>
                </c:pt>
                <c:pt idx="319">
                  <c:v>0.79717049746719293</c:v>
                </c:pt>
                <c:pt idx="320">
                  <c:v>0.79818235026902806</c:v>
                </c:pt>
                <c:pt idx="321">
                  <c:v>0.79918915515489763</c:v>
                </c:pt>
                <c:pt idx="322">
                  <c:v>0.80019093730776825</c:v>
                </c:pt>
                <c:pt idx="323">
                  <c:v>0.80118772178497422</c:v>
                </c:pt>
                <c:pt idx="324">
                  <c:v>0.80217953351884486</c:v>
                </c:pt>
                <c:pt idx="325">
                  <c:v>0.80316639731732653</c:v>
                </c:pt>
                <c:pt idx="326">
                  <c:v>0.80414833786460482</c:v>
                </c:pt>
                <c:pt idx="327">
                  <c:v>0.80512537972172082</c:v>
                </c:pt>
                <c:pt idx="328">
                  <c:v>0.80609754732718597</c:v>
                </c:pt>
                <c:pt idx="329">
                  <c:v>0.80706486499759322</c:v>
                </c:pt>
                <c:pt idx="330">
                  <c:v>0.80802735692822525</c:v>
                </c:pt>
                <c:pt idx="331">
                  <c:v>0.80898504719365993</c:v>
                </c:pt>
                <c:pt idx="332">
                  <c:v>0.80993795974837168</c:v>
                </c:pt>
                <c:pt idx="333">
                  <c:v>0.81088611842733183</c:v>
                </c:pt>
                <c:pt idx="334">
                  <c:v>0.81182954694660392</c:v>
                </c:pt>
                <c:pt idx="335">
                  <c:v>0.81276826890393694</c:v>
                </c:pt>
                <c:pt idx="336">
                  <c:v>0.81370230777935604</c:v>
                </c:pt>
                <c:pt idx="337">
                  <c:v>0.81463168693574939</c:v>
                </c:pt>
                <c:pt idx="338">
                  <c:v>0.81555642961945296</c:v>
                </c:pt>
                <c:pt idx="339">
                  <c:v>0.81647655896083171</c:v>
                </c:pt>
                <c:pt idx="340">
                  <c:v>0.81739209797485779</c:v>
                </c:pt>
                <c:pt idx="341">
                  <c:v>0.8183030695616873</c:v>
                </c:pt>
                <c:pt idx="342">
                  <c:v>0.81920949650723185</c:v>
                </c:pt>
                <c:pt idx="343">
                  <c:v>0.82011140148372919</c:v>
                </c:pt>
                <c:pt idx="344">
                  <c:v>0.8210088070503101</c:v>
                </c:pt>
                <c:pt idx="345">
                  <c:v>0.82190173565356295</c:v>
                </c:pt>
                <c:pt idx="346">
                  <c:v>0.82279020962809457</c:v>
                </c:pt>
                <c:pt idx="347">
                  <c:v>0.82367425119708948</c:v>
                </c:pt>
                <c:pt idx="348">
                  <c:v>0.82455388247286543</c:v>
                </c:pt>
                <c:pt idx="349">
                  <c:v>0.82542912545742653</c:v>
                </c:pt>
                <c:pt idx="350">
                  <c:v>0.82630000204301368</c:v>
                </c:pt>
                <c:pt idx="351">
                  <c:v>0.82716653401265217</c:v>
                </c:pt>
                <c:pt idx="352">
                  <c:v>0.82802874304069629</c:v>
                </c:pt>
                <c:pt idx="353">
                  <c:v>0.82888665069337175</c:v>
                </c:pt>
                <c:pt idx="354">
                  <c:v>0.82974027842931508</c:v>
                </c:pt>
                <c:pt idx="355">
                  <c:v>0.83058964760011011</c:v>
                </c:pt>
                <c:pt idx="356">
                  <c:v>0.83143477945082234</c:v>
                </c:pt>
                <c:pt idx="357">
                  <c:v>0.83227569512053001</c:v>
                </c:pt>
                <c:pt idx="358">
                  <c:v>0.83311241564285343</c:v>
                </c:pt>
                <c:pt idx="359">
                  <c:v>0.83394496194648027</c:v>
                </c:pt>
                <c:pt idx="360">
                  <c:v>0.83477335485568982</c:v>
                </c:pt>
                <c:pt idx="361">
                  <c:v>0.83559761509087327</c:v>
                </c:pt>
                <c:pt idx="362">
                  <c:v>0.83641776326905237</c:v>
                </c:pt>
                <c:pt idx="363">
                  <c:v>0.83723381990439505</c:v>
                </c:pt>
                <c:pt idx="364">
                  <c:v>0.83804580540872842</c:v>
                </c:pt>
                <c:pt idx="365">
                  <c:v>0.83885374009204905</c:v>
                </c:pt>
                <c:pt idx="366">
                  <c:v>0.83965764416303179</c:v>
                </c:pt>
                <c:pt idx="367">
                  <c:v>0.84045753772953458</c:v>
                </c:pt>
                <c:pt idx="368">
                  <c:v>0.84125344079910136</c:v>
                </c:pt>
                <c:pt idx="369">
                  <c:v>0.84204537327946327</c:v>
                </c:pt>
                <c:pt idx="370">
                  <c:v>0.84283335497903544</c:v>
                </c:pt>
                <c:pt idx="371">
                  <c:v>0.8436174056074135</c:v>
                </c:pt>
                <c:pt idx="372">
                  <c:v>0.84439754477586593</c:v>
                </c:pt>
                <c:pt idx="373">
                  <c:v>0.84517379199782494</c:v>
                </c:pt>
                <c:pt idx="374">
                  <c:v>0.8459461666893745</c:v>
                </c:pt>
                <c:pt idx="375">
                  <c:v>0.84671468816973561</c:v>
                </c:pt>
                <c:pt idx="376">
                  <c:v>0.84747937566175002</c:v>
                </c:pt>
                <c:pt idx="377">
                  <c:v>0.84824024829236089</c:v>
                </c:pt>
                <c:pt idx="378">
                  <c:v>0.84899732509309134</c:v>
                </c:pt>
                <c:pt idx="379">
                  <c:v>0.84975062500051979</c:v>
                </c:pt>
                <c:pt idx="380">
                  <c:v>0.85050016685675456</c:v>
                </c:pt>
                <c:pt idx="381">
                  <c:v>0.85124596940990482</c:v>
                </c:pt>
                <c:pt idx="382">
                  <c:v>0.85198805131454913</c:v>
                </c:pt>
                <c:pt idx="383">
                  <c:v>0.85272643113220259</c:v>
                </c:pt>
                <c:pt idx="384">
                  <c:v>0.85346112733178059</c:v>
                </c:pt>
                <c:pt idx="385">
                  <c:v>0.85419215829006168</c:v>
                </c:pt>
                <c:pt idx="386">
                  <c:v>0.85491954229214606</c:v>
                </c:pt>
                <c:pt idx="387">
                  <c:v>0.85564329753191382</c:v>
                </c:pt>
                <c:pt idx="388">
                  <c:v>0.85636344211247939</c:v>
                </c:pt>
                <c:pt idx="389">
                  <c:v>0.85707999404664481</c:v>
                </c:pt>
                <c:pt idx="390">
                  <c:v>0.85779297125735043</c:v>
                </c:pt>
                <c:pt idx="391">
                  <c:v>0.85850239157812225</c:v>
                </c:pt>
                <c:pt idx="392">
                  <c:v>0.85920827275351919</c:v>
                </c:pt>
                <c:pt idx="393">
                  <c:v>0.85991063243957633</c:v>
                </c:pt>
                <c:pt idx="394">
                  <c:v>0.86060948820424632</c:v>
                </c:pt>
                <c:pt idx="395">
                  <c:v>0.86130485752783925</c:v>
                </c:pt>
                <c:pt idx="396">
                  <c:v>0.86199675780345963</c:v>
                </c:pt>
                <c:pt idx="397">
                  <c:v>0.86268520633744172</c:v>
                </c:pt>
                <c:pt idx="398">
                  <c:v>0.86337022034978184</c:v>
                </c:pt>
                <c:pt idx="399">
                  <c:v>0.86405181697456979</c:v>
                </c:pt>
                <c:pt idx="400">
                  <c:v>0.86473001326041687</c:v>
                </c:pt>
                <c:pt idx="401">
                  <c:v>0.86540482617088255</c:v>
                </c:pt>
                <c:pt idx="402">
                  <c:v>0.86607627258489894</c:v>
                </c:pt>
                <c:pt idx="403">
                  <c:v>0.86674436929719267</c:v>
                </c:pt>
                <c:pt idx="404">
                  <c:v>0.86740913301870493</c:v>
                </c:pt>
                <c:pt idx="405">
                  <c:v>0.86807058037700979</c:v>
                </c:pt>
                <c:pt idx="406">
                  <c:v>0.86872872791672995</c:v>
                </c:pt>
                <c:pt idx="407">
                  <c:v>0.86938359209995042</c:v>
                </c:pt>
                <c:pt idx="408">
                  <c:v>0.8700351893066306</c:v>
                </c:pt>
                <c:pt idx="409">
                  <c:v>0.87068353583501346</c:v>
                </c:pt>
                <c:pt idx="410">
                  <c:v>0.87132864790203413</c:v>
                </c:pt>
                <c:pt idx="411">
                  <c:v>0.87197054164372423</c:v>
                </c:pt>
                <c:pt idx="412">
                  <c:v>0.87260923311561667</c:v>
                </c:pt>
                <c:pt idx="413">
                  <c:v>0.87324473829314653</c:v>
                </c:pt>
                <c:pt idx="414">
                  <c:v>0.87387707307205131</c:v>
                </c:pt>
                <c:pt idx="415">
                  <c:v>0.87450625326876719</c:v>
                </c:pt>
                <c:pt idx="416">
                  <c:v>0.87513229462082653</c:v>
                </c:pt>
                <c:pt idx="417">
                  <c:v>0.8757552127872501</c:v>
                </c:pt>
                <c:pt idx="418">
                  <c:v>0.87637502334893902</c:v>
                </c:pt>
                <c:pt idx="419">
                  <c:v>0.87699174180906503</c:v>
                </c:pt>
                <c:pt idx="420">
                  <c:v>0.87760538359345752</c:v>
                </c:pt>
                <c:pt idx="421">
                  <c:v>0.87821596405098989</c:v>
                </c:pt>
                <c:pt idx="422">
                  <c:v>0.87882349845396346</c:v>
                </c:pt>
                <c:pt idx="423">
                  <c:v>0.87942800199848892</c:v>
                </c:pt>
                <c:pt idx="424">
                  <c:v>0.88002948980486728</c:v>
                </c:pt>
                <c:pt idx="425">
                  <c:v>0.88062797691796746</c:v>
                </c:pt>
                <c:pt idx="426">
                  <c:v>0.88122347830760273</c:v>
                </c:pt>
                <c:pt idx="427">
                  <c:v>0.8818160088689051</c:v>
                </c:pt>
                <c:pt idx="428">
                  <c:v>0.88240558342269804</c:v>
                </c:pt>
                <c:pt idx="429">
                  <c:v>0.88299221671586725</c:v>
                </c:pt>
                <c:pt idx="430">
                  <c:v>0.88357592342172908</c:v>
                </c:pt>
                <c:pt idx="431">
                  <c:v>0.88415671814039842</c:v>
                </c:pt>
                <c:pt idx="432">
                  <c:v>0.88473461539915255</c:v>
                </c:pt>
                <c:pt idx="433">
                  <c:v>0.88530962965279603</c:v>
                </c:pt>
                <c:pt idx="434">
                  <c:v>0.88588177528402112</c:v>
                </c:pt>
                <c:pt idx="435">
                  <c:v>0.88645106660376782</c:v>
                </c:pt>
                <c:pt idx="436">
                  <c:v>0.88701751785158212</c:v>
                </c:pt>
                <c:pt idx="437">
                  <c:v>0.88758114319597226</c:v>
                </c:pt>
                <c:pt idx="438">
                  <c:v>0.88814195673476215</c:v>
                </c:pt>
                <c:pt idx="439">
                  <c:v>0.88869997249544541</c:v>
                </c:pt>
                <c:pt idx="440">
                  <c:v>0.88925520443553485</c:v>
                </c:pt>
                <c:pt idx="441">
                  <c:v>0.88980766644291276</c:v>
                </c:pt>
                <c:pt idx="442">
                  <c:v>0.89035737233617773</c:v>
                </c:pt>
                <c:pt idx="443">
                  <c:v>0.89090433586498985</c:v>
                </c:pt>
                <c:pt idx="444">
                  <c:v>0.89144857071041561</c:v>
                </c:pt>
                <c:pt idx="445">
                  <c:v>0.89199009048526945</c:v>
                </c:pt>
                <c:pt idx="446">
                  <c:v>0.89252890873445467</c:v>
                </c:pt>
                <c:pt idx="447">
                  <c:v>0.8930650389353012</c:v>
                </c:pt>
                <c:pt idx="448">
                  <c:v>0.89359849449790429</c:v>
                </c:pt>
                <c:pt idx="449">
                  <c:v>0.89412928876545883</c:v>
                </c:pt>
                <c:pt idx="450">
                  <c:v>0.89465743501459316</c:v>
                </c:pt>
                <c:pt idx="451">
                  <c:v>0.89518294645570162</c:v>
                </c:pt>
                <c:pt idx="452">
                  <c:v>0.89570583623327471</c:v>
                </c:pt>
                <c:pt idx="453">
                  <c:v>0.89622611742622771</c:v>
                </c:pt>
                <c:pt idx="454">
                  <c:v>0.89674380304822843</c:v>
                </c:pt>
                <c:pt idx="455">
                  <c:v>0.89725890604802183</c:v>
                </c:pt>
                <c:pt idx="456">
                  <c:v>0.89777143930975445</c:v>
                </c:pt>
                <c:pt idx="457">
                  <c:v>0.89828141565329667</c:v>
                </c:pt>
                <c:pt idx="458">
                  <c:v>0.8987888478345637</c:v>
                </c:pt>
                <c:pt idx="459">
                  <c:v>0.89929374854583355</c:v>
                </c:pt>
                <c:pt idx="460">
                  <c:v>0.89979613041606532</c:v>
                </c:pt>
                <c:pt idx="461">
                  <c:v>0.90029600601121562</c:v>
                </c:pt>
                <c:pt idx="462">
                  <c:v>0.90079338783455121</c:v>
                </c:pt>
                <c:pt idx="463">
                  <c:v>0.90128828832696339</c:v>
                </c:pt>
                <c:pt idx="464">
                  <c:v>0.90178071986727859</c:v>
                </c:pt>
                <c:pt idx="465">
                  <c:v>0.90227069477256738</c:v>
                </c:pt>
                <c:pt idx="466">
                  <c:v>0.90275822529845373</c:v>
                </c:pt>
                <c:pt idx="467">
                  <c:v>0.90324332363942039</c:v>
                </c:pt>
                <c:pt idx="468">
                  <c:v>0.90372600192911501</c:v>
                </c:pt>
                <c:pt idx="469">
                  <c:v>0.90420627224065253</c:v>
                </c:pt>
                <c:pt idx="470">
                  <c:v>0.9046841465869182</c:v>
                </c:pt>
                <c:pt idx="471">
                  <c:v>0.90515963692086732</c:v>
                </c:pt>
                <c:pt idx="472">
                  <c:v>0.90563275513582442</c:v>
                </c:pt>
                <c:pt idx="473">
                  <c:v>0.90610351306578085</c:v>
                </c:pt>
                <c:pt idx="474">
                  <c:v>0.90657192248569085</c:v>
                </c:pt>
                <c:pt idx="475">
                  <c:v>0.90703799511176597</c:v>
                </c:pt>
                <c:pt idx="476">
                  <c:v>0.90750174260176775</c:v>
                </c:pt>
                <c:pt idx="477">
                  <c:v>0.9079631765552999</c:v>
                </c:pt>
                <c:pt idx="478">
                  <c:v>0.90842230851409844</c:v>
                </c:pt>
                <c:pt idx="479">
                  <c:v>0.90887914996231967</c:v>
                </c:pt>
                <c:pt idx="480">
                  <c:v>0.90933371232682814</c:v>
                </c:pt>
                <c:pt idx="481">
                  <c:v>0.90978600697748224</c:v>
                </c:pt>
                <c:pt idx="482">
                  <c:v>0.91023604522741886</c:v>
                </c:pt>
                <c:pt idx="483">
                  <c:v>0.91068383833333544</c:v>
                </c:pt>
                <c:pt idx="484">
                  <c:v>0.9111293974957726</c:v>
                </c:pt>
                <c:pt idx="485">
                  <c:v>0.91157273385939408</c:v>
                </c:pt>
                <c:pt idx="486">
                  <c:v>0.91201385851326466</c:v>
                </c:pt>
                <c:pt idx="487">
                  <c:v>0.91245278249112882</c:v>
                </c:pt>
                <c:pt idx="488">
                  <c:v>0.91288951677168551</c:v>
                </c:pt>
                <c:pt idx="489">
                  <c:v>0.9133240722788637</c:v>
                </c:pt>
                <c:pt idx="490">
                  <c:v>0.91375645988209508</c:v>
                </c:pt>
                <c:pt idx="491">
                  <c:v>0.91418669039658595</c:v>
                </c:pt>
                <c:pt idx="492">
                  <c:v>0.91461477458358842</c:v>
                </c:pt>
                <c:pt idx="493">
                  <c:v>0.91504072315066831</c:v>
                </c:pt>
                <c:pt idx="494">
                  <c:v>0.91546454675197386</c:v>
                </c:pt>
                <c:pt idx="495">
                  <c:v>0.9158862559885026</c:v>
                </c:pt>
                <c:pt idx="496">
                  <c:v>0.91630586140836534</c:v>
                </c:pt>
                <c:pt idx="497">
                  <c:v>0.91672337350705091</c:v>
                </c:pt>
                <c:pt idx="498">
                  <c:v>0.91713880272768833</c:v>
                </c:pt>
                <c:pt idx="499">
                  <c:v>0.9175521594613083</c:v>
                </c:pt>
                <c:pt idx="500">
                  <c:v>0.91796345404710256</c:v>
                </c:pt>
                <c:pt idx="501">
                  <c:v>0.91837269677268296</c:v>
                </c:pt>
                <c:pt idx="502">
                  <c:v>0.91877989787433889</c:v>
                </c:pt>
                <c:pt idx="503">
                  <c:v>0.9191850675372929</c:v>
                </c:pt>
                <c:pt idx="504">
                  <c:v>0.91958821589595563</c:v>
                </c:pt>
                <c:pt idx="505">
                  <c:v>0.91998935303417939</c:v>
                </c:pt>
                <c:pt idx="506">
                  <c:v>0.92038848898551029</c:v>
                </c:pt>
                <c:pt idx="507">
                  <c:v>0.92078563373343936</c:v>
                </c:pt>
                <c:pt idx="508">
                  <c:v>0.9211807972116518</c:v>
                </c:pt>
                <c:pt idx="509">
                  <c:v>0.92157398930427648</c:v>
                </c:pt>
                <c:pt idx="510">
                  <c:v>0.92196521984613156</c:v>
                </c:pt>
                <c:pt idx="511">
                  <c:v>0.92235449862297203</c:v>
                </c:pt>
                <c:pt idx="512">
                  <c:v>0.92274183537173393</c:v>
                </c:pt>
                <c:pt idx="513">
                  <c:v>0.92312723978077715</c:v>
                </c:pt>
                <c:pt idx="514">
                  <c:v>0.92351072149012925</c:v>
                </c:pt>
                <c:pt idx="515">
                  <c:v>0.92389229009172513</c:v>
                </c:pt>
                <c:pt idx="516">
                  <c:v>0.9242719551296481</c:v>
                </c:pt>
                <c:pt idx="517">
                  <c:v>0.92464972610036766</c:v>
                </c:pt>
                <c:pt idx="518">
                  <c:v>0.92502561245297776</c:v>
                </c:pt>
                <c:pt idx="519">
                  <c:v>0.92539962358943262</c:v>
                </c:pt>
                <c:pt idx="520">
                  <c:v>0.9257717688647823</c:v>
                </c:pt>
                <c:pt idx="521">
                  <c:v>0.92614205758740664</c:v>
                </c:pt>
                <c:pt idx="522">
                  <c:v>0.92651049901924754</c:v>
                </c:pt>
                <c:pt idx="523">
                  <c:v>0.92687710237604171</c:v>
                </c:pt>
                <c:pt idx="524">
                  <c:v>0.92724187682754966</c:v>
                </c:pt>
                <c:pt idx="525">
                  <c:v>0.92760483149778683</c:v>
                </c:pt>
                <c:pt idx="526">
                  <c:v>0.92796597546525039</c:v>
                </c:pt>
                <c:pt idx="527">
                  <c:v>0.92832531776314708</c:v>
                </c:pt>
                <c:pt idx="528">
                  <c:v>0.9286828673796188</c:v>
                </c:pt>
                <c:pt idx="529">
                  <c:v>0.92903863325796732</c:v>
                </c:pt>
                <c:pt idx="530">
                  <c:v>0.92939262429687863</c:v>
                </c:pt>
                <c:pt idx="531">
                  <c:v>0.92974484935064483</c:v>
                </c:pt>
                <c:pt idx="532">
                  <c:v>0.93009531722938588</c:v>
                </c:pt>
                <c:pt idx="533">
                  <c:v>0.93044403669927023</c:v>
                </c:pt>
                <c:pt idx="534">
                  <c:v>0.93079101648273332</c:v>
                </c:pt>
                <c:pt idx="535">
                  <c:v>0.93113626525869642</c:v>
                </c:pt>
                <c:pt idx="536">
                  <c:v>0.93147979166278372</c:v>
                </c:pt>
                <c:pt idx="537">
                  <c:v>0.93182160428753813</c:v>
                </c:pt>
                <c:pt idx="538">
                  <c:v>0.93216171168263584</c:v>
                </c:pt>
                <c:pt idx="539">
                  <c:v>0.93250012235510094</c:v>
                </c:pt>
                <c:pt idx="540">
                  <c:v>0.93283684476951756</c:v>
                </c:pt>
                <c:pt idx="541">
                  <c:v>0.93317188734824197</c:v>
                </c:pt>
                <c:pt idx="542">
                  <c:v>0.93350525847161314</c:v>
                </c:pt>
                <c:pt idx="543">
                  <c:v>0.93383696647816228</c:v>
                </c:pt>
                <c:pt idx="544">
                  <c:v>0.93416701966482141</c:v>
                </c:pt>
                <c:pt idx="545">
                  <c:v>0.93449542628713089</c:v>
                </c:pt>
                <c:pt idx="546">
                  <c:v>0.93482219455944626</c:v>
                </c:pt>
                <c:pt idx="547">
                  <c:v>0.93514733265514316</c:v>
                </c:pt>
                <c:pt idx="548">
                  <c:v>0.93547084870682196</c:v>
                </c:pt>
                <c:pt idx="549">
                  <c:v>0.93579275080651136</c:v>
                </c:pt>
                <c:pt idx="550">
                  <c:v>0.93611304700587084</c:v>
                </c:pt>
                <c:pt idx="551">
                  <c:v>0.93643174531639151</c:v>
                </c:pt>
                <c:pt idx="552">
                  <c:v>0.93674885370959693</c:v>
                </c:pt>
                <c:pt idx="553">
                  <c:v>0.93706438011724302</c:v>
                </c:pt>
                <c:pt idx="554">
                  <c:v>0.93737833243151503</c:v>
                </c:pt>
                <c:pt idx="555">
                  <c:v>0.93769071850522634</c:v>
                </c:pt>
                <c:pt idx="556">
                  <c:v>0.93800154615201414</c:v>
                </c:pt>
                <c:pt idx="557">
                  <c:v>0.93831082314653524</c:v>
                </c:pt>
                <c:pt idx="558">
                  <c:v>0.93861855722466003</c:v>
                </c:pt>
                <c:pt idx="559">
                  <c:v>0.93892475608366666</c:v>
                </c:pt>
                <c:pt idx="560">
                  <c:v>0.93922942738243298</c:v>
                </c:pt>
                <c:pt idx="561">
                  <c:v>0.93953257874162854</c:v>
                </c:pt>
                <c:pt idx="562">
                  <c:v>0.93983421774390496</c:v>
                </c:pt>
                <c:pt idx="563">
                  <c:v>0.94013435193408534</c:v>
                </c:pt>
                <c:pt idx="564">
                  <c:v>0.94043298881935355</c:v>
                </c:pt>
                <c:pt idx="565">
                  <c:v>0.94073013586944187</c:v>
                </c:pt>
                <c:pt idx="566">
                  <c:v>0.94102580051681761</c:v>
                </c:pt>
                <c:pt idx="567">
                  <c:v>0.94131999015686874</c:v>
                </c:pt>
                <c:pt idx="568">
                  <c:v>0.94161271214808961</c:v>
                </c:pt>
                <c:pt idx="569">
                  <c:v>0.94190397381226454</c:v>
                </c:pt>
                <c:pt idx="570">
                  <c:v>0.94219378243465113</c:v>
                </c:pt>
                <c:pt idx="571">
                  <c:v>0.94248214526416219</c:v>
                </c:pt>
                <c:pt idx="572">
                  <c:v>0.94276906951354733</c:v>
                </c:pt>
                <c:pt idx="573">
                  <c:v>0.94305456235957341</c:v>
                </c:pt>
                <c:pt idx="574">
                  <c:v>0.94333863094320392</c:v>
                </c:pt>
                <c:pt idx="575">
                  <c:v>0.94362128236977749</c:v>
                </c:pt>
                <c:pt idx="576">
                  <c:v>0.94390252370918581</c:v>
                </c:pt>
                <c:pt idx="577">
                  <c:v>0.94418236199605055</c:v>
                </c:pt>
                <c:pt idx="578">
                  <c:v>0.94446080422989886</c:v>
                </c:pt>
                <c:pt idx="579">
                  <c:v>0.944737857375339</c:v>
                </c:pt>
                <c:pt idx="580">
                  <c:v>0.94501352836223418</c:v>
                </c:pt>
                <c:pt idx="581">
                  <c:v>0.9452878240858763</c:v>
                </c:pt>
                <c:pt idx="582">
                  <c:v>0.94556075140715756</c:v>
                </c:pt>
                <c:pt idx="583">
                  <c:v>0.94583231715274318</c:v>
                </c:pt>
                <c:pt idx="584">
                  <c:v>0.94610252811524143</c:v>
                </c:pt>
                <c:pt idx="585">
                  <c:v>0.94637139105337365</c:v>
                </c:pt>
                <c:pt idx="586">
                  <c:v>0.94663891269214329</c:v>
                </c:pt>
                <c:pt idx="587">
                  <c:v>0.94690509972300452</c:v>
                </c:pt>
                <c:pt idx="588">
                  <c:v>0.9471699588040291</c:v>
                </c:pt>
                <c:pt idx="589">
                  <c:v>0.94743349656007303</c:v>
                </c:pt>
                <c:pt idx="590">
                  <c:v>0.94769571958294241</c:v>
                </c:pt>
                <c:pt idx="591">
                  <c:v>0.9479566344315582</c:v>
                </c:pt>
                <c:pt idx="592">
                  <c:v>0.94821624763212053</c:v>
                </c:pt>
                <c:pt idx="593">
                  <c:v>0.94847456567827126</c:v>
                </c:pt>
                <c:pt idx="594">
                  <c:v>0.94873159503125737</c:v>
                </c:pt>
                <c:pt idx="595">
                  <c:v>0.94898734212009173</c:v>
                </c:pt>
                <c:pt idx="596">
                  <c:v>0.94924181334171431</c:v>
                </c:pt>
                <c:pt idx="597">
                  <c:v>0.94949501506115241</c:v>
                </c:pt>
                <c:pt idx="598">
                  <c:v>0.94974695361167916</c:v>
                </c:pt>
                <c:pt idx="599">
                  <c:v>0.94999763529497239</c:v>
                </c:pt>
                <c:pt idx="600">
                  <c:v>0.95024706638127265</c:v>
                </c:pt>
                <c:pt idx="601">
                  <c:v>0.95049525310953931</c:v>
                </c:pt>
                <c:pt idx="602">
                  <c:v>0.95074220168760659</c:v>
                </c:pt>
                <c:pt idx="603">
                  <c:v>0.95098791829233986</c:v>
                </c:pt>
                <c:pt idx="604">
                  <c:v>0.9512324090697889</c:v>
                </c:pt>
                <c:pt idx="605">
                  <c:v>0.95147568013534245</c:v>
                </c:pt>
                <c:pt idx="606">
                  <c:v>0.95171773757388056</c:v>
                </c:pt>
                <c:pt idx="607">
                  <c:v>0.95195858743992756</c:v>
                </c:pt>
                <c:pt idx="608">
                  <c:v>0.95219823575780271</c:v>
                </c:pt>
                <c:pt idx="609">
                  <c:v>0.95243668852177144</c:v>
                </c:pt>
                <c:pt idx="610">
                  <c:v>0.95267395169619506</c:v>
                </c:pt>
                <c:pt idx="611">
                  <c:v>0.95291003121567985</c:v>
                </c:pt>
                <c:pt idx="612">
                  <c:v>0.95314493298522551</c:v>
                </c:pt>
                <c:pt idx="613">
                  <c:v>0.95337866288037343</c:v>
                </c:pt>
                <c:pt idx="614">
                  <c:v>0.95361122674735277</c:v>
                </c:pt>
                <c:pt idx="615">
                  <c:v>0.95384263040322725</c:v>
                </c:pt>
                <c:pt idx="616">
                  <c:v>0.95407287963604048</c:v>
                </c:pt>
                <c:pt idx="617">
                  <c:v>0.95430198020496071</c:v>
                </c:pt>
                <c:pt idx="618">
                  <c:v>0.95452993784042506</c:v>
                </c:pt>
                <c:pt idx="619">
                  <c:v>0.95475675824428285</c:v>
                </c:pt>
                <c:pt idx="620">
                  <c:v>0.95498244708993774</c:v>
                </c:pt>
                <c:pt idx="621">
                  <c:v>0.9552070100224902</c:v>
                </c:pt>
                <c:pt idx="622">
                  <c:v>0.9554304526588786</c:v>
                </c:pt>
                <c:pt idx="623">
                  <c:v>0.95565278058801928</c:v>
                </c:pt>
                <c:pt idx="624">
                  <c:v>0.9558739993709473</c:v>
                </c:pt>
                <c:pt idx="625">
                  <c:v>0.95609411454095417</c:v>
                </c:pt>
                <c:pt idx="626">
                  <c:v>0.95631313160372755</c:v>
                </c:pt>
                <c:pt idx="627">
                  <c:v>0.95653105603748811</c:v>
                </c:pt>
                <c:pt idx="628">
                  <c:v>0.95674789329312704</c:v>
                </c:pt>
                <c:pt idx="629">
                  <c:v>0.95696364879434204</c:v>
                </c:pt>
                <c:pt idx="630">
                  <c:v>0.95717832793777324</c:v>
                </c:pt>
                <c:pt idx="631">
                  <c:v>0.95739193609313811</c:v>
                </c:pt>
                <c:pt idx="632">
                  <c:v>0.95760447860336584</c:v>
                </c:pt>
                <c:pt idx="633">
                  <c:v>0.95781596078473052</c:v>
                </c:pt>
                <c:pt idx="634">
                  <c:v>0.95802638792698502</c:v>
                </c:pt>
                <c:pt idx="635">
                  <c:v>0.95823576529349253</c:v>
                </c:pt>
                <c:pt idx="636">
                  <c:v>0.958444098121358</c:v>
                </c:pt>
                <c:pt idx="637">
                  <c:v>0.95865139162156054</c:v>
                </c:pt>
                <c:pt idx="638">
                  <c:v>0.95885765097908204</c:v>
                </c:pt>
                <c:pt idx="639">
                  <c:v>0.95906288135303785</c:v>
                </c:pt>
                <c:pt idx="640">
                  <c:v>0.9592670878768057</c:v>
                </c:pt>
                <c:pt idx="641">
                  <c:v>0.95947027565815401</c:v>
                </c:pt>
                <c:pt idx="642">
                  <c:v>0.9596724497793695</c:v>
                </c:pt>
                <c:pt idx="643">
                  <c:v>0.95987361529738446</c:v>
                </c:pt>
                <c:pt idx="644">
                  <c:v>0.9600737772439033</c:v>
                </c:pt>
                <c:pt idx="645">
                  <c:v>0.96027294062552848</c:v>
                </c:pt>
                <c:pt idx="646">
                  <c:v>0.96047111042388522</c:v>
                </c:pt>
                <c:pt idx="647">
                  <c:v>0.96066829159574685</c:v>
                </c:pt>
                <c:pt idx="648">
                  <c:v>0.96086448907315825</c:v>
                </c:pt>
                <c:pt idx="649">
                  <c:v>0.96105970776355953</c:v>
                </c:pt>
                <c:pt idx="650">
                  <c:v>0.96125395254990842</c:v>
                </c:pt>
                <c:pt idx="651">
                  <c:v>0.96144722829080287</c:v>
                </c:pt>
                <c:pt idx="652">
                  <c:v>0.96163953982060202</c:v>
                </c:pt>
                <c:pt idx="653">
                  <c:v>0.96183089194954763</c:v>
                </c:pt>
                <c:pt idx="654">
                  <c:v>0.96202128946388432</c:v>
                </c:pt>
                <c:pt idx="655">
                  <c:v>0.96221073712597893</c:v>
                </c:pt>
                <c:pt idx="656">
                  <c:v>0.96239923967443997</c:v>
                </c:pt>
                <c:pt idx="657">
                  <c:v>0.96258680182423606</c:v>
                </c:pt>
                <c:pt idx="658">
                  <c:v>0.96277342826681389</c:v>
                </c:pt>
                <c:pt idx="659">
                  <c:v>0.96295912367021541</c:v>
                </c:pt>
                <c:pt idx="660">
                  <c:v>0.96314389267919487</c:v>
                </c:pt>
                <c:pt idx="661">
                  <c:v>0.96332773991533471</c:v>
                </c:pt>
                <c:pt idx="662">
                  <c:v>0.96351066997716139</c:v>
                </c:pt>
                <c:pt idx="663">
                  <c:v>0.96369268744026015</c:v>
                </c:pt>
                <c:pt idx="664">
                  <c:v>0.96387379685738994</c:v>
                </c:pt>
                <c:pt idx="665">
                  <c:v>0.96405400275859654</c:v>
                </c:pt>
                <c:pt idx="666">
                  <c:v>0.9642333096513267</c:v>
                </c:pt>
                <c:pt idx="667">
                  <c:v>0.96441172202054015</c:v>
                </c:pt>
                <c:pt idx="668">
                  <c:v>0.96458924432882254</c:v>
                </c:pt>
                <c:pt idx="669">
                  <c:v>0.96476588101649619</c:v>
                </c:pt>
                <c:pt idx="670">
                  <c:v>0.96494163650173181</c:v>
                </c:pt>
                <c:pt idx="671">
                  <c:v>0.96511651518065888</c:v>
                </c:pt>
                <c:pt idx="672">
                  <c:v>0.9652905214274754</c:v>
                </c:pt>
                <c:pt idx="673">
                  <c:v>0.9654636595945576</c:v>
                </c:pt>
                <c:pt idx="674">
                  <c:v>0.96563593401256853</c:v>
                </c:pt>
                <c:pt idx="675">
                  <c:v>0.96580734899056642</c:v>
                </c:pt>
                <c:pt idx="676">
                  <c:v>0.96597790881611256</c:v>
                </c:pt>
                <c:pt idx="677">
                  <c:v>0.96614761775537883</c:v>
                </c:pt>
                <c:pt idx="678">
                  <c:v>0.96631648005325355</c:v>
                </c:pt>
                <c:pt idx="679">
                  <c:v>0.96648449993344865</c:v>
                </c:pt>
                <c:pt idx="680">
                  <c:v>0.96665168159860471</c:v>
                </c:pt>
                <c:pt idx="681">
                  <c:v>0.96681802923039628</c:v>
                </c:pt>
                <c:pt idx="682">
                  <c:v>0.9669835469896364</c:v>
                </c:pt>
                <c:pt idx="683">
                  <c:v>0.96714823901638058</c:v>
                </c:pt>
                <c:pt idx="684">
                  <c:v>0.96731210943003065</c:v>
                </c:pt>
                <c:pt idx="685">
                  <c:v>0.96747516232943787</c:v>
                </c:pt>
                <c:pt idx="686">
                  <c:v>0.96763740179300439</c:v>
                </c:pt>
                <c:pt idx="687">
                  <c:v>0.96779883187878735</c:v>
                </c:pt>
                <c:pt idx="688">
                  <c:v>0.96795945662459781</c:v>
                </c:pt>
                <c:pt idx="689">
                  <c:v>0.96811928004810388</c:v>
                </c:pt>
                <c:pt idx="690">
                  <c:v>0.96827830614693022</c:v>
                </c:pt>
                <c:pt idx="691">
                  <c:v>0.96843653889875814</c:v>
                </c:pt>
                <c:pt idx="692">
                  <c:v>0.96859398226142501</c:v>
                </c:pt>
                <c:pt idx="693">
                  <c:v>0.9687506401730237</c:v>
                </c:pt>
                <c:pt idx="694">
                  <c:v>0.96890651655200055</c:v>
                </c:pt>
                <c:pt idx="695">
                  <c:v>0.96906161529725365</c:v>
                </c:pt>
                <c:pt idx="696">
                  <c:v>0.96921594028823044</c:v>
                </c:pt>
                <c:pt idx="697">
                  <c:v>0.96936949538502448</c:v>
                </c:pt>
                <c:pt idx="698">
                  <c:v>0.96952228442847244</c:v>
                </c:pt>
                <c:pt idx="699">
                  <c:v>0.96967431124024939</c:v>
                </c:pt>
                <c:pt idx="700">
                  <c:v>0.96982557962296534</c:v>
                </c:pt>
                <c:pt idx="701">
                  <c:v>0.96997609336025969</c:v>
                </c:pt>
                <c:pt idx="702">
                  <c:v>0.97012585621689618</c:v>
                </c:pt>
                <c:pt idx="703">
                  <c:v>0.97027487193885675</c:v>
                </c:pt>
                <c:pt idx="704">
                  <c:v>0.97042314425343579</c:v>
                </c:pt>
                <c:pt idx="705">
                  <c:v>0.97057067686933263</c:v>
                </c:pt>
                <c:pt idx="706">
                  <c:v>0.97071747347674497</c:v>
                </c:pt>
                <c:pt idx="707">
                  <c:v>0.9708635377474607</c:v>
                </c:pt>
                <c:pt idx="708">
                  <c:v>0.97100887333495012</c:v>
                </c:pt>
                <c:pt idx="709">
                  <c:v>0.9711534838744571</c:v>
                </c:pt>
                <c:pt idx="710">
                  <c:v>0.97129737298309027</c:v>
                </c:pt>
                <c:pt idx="711">
                  <c:v>0.97144054425991266</c:v>
                </c:pt>
                <c:pt idx="712">
                  <c:v>0.97158300128603303</c:v>
                </c:pt>
                <c:pt idx="713">
                  <c:v>0.97172474762469441</c:v>
                </c:pt>
                <c:pt idx="714">
                  <c:v>0.97186578682136371</c:v>
                </c:pt>
                <c:pt idx="715">
                  <c:v>0.97200612240382012</c:v>
                </c:pt>
                <c:pt idx="716">
                  <c:v>0.97214575788224367</c:v>
                </c:pt>
                <c:pt idx="717">
                  <c:v>0.97228469674930285</c:v>
                </c:pt>
                <c:pt idx="718">
                  <c:v>0.97242294248024175</c:v>
                </c:pt>
                <c:pt idx="719">
                  <c:v>0.97256049853296744</c:v>
                </c:pt>
                <c:pt idx="720">
                  <c:v>0.97269736834813614</c:v>
                </c:pt>
                <c:pt idx="721">
                  <c:v>0.97283355534923932</c:v>
                </c:pt>
                <c:pt idx="722">
                  <c:v>0.97296906294268981</c:v>
                </c:pt>
                <c:pt idx="723">
                  <c:v>0.9731038945179058</c:v>
                </c:pt>
                <c:pt idx="724">
                  <c:v>0.97323805344739711</c:v>
                </c:pt>
                <c:pt idx="725">
                  <c:v>0.97337154308684859</c:v>
                </c:pt>
                <c:pt idx="726">
                  <c:v>0.97350436677520413</c:v>
                </c:pt>
                <c:pt idx="727">
                  <c:v>0.97363652783475063</c:v>
                </c:pt>
                <c:pt idx="728">
                  <c:v>0.97376802957120046</c:v>
                </c:pt>
                <c:pt idx="729">
                  <c:v>0.97389887527377483</c:v>
                </c:pt>
                <c:pt idx="730">
                  <c:v>0.97402906821528579</c:v>
                </c:pt>
                <c:pt idx="731">
                  <c:v>0.97415861165221773</c:v>
                </c:pt>
                <c:pt idx="732">
                  <c:v>0.97428750882480919</c:v>
                </c:pt>
                <c:pt idx="733">
                  <c:v>0.97441576295713406</c:v>
                </c:pt>
                <c:pt idx="734">
                  <c:v>0.97454337725718188</c:v>
                </c:pt>
                <c:pt idx="735">
                  <c:v>0.97467035491693832</c:v>
                </c:pt>
                <c:pt idx="736">
                  <c:v>0.97479669911246469</c:v>
                </c:pt>
                <c:pt idx="737">
                  <c:v>0.97492241300397786</c:v>
                </c:pt>
                <c:pt idx="738">
                  <c:v>0.97504749973592897</c:v>
                </c:pt>
                <c:pt idx="739">
                  <c:v>0.97517196243708215</c:v>
                </c:pt>
                <c:pt idx="740">
                  <c:v>0.97529580422059281</c:v>
                </c:pt>
                <c:pt idx="741">
                  <c:v>0.97541902818408543</c:v>
                </c:pt>
                <c:pt idx="742">
                  <c:v>0.97554163740973132</c:v>
                </c:pt>
                <c:pt idx="743">
                  <c:v>0.97566363496432529</c:v>
                </c:pt>
                <c:pt idx="744">
                  <c:v>0.97578502389936261</c:v>
                </c:pt>
                <c:pt idx="745">
                  <c:v>0.97590580725111531</c:v>
                </c:pt>
                <c:pt idx="746">
                  <c:v>0.97602598804070828</c:v>
                </c:pt>
                <c:pt idx="747">
                  <c:v>0.97614556927419427</c:v>
                </c:pt>
                <c:pt idx="748">
                  <c:v>0.97626455394263001</c:v>
                </c:pt>
                <c:pt idx="749">
                  <c:v>0.97638294502214995</c:v>
                </c:pt>
                <c:pt idx="750">
                  <c:v>0.97650074547404164</c:v>
                </c:pt>
                <c:pt idx="751">
                  <c:v>0.97661795824481923</c:v>
                </c:pt>
                <c:pt idx="752">
                  <c:v>0.97673458626629739</c:v>
                </c:pt>
                <c:pt idx="753">
                  <c:v>0.97685063245566461</c:v>
                </c:pt>
                <c:pt idx="754">
                  <c:v>0.97696609971555615</c:v>
                </c:pt>
                <c:pt idx="755">
                  <c:v>0.97708099093412659</c:v>
                </c:pt>
                <c:pt idx="756">
                  <c:v>0.97719530898512197</c:v>
                </c:pt>
                <c:pt idx="757">
                  <c:v>0.97730905672795243</c:v>
                </c:pt>
                <c:pt idx="758">
                  <c:v>0.97742223700776254</c:v>
                </c:pt>
                <c:pt idx="759">
                  <c:v>0.97753485265550311</c:v>
                </c:pt>
                <c:pt idx="760">
                  <c:v>0.97764690648800212</c:v>
                </c:pt>
                <c:pt idx="761">
                  <c:v>0.97775840130803515</c:v>
                </c:pt>
                <c:pt idx="762">
                  <c:v>0.97786933990439495</c:v>
                </c:pt>
                <c:pt idx="763">
                  <c:v>0.97797972505196185</c:v>
                </c:pt>
                <c:pt idx="764">
                  <c:v>0.97808955951177279</c:v>
                </c:pt>
                <c:pt idx="765">
                  <c:v>0.97819884603109053</c:v>
                </c:pt>
                <c:pt idx="766">
                  <c:v>0.97830758734347234</c:v>
                </c:pt>
                <c:pt idx="767">
                  <c:v>0.9784157861688384</c:v>
                </c:pt>
                <c:pt idx="768">
                  <c:v>0.97852344521353951</c:v>
                </c:pt>
                <c:pt idx="769">
                  <c:v>0.97863056717042562</c:v>
                </c:pt>
                <c:pt idx="770">
                  <c:v>0.97873715471891209</c:v>
                </c:pt>
                <c:pt idx="771">
                  <c:v>0.97884321052504741</c:v>
                </c:pt>
                <c:pt idx="772">
                  <c:v>0.97894873724158005</c:v>
                </c:pt>
                <c:pt idx="773">
                  <c:v>0.97905373750802405</c:v>
                </c:pt>
                <c:pt idx="774">
                  <c:v>0.97915821395072555</c:v>
                </c:pt>
                <c:pt idx="775">
                  <c:v>0.97926216918292874</c:v>
                </c:pt>
                <c:pt idx="776">
                  <c:v>0.97936560580484056</c:v>
                </c:pt>
                <c:pt idx="777">
                  <c:v>0.97946852640369619</c:v>
                </c:pt>
                <c:pt idx="778">
                  <c:v>0.97957093355382374</c:v>
                </c:pt>
                <c:pt idx="779">
                  <c:v>0.97967282981670833</c:v>
                </c:pt>
                <c:pt idx="780">
                  <c:v>0.97977421774105666</c:v>
                </c:pt>
                <c:pt idx="781">
                  <c:v>0.97987509986286025</c:v>
                </c:pt>
                <c:pt idx="782">
                  <c:v>0.97997547870545909</c:v>
                </c:pt>
                <c:pt idx="783">
                  <c:v>0.98007535677960511</c:v>
                </c:pt>
                <c:pt idx="784">
                  <c:v>0.98017473658352428</c:v>
                </c:pt>
                <c:pt idx="785">
                  <c:v>0.98027362060297951</c:v>
                </c:pt>
                <c:pt idx="786">
                  <c:v>0.980372011311333</c:v>
                </c:pt>
                <c:pt idx="787">
                  <c:v>0.98046991116960747</c:v>
                </c:pt>
                <c:pt idx="788">
                  <c:v>0.98056732262654867</c:v>
                </c:pt>
                <c:pt idx="789">
                  <c:v>0.98066424811868558</c:v>
                </c:pt>
                <c:pt idx="790">
                  <c:v>0.98076069007039213</c:v>
                </c:pt>
                <c:pt idx="791">
                  <c:v>0.98085665089394758</c:v>
                </c:pt>
                <c:pt idx="792">
                  <c:v>0.98095213298959671</c:v>
                </c:pt>
                <c:pt idx="793">
                  <c:v>0.98104713874561</c:v>
                </c:pt>
                <c:pt idx="794">
                  <c:v>0.98114167053834356</c:v>
                </c:pt>
                <c:pt idx="795">
                  <c:v>0.98123573073229819</c:v>
                </c:pt>
                <c:pt idx="796">
                  <c:v>0.98132932168017883</c:v>
                </c:pt>
                <c:pt idx="797">
                  <c:v>0.98142244572295301</c:v>
                </c:pt>
                <c:pt idx="798">
                  <c:v>0.98151510518990992</c:v>
                </c:pt>
                <c:pt idx="799">
                  <c:v>0.98160730239871852</c:v>
                </c:pt>
                <c:pt idx="800">
                  <c:v>0.98169903965548511</c:v>
                </c:pt>
                <c:pt idx="801">
                  <c:v>0.98179031925481175</c:v>
                </c:pt>
                <c:pt idx="802">
                  <c:v>0.98188114347985256</c:v>
                </c:pt>
                <c:pt idx="803">
                  <c:v>0.98197151460237209</c:v>
                </c:pt>
                <c:pt idx="804">
                  <c:v>0.98206143488280151</c:v>
                </c:pt>
                <c:pt idx="805">
                  <c:v>0.9821509065702948</c:v>
                </c:pt>
                <c:pt idx="806">
                  <c:v>0.98223993190278569</c:v>
                </c:pt>
                <c:pt idx="807">
                  <c:v>0.98232851310704328</c:v>
                </c:pt>
                <c:pt idx="808">
                  <c:v>0.98241665239872777</c:v>
                </c:pt>
                <c:pt idx="809">
                  <c:v>0.98250435198244601</c:v>
                </c:pt>
                <c:pt idx="810">
                  <c:v>0.98259161405180639</c:v>
                </c:pt>
                <c:pt idx="811">
                  <c:v>0.98267844078947386</c:v>
                </c:pt>
                <c:pt idx="812">
                  <c:v>0.98276483436722473</c:v>
                </c:pt>
                <c:pt idx="813">
                  <c:v>0.98285079694600053</c:v>
                </c:pt>
                <c:pt idx="814">
                  <c:v>0.98293633067596242</c:v>
                </c:pt>
                <c:pt idx="815">
                  <c:v>0.98302143769654504</c:v>
                </c:pt>
                <c:pt idx="816">
                  <c:v>0.98310612013650955</c:v>
                </c:pt>
                <c:pt idx="817">
                  <c:v>0.9831903801139974</c:v>
                </c:pt>
                <c:pt idx="818">
                  <c:v>0.98327421973658291</c:v>
                </c:pt>
                <c:pt idx="819">
                  <c:v>0.98335764110132629</c:v>
                </c:pt>
                <c:pt idx="820">
                  <c:v>0.98344064629482608</c:v>
                </c:pt>
                <c:pt idx="821">
                  <c:v>0.98352323739327097</c:v>
                </c:pt>
                <c:pt idx="822">
                  <c:v>0.98360541646249211</c:v>
                </c:pt>
                <c:pt idx="823">
                  <c:v>0.9836871855580146</c:v>
                </c:pt>
                <c:pt idx="824">
                  <c:v>0.98376854672510927</c:v>
                </c:pt>
                <c:pt idx="825">
                  <c:v>0.98384950199884302</c:v>
                </c:pt>
                <c:pt idx="826">
                  <c:v>0.98393005340413064</c:v>
                </c:pt>
                <c:pt idx="827">
                  <c:v>0.98401020295578501</c:v>
                </c:pt>
                <c:pt idx="828">
                  <c:v>0.98408995265856736</c:v>
                </c:pt>
                <c:pt idx="829">
                  <c:v>0.98416930450723772</c:v>
                </c:pt>
                <c:pt idx="830">
                  <c:v>0.98424826048660452</c:v>
                </c:pt>
                <c:pt idx="831">
                  <c:v>0.98432682257157489</c:v>
                </c:pt>
                <c:pt idx="832">
                  <c:v>0.98440499272720305</c:v>
                </c:pt>
                <c:pt idx="833">
                  <c:v>0.98448277290874009</c:v>
                </c:pt>
                <c:pt idx="834">
                  <c:v>0.98456016506168298</c:v>
                </c:pt>
                <c:pt idx="835">
                  <c:v>0.98463717112182292</c:v>
                </c:pt>
                <c:pt idx="836">
                  <c:v>0.98471379301529394</c:v>
                </c:pt>
                <c:pt idx="837">
                  <c:v>0.98479003265862053</c:v>
                </c:pt>
                <c:pt idx="838">
                  <c:v>0.98486589195876695</c:v>
                </c:pt>
                <c:pt idx="839">
                  <c:v>0.98494137281318306</c:v>
                </c:pt>
                <c:pt idx="840">
                  <c:v>0.98501647710985341</c:v>
                </c:pt>
                <c:pt idx="841">
                  <c:v>0.98509120672734363</c:v>
                </c:pt>
                <c:pt idx="842">
                  <c:v>0.98516556353484752</c:v>
                </c:pt>
                <c:pt idx="843">
                  <c:v>0.9852395493922339</c:v>
                </c:pt>
                <c:pt idx="844">
                  <c:v>0.98531316615009301</c:v>
                </c:pt>
                <c:pt idx="845">
                  <c:v>0.98538641564978313</c:v>
                </c:pt>
                <c:pt idx="846">
                  <c:v>0.98545929972347623</c:v>
                </c:pt>
                <c:pt idx="847">
                  <c:v>0.98553182019420393</c:v>
                </c:pt>
                <c:pt idx="848">
                  <c:v>0.98560397887590323</c:v>
                </c:pt>
                <c:pt idx="849">
                  <c:v>0.98567577757346181</c:v>
                </c:pt>
                <c:pt idx="850">
                  <c:v>0.98574721808276311</c:v>
                </c:pt>
                <c:pt idx="851">
                  <c:v>0.9858183021907313</c:v>
                </c:pt>
                <c:pt idx="852">
                  <c:v>0.985889031675376</c:v>
                </c:pt>
                <c:pt idx="853">
                  <c:v>0.9859594083058365</c:v>
                </c:pt>
                <c:pt idx="854">
                  <c:v>0.98602943384242658</c:v>
                </c:pt>
                <c:pt idx="855">
                  <c:v>0.98609911003667805</c:v>
                </c:pt>
                <c:pt idx="856">
                  <c:v>0.98616843863138459</c:v>
                </c:pt>
                <c:pt idx="857">
                  <c:v>0.98623742136064574</c:v>
                </c:pt>
                <c:pt idx="858">
                  <c:v>0.98630605994990961</c:v>
                </c:pt>
                <c:pt idx="859">
                  <c:v>0.98637435611601676</c:v>
                </c:pt>
                <c:pt idx="860">
                  <c:v>0.98644231156724249</c:v>
                </c:pt>
                <c:pt idx="861">
                  <c:v>0.98650992800334014</c:v>
                </c:pt>
                <c:pt idx="862">
                  <c:v>0.98657720711558317</c:v>
                </c:pt>
                <c:pt idx="863">
                  <c:v>0.9866441505868081</c:v>
                </c:pt>
                <c:pt idx="864">
                  <c:v>0.98671076009145531</c:v>
                </c:pt>
                <c:pt idx="865">
                  <c:v>0.98677703729561239</c:v>
                </c:pt>
                <c:pt idx="866">
                  <c:v>0.98684298385705504</c:v>
                </c:pt>
                <c:pt idx="867">
                  <c:v>0.98690860142528869</c:v>
                </c:pt>
                <c:pt idx="868">
                  <c:v>0.98697389164158944</c:v>
                </c:pt>
                <c:pt idx="869">
                  <c:v>0.98703885613904596</c:v>
                </c:pt>
                <c:pt idx="870">
                  <c:v>0.98710349654259932</c:v>
                </c:pt>
                <c:pt idx="871">
                  <c:v>0.98716781446908441</c:v>
                </c:pt>
                <c:pt idx="872">
                  <c:v>0.9872318115272698</c:v>
                </c:pt>
                <c:pt idx="873">
                  <c:v>0.98729548931789857</c:v>
                </c:pt>
                <c:pt idx="874">
                  <c:v>0.98735884943372776</c:v>
                </c:pt>
                <c:pt idx="875">
                  <c:v>0.98742189345956866</c:v>
                </c:pt>
                <c:pt idx="876">
                  <c:v>0.9874846229723262</c:v>
                </c:pt>
                <c:pt idx="877">
                  <c:v>0.98754703954103862</c:v>
                </c:pt>
                <c:pt idx="878">
                  <c:v>0.98760914472691619</c:v>
                </c:pt>
                <c:pt idx="879">
                  <c:v>0.98767094008338108</c:v>
                </c:pt>
                <c:pt idx="880">
                  <c:v>0.98773242715610565</c:v>
                </c:pt>
                <c:pt idx="881">
                  <c:v>0.9877936074830509</c:v>
                </c:pt>
                <c:pt idx="882">
                  <c:v>0.98785448259450581</c:v>
                </c:pt>
                <c:pt idx="883">
                  <c:v>0.98791505401312474</c:v>
                </c:pt>
                <c:pt idx="884">
                  <c:v>0.98797532325396575</c:v>
                </c:pt>
                <c:pt idx="885">
                  <c:v>0.98803529182452898</c:v>
                </c:pt>
                <c:pt idx="886">
                  <c:v>0.98809496122479357</c:v>
                </c:pt>
                <c:pt idx="887">
                  <c:v>0.98815433294725608</c:v>
                </c:pt>
                <c:pt idx="888">
                  <c:v>0.9882134084769667</c:v>
                </c:pt>
                <c:pt idx="889">
                  <c:v>0.98827218929156757</c:v>
                </c:pt>
                <c:pt idx="890">
                  <c:v>0.98833067686132892</c:v>
                </c:pt>
                <c:pt idx="891">
                  <c:v>0.98838887264918607</c:v>
                </c:pt>
                <c:pt idx="892">
                  <c:v>0.9884467781107763</c:v>
                </c:pt>
                <c:pt idx="893">
                  <c:v>0.98850439469447493</c:v>
                </c:pt>
                <c:pt idx="894">
                  <c:v>0.98856172384143148</c:v>
                </c:pt>
                <c:pt idx="895">
                  <c:v>0.98861876698560613</c:v>
                </c:pt>
                <c:pt idx="896">
                  <c:v>0.98867552555380522</c:v>
                </c:pt>
                <c:pt idx="897">
                  <c:v>0.98873200096571712</c:v>
                </c:pt>
                <c:pt idx="898">
                  <c:v>0.98878819463394751</c:v>
                </c:pt>
                <c:pt idx="899">
                  <c:v>0.98884410796405509</c:v>
                </c:pt>
                <c:pt idx="900">
                  <c:v>0.98889974235458644</c:v>
                </c:pt>
                <c:pt idx="901">
                  <c:v>0.98895509919711111</c:v>
                </c:pt>
                <c:pt idx="902">
                  <c:v>0.98901017987625639</c:v>
                </c:pt>
                <c:pt idx="903">
                  <c:v>0.98906498576974189</c:v>
                </c:pt>
                <c:pt idx="904">
                  <c:v>0.98911951824841438</c:v>
                </c:pt>
                <c:pt idx="905">
                  <c:v>0.98917377867628131</c:v>
                </c:pt>
                <c:pt idx="906">
                  <c:v>0.98922776841054594</c:v>
                </c:pt>
                <c:pt idx="907">
                  <c:v>0.98928148880164002</c:v>
                </c:pt>
                <c:pt idx="908">
                  <c:v>0.98933494119325893</c:v>
                </c:pt>
                <c:pt idx="909">
                  <c:v>0.98938812692239431</c:v>
                </c:pt>
                <c:pt idx="910">
                  <c:v>0.98944104731936799</c:v>
                </c:pt>
                <c:pt idx="911">
                  <c:v>0.98949370370786505</c:v>
                </c:pt>
                <c:pt idx="912">
                  <c:v>0.98954609740496702</c:v>
                </c:pt>
                <c:pt idx="913">
                  <c:v>0.98959822972118461</c:v>
                </c:pt>
                <c:pt idx="914">
                  <c:v>0.98965010196049097</c:v>
                </c:pt>
                <c:pt idx="915">
                  <c:v>0.98970171542035379</c:v>
                </c:pt>
                <c:pt idx="916">
                  <c:v>0.98975307139176805</c:v>
                </c:pt>
                <c:pt idx="917">
                  <c:v>0.98980417115928832</c:v>
                </c:pt>
                <c:pt idx="918">
                  <c:v>0.98985501600106063</c:v>
                </c:pt>
                <c:pt idx="919">
                  <c:v>0.98990560718885467</c:v>
                </c:pt>
                <c:pt idx="920">
                  <c:v>0.98995594598809566</c:v>
                </c:pt>
                <c:pt idx="921">
                  <c:v>0.99000603365789575</c:v>
                </c:pt>
                <c:pt idx="922">
                  <c:v>0.99005587145108576</c:v>
                </c:pt>
                <c:pt idx="923">
                  <c:v>0.99010546061424631</c:v>
                </c:pt>
                <c:pt idx="924">
                  <c:v>0.99015480238773912</c:v>
                </c:pt>
                <c:pt idx="925">
                  <c:v>0.99020389800573794</c:v>
                </c:pt>
                <c:pt idx="926">
                  <c:v>0.99025274869625979</c:v>
                </c:pt>
                <c:pt idx="927">
                  <c:v>0.99030135568119493</c:v>
                </c:pt>
                <c:pt idx="928">
                  <c:v>0.99034972017633827</c:v>
                </c:pt>
                <c:pt idx="929">
                  <c:v>0.99039784339141912</c:v>
                </c:pt>
                <c:pt idx="930">
                  <c:v>0.99044572653013185</c:v>
                </c:pt>
                <c:pt idx="931">
                  <c:v>0.99049337079016586</c:v>
                </c:pt>
                <c:pt idx="932">
                  <c:v>0.99054077736323543</c:v>
                </c:pt>
                <c:pt idx="933">
                  <c:v>0.99058794743510981</c:v>
                </c:pt>
                <c:pt idx="934">
                  <c:v>0.99063488218564244</c:v>
                </c:pt>
                <c:pt idx="935">
                  <c:v>0.99068158278880081</c:v>
                </c:pt>
                <c:pt idx="936">
                  <c:v>0.99072805041269607</c:v>
                </c:pt>
                <c:pt idx="937">
                  <c:v>0.99077428621961139</c:v>
                </c:pt>
                <c:pt idx="938">
                  <c:v>0.99082029136603211</c:v>
                </c:pt>
                <c:pt idx="939">
                  <c:v>0.99086606700267343</c:v>
                </c:pt>
                <c:pt idx="940">
                  <c:v>0.99091161427451069</c:v>
                </c:pt>
                <c:pt idx="941">
                  <c:v>0.99095693432080634</c:v>
                </c:pt>
                <c:pt idx="942">
                  <c:v>0.99100202827514017</c:v>
                </c:pt>
                <c:pt idx="943">
                  <c:v>0.99104689726543593</c:v>
                </c:pt>
                <c:pt idx="944">
                  <c:v>0.991091542413991</c:v>
                </c:pt>
                <c:pt idx="945">
                  <c:v>0.99113596483750377</c:v>
                </c:pt>
                <c:pt idx="946">
                  <c:v>0.99118016564710143</c:v>
                </c:pt>
                <c:pt idx="947">
                  <c:v>0.99122414594836827</c:v>
                </c:pt>
                <c:pt idx="948">
                  <c:v>0.99126790684137267</c:v>
                </c:pt>
                <c:pt idx="949">
                  <c:v>0.9913114494206956</c:v>
                </c:pt>
                <c:pt idx="950">
                  <c:v>0.99135477477545675</c:v>
                </c:pt>
                <c:pt idx="951">
                  <c:v>0.99139788398934281</c:v>
                </c:pt>
                <c:pt idx="952">
                  <c:v>0.99144077814063414</c:v>
                </c:pt>
                <c:pt idx="953">
                  <c:v>0.99148345830223183</c:v>
                </c:pt>
                <c:pt idx="954">
                  <c:v>0.99152592554168428</c:v>
                </c:pt>
                <c:pt idx="955">
                  <c:v>0.99156818092121435</c:v>
                </c:pt>
                <c:pt idx="956">
                  <c:v>0.99161022549774569</c:v>
                </c:pt>
                <c:pt idx="957">
                  <c:v>0.99165206032292896</c:v>
                </c:pt>
                <c:pt idx="958">
                  <c:v>0.99169368644316869</c:v>
                </c:pt>
                <c:pt idx="959">
                  <c:v>0.99173510489964878</c:v>
                </c:pt>
                <c:pt idx="960">
                  <c:v>0.99177631672835909</c:v>
                </c:pt>
                <c:pt idx="961">
                  <c:v>0.99181732296012137</c:v>
                </c:pt>
                <c:pt idx="962">
                  <c:v>0.99185812462061418</c:v>
                </c:pt>
                <c:pt idx="963">
                  <c:v>0.99189872273039992</c:v>
                </c:pt>
                <c:pt idx="964">
                  <c:v>0.99193911830494885</c:v>
                </c:pt>
                <c:pt idx="965">
                  <c:v>0.99197931235466619</c:v>
                </c:pt>
                <c:pt idx="966">
                  <c:v>0.99201930588491571</c:v>
                </c:pt>
                <c:pt idx="967">
                  <c:v>0.99205909989604579</c:v>
                </c:pt>
                <c:pt idx="968">
                  <c:v>0.99209869538341477</c:v>
                </c:pt>
                <c:pt idx="969">
                  <c:v>0.99213809333741465</c:v>
                </c:pt>
                <c:pt idx="970">
                  <c:v>0.99217729474349692</c:v>
                </c:pt>
                <c:pt idx="971">
                  <c:v>0.99221630058219723</c:v>
                </c:pt>
                <c:pt idx="972">
                  <c:v>0.99225511182915871</c:v>
                </c:pt>
                <c:pt idx="973">
                  <c:v>0.99229372945515792</c:v>
                </c:pt>
                <c:pt idx="974">
                  <c:v>0.99233215442612832</c:v>
                </c:pt>
                <c:pt idx="975">
                  <c:v>0.9923703877031842</c:v>
                </c:pt>
                <c:pt idx="976">
                  <c:v>0.99240843024264525</c:v>
                </c:pt>
                <c:pt idx="977">
                  <c:v>0.99244628299606041</c:v>
                </c:pt>
                <c:pt idx="978">
                  <c:v>0.99248394691023134</c:v>
                </c:pt>
                <c:pt idx="979">
                  <c:v>0.99252142292723644</c:v>
                </c:pt>
                <c:pt idx="980">
                  <c:v>0.99255871198445444</c:v>
                </c:pt>
                <c:pt idx="981">
                  <c:v>0.99259581501458727</c:v>
                </c:pt>
                <c:pt idx="982">
                  <c:v>0.99263273294568399</c:v>
                </c:pt>
                <c:pt idx="983">
                  <c:v>0.99266946670116407</c:v>
                </c:pt>
                <c:pt idx="984">
                  <c:v>0.99270601719983997</c:v>
                </c:pt>
                <c:pt idx="985">
                  <c:v>0.9927423853559405</c:v>
                </c:pt>
                <c:pt idx="986">
                  <c:v>0.99277857207913345</c:v>
                </c:pt>
                <c:pt idx="987">
                  <c:v>0.99281457827454866</c:v>
                </c:pt>
                <c:pt idx="988">
                  <c:v>0.99285040484280029</c:v>
                </c:pt>
                <c:pt idx="989">
                  <c:v>0.99288605268000973</c:v>
                </c:pt>
                <c:pt idx="990">
                  <c:v>0.99292152267782763</c:v>
                </c:pt>
                <c:pt idx="991">
                  <c:v>0.99295681572345651</c:v>
                </c:pt>
                <c:pt idx="992">
                  <c:v>0.99299193269967256</c:v>
                </c:pt>
                <c:pt idx="993">
                  <c:v>0.9930268744848485</c:v>
                </c:pt>
                <c:pt idx="994">
                  <c:v>0.99306164195297464</c:v>
                </c:pt>
                <c:pt idx="995">
                  <c:v>0.99309623597368124</c:v>
                </c:pt>
                <c:pt idx="996">
                  <c:v>0.99313065741226014</c:v>
                </c:pt>
                <c:pt idx="997">
                  <c:v>0.99316490712968641</c:v>
                </c:pt>
                <c:pt idx="998">
                  <c:v>0.99319898598264</c:v>
                </c:pt>
                <c:pt idx="999">
                  <c:v>0.99323289482352706</c:v>
                </c:pt>
                <c:pt idx="1000">
                  <c:v>0.99326663450050123</c:v>
                </c:pt>
                <c:pt idx="1001">
                  <c:v>0.99330020585748469</c:v>
                </c:pt>
                <c:pt idx="1002">
                  <c:v>0.99333360973418994</c:v>
                </c:pt>
                <c:pt idx="1003">
                  <c:v>0.99336684696613975</c:v>
                </c:pt>
                <c:pt idx="1004">
                  <c:v>0.99339991838468911</c:v>
                </c:pt>
                <c:pt idx="1005">
                  <c:v>0.99343282481704553</c:v>
                </c:pt>
                <c:pt idx="1006">
                  <c:v>0.99346556708628952</c:v>
                </c:pt>
                <c:pt idx="1007">
                  <c:v>0.99349814601139541</c:v>
                </c:pt>
                <c:pt idx="1008">
                  <c:v>0.99353056240725224</c:v>
                </c:pt>
                <c:pt idx="1009">
                  <c:v>0.9935628170846833</c:v>
                </c:pt>
                <c:pt idx="1010">
                  <c:v>0.99359491085046692</c:v>
                </c:pt>
                <c:pt idx="1011">
                  <c:v>0.99362684450735694</c:v>
                </c:pt>
                <c:pt idx="1012">
                  <c:v>0.99365861885410212</c:v>
                </c:pt>
                <c:pt idx="1013">
                  <c:v>0.99369023468546636</c:v>
                </c:pt>
                <c:pt idx="1014">
                  <c:v>0.99372169279224898</c:v>
                </c:pt>
                <c:pt idx="1015">
                  <c:v>0.99375299396130379</c:v>
                </c:pt>
                <c:pt idx="1016">
                  <c:v>0.99378413897555951</c:v>
                </c:pt>
                <c:pt idx="1017">
                  <c:v>0.99381512861403887</c:v>
                </c:pt>
                <c:pt idx="1018">
                  <c:v>0.99384596365187805</c:v>
                </c:pt>
                <c:pt idx="1019">
                  <c:v>0.99387664486034655</c:v>
                </c:pt>
                <c:pt idx="1020">
                  <c:v>0.99390717300686582</c:v>
                </c:pt>
                <c:pt idx="1021">
                  <c:v>0.99393754885502916</c:v>
                </c:pt>
                <c:pt idx="1022">
                  <c:v>0.99396777316462026</c:v>
                </c:pt>
                <c:pt idx="1023">
                  <c:v>0.99399784669163249</c:v>
                </c:pt>
                <c:pt idx="1024">
                  <c:v>0.99402777018828758</c:v>
                </c:pt>
                <c:pt idx="1025">
                  <c:v>0.99405754440305494</c:v>
                </c:pt>
                <c:pt idx="1026">
                  <c:v>0.99408717008066949</c:v>
                </c:pt>
                <c:pt idx="1027">
                  <c:v>0.99411664796215127</c:v>
                </c:pt>
                <c:pt idx="1028">
                  <c:v>0.99414597878482347</c:v>
                </c:pt>
                <c:pt idx="1029">
                  <c:v>0.9941751632823308</c:v>
                </c:pt>
                <c:pt idx="1030">
                  <c:v>0.99420420218465799</c:v>
                </c:pt>
                <c:pt idx="1031">
                  <c:v>0.99423309621814815</c:v>
                </c:pt>
                <c:pt idx="1032">
                  <c:v>0.9942618461055206</c:v>
                </c:pt>
                <c:pt idx="1033">
                  <c:v>0.99429045256588955</c:v>
                </c:pt>
                <c:pt idx="1034">
                  <c:v>0.99431891631478142</c:v>
                </c:pt>
                <c:pt idx="1035">
                  <c:v>0.99434723806415282</c:v>
                </c:pt>
                <c:pt idx="1036">
                  <c:v>0.99437541852240907</c:v>
                </c:pt>
                <c:pt idx="1037">
                  <c:v>0.9944034583944209</c:v>
                </c:pt>
                <c:pt idx="1038">
                  <c:v>0.99443135838154317</c:v>
                </c:pt>
                <c:pt idx="1039">
                  <c:v>0.99445911918163132</c:v>
                </c:pt>
                <c:pt idx="1040">
                  <c:v>0.99448674148905947</c:v>
                </c:pt>
                <c:pt idx="1041">
                  <c:v>0.99451422599473782</c:v>
                </c:pt>
                <c:pt idx="1042">
                  <c:v>0.99454157338612958</c:v>
                </c:pt>
                <c:pt idx="1043">
                  <c:v>0.99456878434726848</c:v>
                </c:pt>
                <c:pt idx="1044">
                  <c:v>0.99459585955877572</c:v>
                </c:pt>
                <c:pt idx="1045">
                  <c:v>0.99462279969787692</c:v>
                </c:pt>
                <c:pt idx="1046">
                  <c:v>0.99464960543841929</c:v>
                </c:pt>
                <c:pt idx="1047">
                  <c:v>0.99467627745088838</c:v>
                </c:pt>
                <c:pt idx="1048">
                  <c:v>0.99470281640242486</c:v>
                </c:pt>
                <c:pt idx="1049">
                  <c:v>0.99472922295684085</c:v>
                </c:pt>
                <c:pt idx="1050">
                  <c:v>0.99475549777463723</c:v>
                </c:pt>
                <c:pt idx="1051">
                  <c:v>0.99478164151301984</c:v>
                </c:pt>
                <c:pt idx="1052">
                  <c:v>0.99480765482591538</c:v>
                </c:pt>
                <c:pt idx="1053">
                  <c:v>0.9948335383639888</c:v>
                </c:pt>
                <c:pt idx="1054">
                  <c:v>0.99485929277465857</c:v>
                </c:pt>
                <c:pt idx="1055">
                  <c:v>0.99488491870211371</c:v>
                </c:pt>
                <c:pt idx="1056">
                  <c:v>0.99491041678732917</c:v>
                </c:pt>
                <c:pt idx="1057">
                  <c:v>0.99493578766808233</c:v>
                </c:pt>
                <c:pt idx="1058">
                  <c:v>0.99496103197896923</c:v>
                </c:pt>
                <c:pt idx="1059">
                  <c:v>0.99498615035141946</c:v>
                </c:pt>
                <c:pt idx="1060">
                  <c:v>0.99501114341371266</c:v>
                </c:pt>
                <c:pt idx="1061">
                  <c:v>0.99503601179099455</c:v>
                </c:pt>
                <c:pt idx="1062">
                  <c:v>0.99506075610529165</c:v>
                </c:pt>
                <c:pt idx="1063">
                  <c:v>0.99508537697552746</c:v>
                </c:pt>
                <c:pt idx="1064">
                  <c:v>0.99510987501753811</c:v>
                </c:pt>
                <c:pt idx="1065">
                  <c:v>0.99513425084408691</c:v>
                </c:pt>
                <c:pt idx="1066">
                  <c:v>0.99515850506488068</c:v>
                </c:pt>
                <c:pt idx="1067">
                  <c:v>0.99518263828658415</c:v>
                </c:pt>
                <c:pt idx="1068">
                  <c:v>0.99520665111283602</c:v>
                </c:pt>
                <c:pt idx="1069">
                  <c:v>0.99523054414426315</c:v>
                </c:pt>
                <c:pt idx="1070">
                  <c:v>0.99525431797849628</c:v>
                </c:pt>
                <c:pt idx="1071">
                  <c:v>0.99527797321018441</c:v>
                </c:pt>
                <c:pt idx="1072">
                  <c:v>0.99530151043101012</c:v>
                </c:pt>
                <c:pt idx="1073">
                  <c:v>0.99532493022970436</c:v>
                </c:pt>
                <c:pt idx="1074">
                  <c:v>0.99534823319206089</c:v>
                </c:pt>
                <c:pt idx="1075">
                  <c:v>0.9953714199009509</c:v>
                </c:pt>
                <c:pt idx="1076">
                  <c:v>0.99539449093633814</c:v>
                </c:pt>
                <c:pt idx="1077">
                  <c:v>0.99541744687529243</c:v>
                </c:pt>
                <c:pt idx="1078">
                  <c:v>0.9954402882920057</c:v>
                </c:pt>
                <c:pt idx="1079">
                  <c:v>0.99546301575780427</c:v>
                </c:pt>
                <c:pt idx="1080">
                  <c:v>0.99548562984116507</c:v>
                </c:pt>
                <c:pt idx="1081">
                  <c:v>0.99550813110772851</c:v>
                </c:pt>
                <c:pt idx="1082">
                  <c:v>0.99553052012031329</c:v>
                </c:pt>
                <c:pt idx="1083">
                  <c:v>0.99555279743893066</c:v>
                </c:pt>
                <c:pt idx="1084">
                  <c:v>0.99557496362079745</c:v>
                </c:pt>
                <c:pt idx="1085">
                  <c:v>0.99559701922035115</c:v>
                </c:pt>
                <c:pt idx="1086">
                  <c:v>0.99561896478926315</c:v>
                </c:pt>
                <c:pt idx="1087">
                  <c:v>0.99564080087645257</c:v>
                </c:pt>
                <c:pt idx="1088">
                  <c:v>0.99566252802810018</c:v>
                </c:pt>
                <c:pt idx="1089">
                  <c:v>0.99568414678766215</c:v>
                </c:pt>
                <c:pt idx="1090">
                  <c:v>0.99570565769588304</c:v>
                </c:pt>
                <c:pt idx="1091">
                  <c:v>0.99572706129081012</c:v>
                </c:pt>
                <c:pt idx="1092">
                  <c:v>0.99574835810780638</c:v>
                </c:pt>
                <c:pt idx="1093">
                  <c:v>0.9957695486795638</c:v>
                </c:pt>
                <c:pt idx="1094">
                  <c:v>0.99579063353611708</c:v>
                </c:pt>
                <c:pt idx="1095">
                  <c:v>0.99581161320485656</c:v>
                </c:pt>
                <c:pt idx="1096">
                  <c:v>0.99583248821054171</c:v>
                </c:pt>
                <c:pt idx="1097">
                  <c:v>0.99585325907531408</c:v>
                </c:pt>
                <c:pt idx="1098">
                  <c:v>0.99587392631871008</c:v>
                </c:pt>
                <c:pt idx="1099">
                  <c:v>0.99589449045767475</c:v>
                </c:pt>
                <c:pt idx="1100">
                  <c:v>0.99591495200657354</c:v>
                </c:pt>
                <c:pt idx="1101">
                  <c:v>0.9959353114772066</c:v>
                </c:pt>
                <c:pt idx="1102">
                  <c:v>0.99595556937882013</c:v>
                </c:pt>
                <c:pt idx="1103">
                  <c:v>0.99597572621812014</c:v>
                </c:pt>
                <c:pt idx="1104">
                  <c:v>0.99599578249928511</c:v>
                </c:pt>
                <c:pt idx="1105">
                  <c:v>0.99601573872397764</c:v>
                </c:pt>
                <c:pt idx="1106">
                  <c:v>0.996035595391358</c:v>
                </c:pt>
                <c:pt idx="1107">
                  <c:v>0.99605535299809611</c:v>
                </c:pt>
                <c:pt idx="1108">
                  <c:v>0.99607501203838444</c:v>
                </c:pt>
                <c:pt idx="1109">
                  <c:v>0.99609457300394966</c:v>
                </c:pt>
                <c:pt idx="1110">
                  <c:v>0.99611403638406548</c:v>
                </c:pt>
                <c:pt idx="1111">
                  <c:v>0.99613340266556472</c:v>
                </c:pt>
                <c:pt idx="1112">
                  <c:v>0.99615267233285154</c:v>
                </c:pt>
                <c:pt idx="1113">
                  <c:v>0.99617184586791341</c:v>
                </c:pt>
                <c:pt idx="1114">
                  <c:v>0.99619092375033336</c:v>
                </c:pt>
                <c:pt idx="1115">
                  <c:v>0.99620990645730179</c:v>
                </c:pt>
                <c:pt idx="1116">
                  <c:v>0.99622879446362855</c:v>
                </c:pt>
                <c:pt idx="1117">
                  <c:v>0.99624758824175474</c:v>
                </c:pt>
                <c:pt idx="1118">
                  <c:v>0.99626628826176478</c:v>
                </c:pt>
                <c:pt idx="1119">
                  <c:v>0.9962848949913975</c:v>
                </c:pt>
                <c:pt idx="1120">
                  <c:v>0.99630340889605873</c:v>
                </c:pt>
                <c:pt idx="1121">
                  <c:v>0.99632183043883205</c:v>
                </c:pt>
                <c:pt idx="1122">
                  <c:v>0.99634016008049131</c:v>
                </c:pt>
                <c:pt idx="1123">
                  <c:v>0.99635839827951123</c:v>
                </c:pt>
                <c:pt idx="1124">
                  <c:v>0.99637654549207955</c:v>
                </c:pt>
                <c:pt idx="1125">
                  <c:v>0.99639460217210796</c:v>
                </c:pt>
                <c:pt idx="1126">
                  <c:v>0.99641256877124396</c:v>
                </c:pt>
                <c:pt idx="1127">
                  <c:v>0.99643044573888173</c:v>
                </c:pt>
                <c:pt idx="1128">
                  <c:v>0.99644823352217349</c:v>
                </c:pt>
                <c:pt idx="1129">
                  <c:v>0.99646593256604099</c:v>
                </c:pt>
                <c:pt idx="1130">
                  <c:v>0.99648354331318567</c:v>
                </c:pt>
                <c:pt idx="1131">
                  <c:v>0.99650106620410128</c:v>
                </c:pt>
                <c:pt idx="1132">
                  <c:v>0.99651850167708356</c:v>
                </c:pt>
                <c:pt idx="1133">
                  <c:v>0.99653585016824153</c:v>
                </c:pt>
                <c:pt idx="1134">
                  <c:v>0.99655311211150921</c:v>
                </c:pt>
                <c:pt idx="1135">
                  <c:v>0.9965702879386551</c:v>
                </c:pt>
                <c:pt idx="1136">
                  <c:v>0.9965873780792941</c:v>
                </c:pt>
                <c:pt idx="1137">
                  <c:v>0.99660438296089782</c:v>
                </c:pt>
                <c:pt idx="1138">
                  <c:v>0.99662130300880514</c:v>
                </c:pt>
                <c:pt idx="1139">
                  <c:v>0.99663813864623307</c:v>
                </c:pt>
                <c:pt idx="1140">
                  <c:v>0.99665489029428755</c:v>
                </c:pt>
                <c:pt idx="1141">
                  <c:v>0.99667155837197341</c:v>
                </c:pt>
                <c:pt idx="1142">
                  <c:v>0.99668814329620514</c:v>
                </c:pt>
                <c:pt idx="1143">
                  <c:v>0.99670464548181759</c:v>
                </c:pt>
                <c:pt idx="1144">
                  <c:v>0.99672106534157578</c:v>
                </c:pt>
                <c:pt idx="1145">
                  <c:v>0.99673740328618576</c:v>
                </c:pt>
                <c:pt idx="1146">
                  <c:v>0.99675365972430463</c:v>
                </c:pt>
                <c:pt idx="1147">
                  <c:v>0.99676983506255057</c:v>
                </c:pt>
                <c:pt idx="1148">
                  <c:v>0.99678592970551372</c:v>
                </c:pt>
                <c:pt idx="1149">
                  <c:v>0.99680194405576517</c:v>
                </c:pt>
                <c:pt idx="1150">
                  <c:v>0.99681787851386816</c:v>
                </c:pt>
                <c:pt idx="1151">
                  <c:v>0.99683373347838733</c:v>
                </c:pt>
                <c:pt idx="1152">
                  <c:v>0.99684950934589911</c:v>
                </c:pt>
                <c:pt idx="1153">
                  <c:v>0.99686520651100152</c:v>
                </c:pt>
                <c:pt idx="1154">
                  <c:v>0.99688082536632394</c:v>
                </c:pt>
                <c:pt idx="1155">
                  <c:v>0.99689636630253686</c:v>
                </c:pt>
                <c:pt idx="1156">
                  <c:v>0.99691182970836212</c:v>
                </c:pt>
                <c:pt idx="1157">
                  <c:v>0.99692721597058209</c:v>
                </c:pt>
                <c:pt idx="1158">
                  <c:v>0.9969425254740496</c:v>
                </c:pt>
                <c:pt idx="1159">
                  <c:v>0.99695775860169766</c:v>
                </c:pt>
                <c:pt idx="1160">
                  <c:v>0.9969729157345486</c:v>
                </c:pt>
                <c:pt idx="1161">
                  <c:v>0.99698799725172438</c:v>
                </c:pt>
                <c:pt idx="1162">
                  <c:v>0.99700300353045512</c:v>
                </c:pt>
                <c:pt idx="1163">
                  <c:v>0.99701793494608937</c:v>
                </c:pt>
                <c:pt idx="1164">
                  <c:v>0.99703279187210292</c:v>
                </c:pt>
                <c:pt idx="1165">
                  <c:v>0.99704757468010852</c:v>
                </c:pt>
                <c:pt idx="1166">
                  <c:v>0.99706228373986505</c:v>
                </c:pt>
                <c:pt idx="1167">
                  <c:v>0.99707691941928633</c:v>
                </c:pt>
                <c:pt idx="1168">
                  <c:v>0.99709148208445142</c:v>
                </c:pt>
                <c:pt idx="1169">
                  <c:v>0.99710597209961271</c:v>
                </c:pt>
                <c:pt idx="1170">
                  <c:v>0.99712038982720519</c:v>
                </c:pt>
                <c:pt idx="1171">
                  <c:v>0.99713473562785626</c:v>
                </c:pt>
                <c:pt idx="1172">
                  <c:v>0.99714900986039379</c:v>
                </c:pt>
                <c:pt idx="1173">
                  <c:v>0.99716321288185583</c:v>
                </c:pt>
                <c:pt idx="1174">
                  <c:v>0.997177345047499</c:v>
                </c:pt>
                <c:pt idx="1175">
                  <c:v>0.99719140671080775</c:v>
                </c:pt>
                <c:pt idx="1176">
                  <c:v>0.99720539822350318</c:v>
                </c:pt>
                <c:pt idx="1177">
                  <c:v>0.99721931993555146</c:v>
                </c:pt>
                <c:pt idx="1178">
                  <c:v>0.99723317219517316</c:v>
                </c:pt>
                <c:pt idx="1179">
                  <c:v>0.99724695534885133</c:v>
                </c:pt>
                <c:pt idx="1180">
                  <c:v>0.99726066974134076</c:v>
                </c:pt>
                <c:pt idx="1181">
                  <c:v>0.99727431571567615</c:v>
                </c:pt>
                <c:pt idx="1182">
                  <c:v>0.99728789361318104</c:v>
                </c:pt>
                <c:pt idx="1183">
                  <c:v>0.99730140377347609</c:v>
                </c:pt>
                <c:pt idx="1184">
                  <c:v>0.99731484653448765</c:v>
                </c:pt>
                <c:pt idx="1185">
                  <c:v>0.9973282222324561</c:v>
                </c:pt>
                <c:pt idx="1186">
                  <c:v>0.99734153120194491</c:v>
                </c:pt>
                <c:pt idx="1187">
                  <c:v>0.99735477377584758</c:v>
                </c:pt>
                <c:pt idx="1188">
                  <c:v>0.99736795028539793</c:v>
                </c:pt>
                <c:pt idx="1189">
                  <c:v>0.99738106106017654</c:v>
                </c:pt>
                <c:pt idx="1190">
                  <c:v>0.99739410642811999</c:v>
                </c:pt>
                <c:pt idx="1191">
                  <c:v>0.99740708671552913</c:v>
                </c:pt>
                <c:pt idx="1192">
                  <c:v>0.99742000224707639</c:v>
                </c:pt>
                <c:pt idx="1193">
                  <c:v>0.99743285334581522</c:v>
                </c:pt>
                <c:pt idx="1194">
                  <c:v>0.99744564033318694</c:v>
                </c:pt>
                <c:pt idx="1195">
                  <c:v>0.99745836352902906</c:v>
                </c:pt>
                <c:pt idx="1196">
                  <c:v>0.99747102325158432</c:v>
                </c:pt>
                <c:pt idx="1197">
                  <c:v>0.99748361981750688</c:v>
                </c:pt>
                <c:pt idx="1198">
                  <c:v>0.99749615354187171</c:v>
                </c:pt>
                <c:pt idx="1199">
                  <c:v>0.99750862473818191</c:v>
                </c:pt>
                <c:pt idx="1200">
                  <c:v>0.99752103371837642</c:v>
                </c:pt>
                <c:pt idx="1201">
                  <c:v>0.99753338079283804</c:v>
                </c:pt>
                <c:pt idx="1202">
                  <c:v>0.9975456662704012</c:v>
                </c:pt>
                <c:pt idx="1203">
                  <c:v>0.99755789045835963</c:v>
                </c:pt>
                <c:pt idx="1204">
                  <c:v>0.99757005366247387</c:v>
                </c:pt>
                <c:pt idx="1205">
                  <c:v>0.99758215618697921</c:v>
                </c:pt>
                <c:pt idx="1206">
                  <c:v>0.99759419833459329</c:v>
                </c:pt>
                <c:pt idx="1207">
                  <c:v>0.99760618040652327</c:v>
                </c:pt>
                <c:pt idx="1208">
                  <c:v>0.99761810270247397</c:v>
                </c:pt>
                <c:pt idx="1209">
                  <c:v>0.99762996552065464</c:v>
                </c:pt>
                <c:pt idx="1210">
                  <c:v>0.99764176915778735</c:v>
                </c:pt>
                <c:pt idx="1211">
                  <c:v>0.9976535139091135</c:v>
                </c:pt>
                <c:pt idx="1212">
                  <c:v>0.99766520006840187</c:v>
                </c:pt>
                <c:pt idx="1213">
                  <c:v>0.9976768279279552</c:v>
                </c:pt>
                <c:pt idx="1214">
                  <c:v>0.99768839777861862</c:v>
                </c:pt>
                <c:pt idx="1215">
                  <c:v>0.99769990990978596</c:v>
                </c:pt>
                <c:pt idx="1216">
                  <c:v>0.99771136460940724</c:v>
                </c:pt>
                <c:pt idx="1217">
                  <c:v>0.99772276216399625</c:v>
                </c:pt>
                <c:pt idx="1218">
                  <c:v>0.99773410285863695</c:v>
                </c:pt>
                <c:pt idx="1219">
                  <c:v>0.99774538697699178</c:v>
                </c:pt>
                <c:pt idx="1220">
                  <c:v>0.99775661480130751</c:v>
                </c:pt>
                <c:pt idx="1221">
                  <c:v>0.99776778661242294</c:v>
                </c:pt>
                <c:pt idx="1222">
                  <c:v>0.99777890268977587</c:v>
                </c:pt>
                <c:pt idx="1223">
                  <c:v>0.99778996331141023</c:v>
                </c:pt>
                <c:pt idx="1224">
                  <c:v>0.99780096875398239</c:v>
                </c:pt>
                <c:pt idx="1225">
                  <c:v>0.99781191929276913</c:v>
                </c:pt>
                <c:pt idx="1226">
                  <c:v>0.99782281520167326</c:v>
                </c:pt>
                <c:pt idx="1227">
                  <c:v>0.99783365675323199</c:v>
                </c:pt>
                <c:pt idx="1228">
                  <c:v>0.99784444421862195</c:v>
                </c:pt>
                <c:pt idx="1229">
                  <c:v>0.99785517786766764</c:v>
                </c:pt>
                <c:pt idx="1230">
                  <c:v>0.99786585796884719</c:v>
                </c:pt>
                <c:pt idx="1231">
                  <c:v>0.99787648478929936</c:v>
                </c:pt>
                <c:pt idx="1232">
                  <c:v>0.99788705859483029</c:v>
                </c:pt>
                <c:pt idx="1233">
                  <c:v>0.99789757964991999</c:v>
                </c:pt>
                <c:pt idx="1234">
                  <c:v>0.99790804821772905</c:v>
                </c:pt>
                <c:pt idx="1235">
                  <c:v>0.99791846456010525</c:v>
                </c:pt>
                <c:pt idx="1236">
                  <c:v>0.99792882893759005</c:v>
                </c:pt>
                <c:pt idx="1237">
                  <c:v>0.99793914160942498</c:v>
                </c:pt>
                <c:pt idx="1238">
                  <c:v>0.9979494028335586</c:v>
                </c:pt>
                <c:pt idx="1239">
                  <c:v>0.99795961286665225</c:v>
                </c:pt>
                <c:pt idx="1240">
                  <c:v>0.9979697719640872</c:v>
                </c:pt>
                <c:pt idx="1241">
                  <c:v>0.99797988037997043</c:v>
                </c:pt>
                <c:pt idx="1242">
                  <c:v>0.99798993836714123</c:v>
                </c:pt>
                <c:pt idx="1243">
                  <c:v>0.99799994617717758</c:v>
                </c:pt>
                <c:pt idx="1244">
                  <c:v>0.99800990406040258</c:v>
                </c:pt>
                <c:pt idx="1245">
                  <c:v>0.9980198122658902</c:v>
                </c:pt>
                <c:pt idx="1246">
                  <c:v>0.998029671041472</c:v>
                </c:pt>
                <c:pt idx="1247">
                  <c:v>0.99803948063374315</c:v>
                </c:pt>
                <c:pt idx="1248">
                  <c:v>0.99804924128806871</c:v>
                </c:pt>
                <c:pt idx="1249">
                  <c:v>0.9980589532485894</c:v>
                </c:pt>
                <c:pt idx="1250">
                  <c:v>0.99806861675822822</c:v>
                </c:pt>
                <c:pt idx="1251">
                  <c:v>0.99807823205869628</c:v>
                </c:pt>
                <c:pt idx="1252">
                  <c:v>0.99808779939049852</c:v>
                </c:pt>
                <c:pt idx="1253">
                  <c:v>0.99809731899294063</c:v>
                </c:pt>
                <c:pt idx="1254">
                  <c:v>0.99810679110413381</c:v>
                </c:pt>
                <c:pt idx="1255">
                  <c:v>0.99811621596100186</c:v>
                </c:pt>
                <c:pt idx="1256">
                  <c:v>0.99812559379928645</c:v>
                </c:pt>
                <c:pt idx="1257">
                  <c:v>0.99813492485355315</c:v>
                </c:pt>
                <c:pt idx="1258">
                  <c:v>0.99814420935719728</c:v>
                </c:pt>
                <c:pt idx="1259">
                  <c:v>0.99815344754244995</c:v>
                </c:pt>
                <c:pt idx="1260">
                  <c:v>0.99816263964038365</c:v>
                </c:pt>
                <c:pt idx="1261">
                  <c:v>0.99817178588091815</c:v>
                </c:pt>
                <c:pt idx="1262">
                  <c:v>0.9981808864928261</c:v>
                </c:pt>
                <c:pt idx="1263">
                  <c:v>0.99818994170373887</c:v>
                </c:pt>
                <c:pt idx="1264">
                  <c:v>0.99819895174015227</c:v>
                </c:pt>
                <c:pt idx="1265">
                  <c:v>0.99820791682743226</c:v>
                </c:pt>
                <c:pt idx="1266">
                  <c:v>0.99821683718982013</c:v>
                </c:pt>
                <c:pt idx="1267">
                  <c:v>0.99822571305043917</c:v>
                </c:pt>
                <c:pt idx="1268">
                  <c:v>0.99823454463129868</c:v>
                </c:pt>
                <c:pt idx="1269">
                  <c:v>0.99824333215330119</c:v>
                </c:pt>
                <c:pt idx="1270">
                  <c:v>0.99825207583624664</c:v>
                </c:pt>
                <c:pt idx="1271">
                  <c:v>0.99826077589883888</c:v>
                </c:pt>
                <c:pt idx="1272">
                  <c:v>0.99826943255869027</c:v>
                </c:pt>
                <c:pt idx="1273">
                  <c:v>0.99827804603232784</c:v>
                </c:pt>
                <c:pt idx="1274">
                  <c:v>0.99828661653519823</c:v>
                </c:pt>
                <c:pt idx="1275">
                  <c:v>0.99829514428167365</c:v>
                </c:pt>
                <c:pt idx="1276">
                  <c:v>0.99830362948505613</c:v>
                </c:pt>
                <c:pt idx="1277">
                  <c:v>0.99831207235758412</c:v>
                </c:pt>
                <c:pt idx="1278">
                  <c:v>0.99832047311043748</c:v>
                </c:pt>
                <c:pt idx="1279">
                  <c:v>0.99832883195374178</c:v>
                </c:pt>
                <c:pt idx="1280">
                  <c:v>0.99833714909657501</c:v>
                </c:pt>
                <c:pt idx="1281">
                  <c:v>0.99834542474697185</c:v>
                </c:pt>
                <c:pt idx="1282">
                  <c:v>0.99835365911192897</c:v>
                </c:pt>
                <c:pt idx="1283">
                  <c:v>0.9983618523974106</c:v>
                </c:pt>
                <c:pt idx="1284">
                  <c:v>0.99837000480835347</c:v>
                </c:pt>
                <c:pt idx="1285">
                  <c:v>0.99837811654867192</c:v>
                </c:pt>
                <c:pt idx="1286">
                  <c:v>0.99838618782126287</c:v>
                </c:pt>
                <c:pt idx="1287">
                  <c:v>0.99839421882801094</c:v>
                </c:pt>
                <c:pt idx="1288">
                  <c:v>0.99840220976979399</c:v>
                </c:pt>
                <c:pt idx="1289">
                  <c:v>0.99841016084648748</c:v>
                </c:pt>
                <c:pt idx="1290">
                  <c:v>0.99841807225696966</c:v>
                </c:pt>
                <c:pt idx="1291">
                  <c:v>0.99842594419912678</c:v>
                </c:pt>
                <c:pt idx="1292">
                  <c:v>0.99843377686985801</c:v>
                </c:pt>
                <c:pt idx="1293">
                  <c:v>0.99844157046507964</c:v>
                </c:pt>
                <c:pt idx="1294">
                  <c:v>0.9984493251797314</c:v>
                </c:pt>
                <c:pt idx="1295">
                  <c:v>0.99845704120777978</c:v>
                </c:pt>
                <c:pt idx="1296">
                  <c:v>0.99846471874222409</c:v>
                </c:pt>
                <c:pt idx="1297">
                  <c:v>0.99847235797510059</c:v>
                </c:pt>
                <c:pt idx="1298">
                  <c:v>0.99847995909748744</c:v>
                </c:pt>
                <c:pt idx="1299">
                  <c:v>0.99848752229950999</c:v>
                </c:pt>
                <c:pt idx="1300">
                  <c:v>0.99849504777034459</c:v>
                </c:pt>
                <c:pt idx="1301">
                  <c:v>0.99850253569822389</c:v>
                </c:pt>
                <c:pt idx="1302">
                  <c:v>0.99850998627044174</c:v>
                </c:pt>
                <c:pt idx="1303">
                  <c:v>0.99851739967335762</c:v>
                </c:pt>
                <c:pt idx="1304">
                  <c:v>0.99852477609240098</c:v>
                </c:pt>
                <c:pt idx="1305">
                  <c:v>0.99853211571207667</c:v>
                </c:pt>
                <c:pt idx="1306">
                  <c:v>0.99853941871596852</c:v>
                </c:pt>
                <c:pt idx="1307">
                  <c:v>0.99854668528674484</c:v>
                </c:pt>
                <c:pt idx="1308">
                  <c:v>0.99855391560616291</c:v>
                </c:pt>
                <c:pt idx="1309">
                  <c:v>0.99856110985507252</c:v>
                </c:pt>
                <c:pt idx="1310">
                  <c:v>0.99856826821342204</c:v>
                </c:pt>
                <c:pt idx="1311">
                  <c:v>0.99857539086026148</c:v>
                </c:pt>
                <c:pt idx="1312">
                  <c:v>0.99858247797374822</c:v>
                </c:pt>
                <c:pt idx="1313">
                  <c:v>0.99858952973115001</c:v>
                </c:pt>
                <c:pt idx="1314">
                  <c:v>0.99859654630885131</c:v>
                </c:pt>
                <c:pt idx="1315">
                  <c:v>0.99860352788235573</c:v>
                </c:pt>
                <c:pt idx="1316">
                  <c:v>0.99861047462629171</c:v>
                </c:pt>
                <c:pt idx="1317">
                  <c:v>0.99861738671441647</c:v>
                </c:pt>
                <c:pt idx="1318">
                  <c:v>0.9986242643196207</c:v>
                </c:pt>
                <c:pt idx="1319">
                  <c:v>0.9986311076139317</c:v>
                </c:pt>
                <c:pt idx="1320">
                  <c:v>0.99863791676851965</c:v>
                </c:pt>
                <c:pt idx="1321">
                  <c:v>0.99864469195370009</c:v>
                </c:pt>
                <c:pt idx="1322">
                  <c:v>0.99865143333893913</c:v>
                </c:pt>
                <c:pt idx="1323">
                  <c:v>0.99865814109285733</c:v>
                </c:pt>
                <c:pt idx="1324">
                  <c:v>0.99866481538323415</c:v>
                </c:pt>
                <c:pt idx="1325">
                  <c:v>0.99867145637701205</c:v>
                </c:pt>
                <c:pt idx="1326">
                  <c:v>0.99867806424030048</c:v>
                </c:pt>
                <c:pt idx="1327">
                  <c:v>0.99868463913838046</c:v>
                </c:pt>
                <c:pt idx="1328">
                  <c:v>0.99869118123570821</c:v>
                </c:pt>
                <c:pt idx="1329">
                  <c:v>0.99869769069591974</c:v>
                </c:pt>
                <c:pt idx="1330">
                  <c:v>0.99870416768183445</c:v>
                </c:pt>
                <c:pt idx="1331">
                  <c:v>0.99871061235545977</c:v>
                </c:pt>
                <c:pt idx="1332">
                  <c:v>0.99871702487799474</c:v>
                </c:pt>
                <c:pt idx="1333">
                  <c:v>0.99872340540983418</c:v>
                </c:pt>
                <c:pt idx="1334">
                  <c:v>0.99872975411057285</c:v>
                </c:pt>
                <c:pt idx="1335">
                  <c:v>0.99873607113900909</c:v>
                </c:pt>
                <c:pt idx="1336">
                  <c:v>0.99874235665314948</c:v>
                </c:pt>
                <c:pt idx="1337">
                  <c:v>0.99874861081021182</c:v>
                </c:pt>
                <c:pt idx="1338">
                  <c:v>0.9987548337666301</c:v>
                </c:pt>
                <c:pt idx="1339">
                  <c:v>0.99876102567805725</c:v>
                </c:pt>
                <c:pt idx="1340">
                  <c:v>0.99876718669937026</c:v>
                </c:pt>
                <c:pt idx="1341">
                  <c:v>0.99877331698467331</c:v>
                </c:pt>
                <c:pt idx="1342">
                  <c:v>0.99877941668730164</c:v>
                </c:pt>
                <c:pt idx="1343">
                  <c:v>0.99878548595982575</c:v>
                </c:pt>
                <c:pt idx="1344">
                  <c:v>0.99879152495405477</c:v>
                </c:pt>
                <c:pt idx="1345">
                  <c:v>0.99879753382104075</c:v>
                </c:pt>
                <c:pt idx="1346">
                  <c:v>0.99880351271108181</c:v>
                </c:pt>
                <c:pt idx="1347">
                  <c:v>0.99880946177372665</c:v>
                </c:pt>
                <c:pt idx="1348">
                  <c:v>0.99881538115777768</c:v>
                </c:pt>
                <c:pt idx="1349">
                  <c:v>0.99882127101129492</c:v>
                </c:pt>
                <c:pt idx="1350">
                  <c:v>0.99882713148159996</c:v>
                </c:pt>
                <c:pt idx="1351">
                  <c:v>0.99883296271527944</c:v>
                </c:pt>
                <c:pt idx="1352">
                  <c:v>0.99883876485818834</c:v>
                </c:pt>
                <c:pt idx="1353">
                  <c:v>0.99884453805545448</c:v>
                </c:pt>
                <c:pt idx="1354">
                  <c:v>0.99885028245148133</c:v>
                </c:pt>
                <c:pt idx="1355">
                  <c:v>0.99885599818995197</c:v>
                </c:pt>
                <c:pt idx="1356">
                  <c:v>0.99886168541383302</c:v>
                </c:pt>
                <c:pt idx="1357">
                  <c:v>0.99886734426537749</c:v>
                </c:pt>
                <c:pt idx="1358">
                  <c:v>0.99887297488612892</c:v>
                </c:pt>
                <c:pt idx="1359">
                  <c:v>0.99887857741692465</c:v>
                </c:pt>
                <c:pt idx="1360">
                  <c:v>0.99888415199789937</c:v>
                </c:pt>
                <c:pt idx="1361">
                  <c:v>0.99888969876848877</c:v>
                </c:pt>
                <c:pt idx="1362">
                  <c:v>0.99889521786743296</c:v>
                </c:pt>
                <c:pt idx="1363">
                  <c:v>0.99890070943277975</c:v>
                </c:pt>
                <c:pt idx="1364">
                  <c:v>0.99890617360188827</c:v>
                </c:pt>
                <c:pt idx="1365">
                  <c:v>0.99891161051143251</c:v>
                </c:pt>
                <c:pt idx="1366">
                  <c:v>0.99891702029740459</c:v>
                </c:pt>
                <c:pt idx="1367">
                  <c:v>0.99892240309511815</c:v>
                </c:pt>
                <c:pt idx="1368">
                  <c:v>0.99892775903921183</c:v>
                </c:pt>
                <c:pt idx="1369">
                  <c:v>0.99893308826365268</c:v>
                </c:pt>
                <c:pt idx="1370">
                  <c:v>0.99893839090173897</c:v>
                </c:pt>
                <c:pt idx="1371">
                  <c:v>0.99894366708610471</c:v>
                </c:pt>
                <c:pt idx="1372">
                  <c:v>0.99894891694872157</c:v>
                </c:pt>
                <c:pt idx="1373">
                  <c:v>0.99895414062090315</c:v>
                </c:pt>
                <c:pt idx="1374">
                  <c:v>0.99895933823330785</c:v>
                </c:pt>
                <c:pt idx="1375">
                  <c:v>0.99896450991594232</c:v>
                </c:pt>
                <c:pt idx="1376">
                  <c:v>0.99896965579816466</c:v>
                </c:pt>
                <c:pt idx="1377">
                  <c:v>0.99897477600868756</c:v>
                </c:pt>
                <c:pt idx="1378">
                  <c:v>0.99897987067558147</c:v>
                </c:pt>
                <c:pt idx="1379">
                  <c:v>0.99898493992627835</c:v>
                </c:pt>
                <c:pt idx="1380">
                  <c:v>0.99898998388757387</c:v>
                </c:pt>
                <c:pt idx="1381">
                  <c:v>0.99899500268563157</c:v>
                </c:pt>
                <c:pt idx="1382">
                  <c:v>0.99899999644598536</c:v>
                </c:pt>
                <c:pt idx="1383">
                  <c:v>0.99900496529354277</c:v>
                </c:pt>
                <c:pt idx="1384">
                  <c:v>0.99900990935258882</c:v>
                </c:pt>
                <c:pt idx="1385">
                  <c:v>0.99901482874678771</c:v>
                </c:pt>
                <c:pt idx="1386">
                  <c:v>0.99901972359918711</c:v>
                </c:pt>
                <c:pt idx="1387">
                  <c:v>0.99902459403222099</c:v>
                </c:pt>
                <c:pt idx="1388">
                  <c:v>0.99902944016771211</c:v>
                </c:pt>
                <c:pt idx="1389">
                  <c:v>0.99903426212687574</c:v>
                </c:pt>
                <c:pt idx="1390">
                  <c:v>0.99903906003032217</c:v>
                </c:pt>
                <c:pt idx="1391">
                  <c:v>0.99904383399806063</c:v>
                </c:pt>
                <c:pt idx="1392">
                  <c:v>0.99904858414950093</c:v>
                </c:pt>
                <c:pt idx="1393">
                  <c:v>0.99905331060345748</c:v>
                </c:pt>
                <c:pt idx="1394">
                  <c:v>0.99905801347815204</c:v>
                </c:pt>
                <c:pt idx="1395">
                  <c:v>0.9990626928912163</c:v>
                </c:pt>
                <c:pt idx="1396">
                  <c:v>0.9990673489596954</c:v>
                </c:pt>
                <c:pt idx="1397">
                  <c:v>0.99907198180005052</c:v>
                </c:pt>
                <c:pt idx="1398">
                  <c:v>0.99907659152816164</c:v>
                </c:pt>
                <c:pt idx="1399">
                  <c:v>0.99908117825933074</c:v>
                </c:pt>
                <c:pt idx="1400">
                  <c:v>0.99908574210828471</c:v>
                </c:pt>
                <c:pt idx="1401">
                  <c:v>0.99909028318917814</c:v>
                </c:pt>
                <c:pt idx="1402">
                  <c:v>0.99909480161559572</c:v>
                </c:pt>
                <c:pt idx="1403">
                  <c:v>0.99909929750055593</c:v>
                </c:pt>
                <c:pt idx="1404">
                  <c:v>0.99910377095651315</c:v>
                </c:pt>
                <c:pt idx="1405">
                  <c:v>0.99910822209536099</c:v>
                </c:pt>
                <c:pt idx="1406">
                  <c:v>0.9991126510284345</c:v>
                </c:pt>
                <c:pt idx="1407">
                  <c:v>0.99911705786651372</c:v>
                </c:pt>
                <c:pt idx="1408">
                  <c:v>0.99912144271982561</c:v>
                </c:pt>
                <c:pt idx="1409">
                  <c:v>0.99912580569804765</c:v>
                </c:pt>
                <c:pt idx="1410">
                  <c:v>0.99913014691030999</c:v>
                </c:pt>
                <c:pt idx="1411">
                  <c:v>0.99913446646519799</c:v>
                </c:pt>
                <c:pt idx="1412">
                  <c:v>0.99913876447075589</c:v>
                </c:pt>
                <c:pt idx="1413">
                  <c:v>0.9991430410344887</c:v>
                </c:pt>
                <c:pt idx="1414">
                  <c:v>0.99914729626336496</c:v>
                </c:pt>
                <c:pt idx="1415">
                  <c:v>0.99915153026381975</c:v>
                </c:pt>
                <c:pt idx="1416">
                  <c:v>0.99915574314175692</c:v>
                </c:pt>
                <c:pt idx="1417">
                  <c:v>0.99915993500255251</c:v>
                </c:pt>
                <c:pt idx="1418">
                  <c:v>0.9991641059510562</c:v>
                </c:pt>
                <c:pt idx="1419">
                  <c:v>0.99916825609159499</c:v>
                </c:pt>
                <c:pt idx="1420">
                  <c:v>0.99917238552797549</c:v>
                </c:pt>
                <c:pt idx="1421">
                  <c:v>0.99917649436348599</c:v>
                </c:pt>
                <c:pt idx="1422">
                  <c:v>0.99918058270090016</c:v>
                </c:pt>
                <c:pt idx="1423">
                  <c:v>0.99918465064247841</c:v>
                </c:pt>
                <c:pt idx="1424">
                  <c:v>0.99918869828997126</c:v>
                </c:pt>
                <c:pt idx="1425">
                  <c:v>0.99919272574462137</c:v>
                </c:pt>
                <c:pt idx="1426">
                  <c:v>0.9991967331071665</c:v>
                </c:pt>
                <c:pt idx="1427">
                  <c:v>0.99920072047784203</c:v>
                </c:pt>
                <c:pt idx="1428">
                  <c:v>0.99920468795638295</c:v>
                </c:pt>
                <c:pt idx="1429">
                  <c:v>0.999208635642027</c:v>
                </c:pt>
                <c:pt idx="1430">
                  <c:v>0.99921256363351652</c:v>
                </c:pt>
                <c:pt idx="1431">
                  <c:v>0.99921647202910135</c:v>
                </c:pt>
                <c:pt idx="1432">
                  <c:v>0.99922036092654143</c:v>
                </c:pt>
                <c:pt idx="1433">
                  <c:v>0.99922423042310882</c:v>
                </c:pt>
                <c:pt idx="1434">
                  <c:v>0.9992280806155901</c:v>
                </c:pt>
                <c:pt idx="1435">
                  <c:v>0.99923191160028935</c:v>
                </c:pt>
                <c:pt idx="1436">
                  <c:v>0.99923572347303002</c:v>
                </c:pt>
                <c:pt idx="1437">
                  <c:v>0.99923951632915753</c:v>
                </c:pt>
                <c:pt idx="1438">
                  <c:v>0.99924329026354186</c:v>
                </c:pt>
                <c:pt idx="1439">
                  <c:v>0.99924704537057918</c:v>
                </c:pt>
                <c:pt idx="1440">
                  <c:v>0.99925078174419546</c:v>
                </c:pt>
                <c:pt idx="1441">
                  <c:v>0.99925449947784728</c:v>
                </c:pt>
                <c:pt idx="1442">
                  <c:v>0.99925819866452592</c:v>
                </c:pt>
                <c:pt idx="1443">
                  <c:v>0.99926187939675781</c:v>
                </c:pt>
                <c:pt idx="1444">
                  <c:v>0.99926554176660831</c:v>
                </c:pt>
                <c:pt idx="1445">
                  <c:v>0.99926918586568347</c:v>
                </c:pt>
                <c:pt idx="1446">
                  <c:v>0.99927281178513228</c:v>
                </c:pt>
                <c:pt idx="1447">
                  <c:v>0.99927641961564895</c:v>
                </c:pt>
                <c:pt idx="1448">
                  <c:v>0.99928000944747519</c:v>
                </c:pt>
                <c:pt idx="1449">
                  <c:v>0.99928358137040285</c:v>
                </c:pt>
                <c:pt idx="1450">
                  <c:v>0.99928713547377512</c:v>
                </c:pt>
                <c:pt idx="1451">
                  <c:v>0.99929067184649045</c:v>
                </c:pt>
                <c:pt idx="1452">
                  <c:v>0.99929419057700286</c:v>
                </c:pt>
                <c:pt idx="1453">
                  <c:v>0.99929769175332583</c:v>
                </c:pt>
                <c:pt idx="1454">
                  <c:v>0.99930117546303299</c:v>
                </c:pt>
                <c:pt idx="1455">
                  <c:v>0.99930464179326206</c:v>
                </c:pt>
                <c:pt idx="1456">
                  <c:v>0.99930809083071526</c:v>
                </c:pt>
                <c:pt idx="1457">
                  <c:v>0.99931152266166245</c:v>
                </c:pt>
                <c:pt idx="1458">
                  <c:v>0.99931493737194321</c:v>
                </c:pt>
                <c:pt idx="1459">
                  <c:v>0.9993183350469691</c:v>
                </c:pt>
                <c:pt idx="1460">
                  <c:v>0.99932171577172513</c:v>
                </c:pt>
                <c:pt idx="1461">
                  <c:v>0.99932507963077255</c:v>
                </c:pt>
                <c:pt idx="1462">
                  <c:v>0.99932842670825084</c:v>
                </c:pt>
                <c:pt idx="1463">
                  <c:v>0.99933175708787947</c:v>
                </c:pt>
                <c:pt idx="1464">
                  <c:v>0.99933507085296058</c:v>
                </c:pt>
                <c:pt idx="1465">
                  <c:v>0.99933836808638066</c:v>
                </c:pt>
                <c:pt idx="1466">
                  <c:v>0.99934164887061228</c:v>
                </c:pt>
                <c:pt idx="1467">
                  <c:v>0.99934491328771724</c:v>
                </c:pt>
                <c:pt idx="1468">
                  <c:v>0.99934816141934746</c:v>
                </c:pt>
                <c:pt idx="1469">
                  <c:v>0.99935139334674772</c:v>
                </c:pt>
                <c:pt idx="1470">
                  <c:v>0.99935460915075747</c:v>
                </c:pt>
                <c:pt idx="1471">
                  <c:v>0.9993578089118127</c:v>
                </c:pt>
                <c:pt idx="1472">
                  <c:v>0.99936099270994827</c:v>
                </c:pt>
                <c:pt idx="1473">
                  <c:v>0.99936416062479994</c:v>
                </c:pt>
                <c:pt idx="1474">
                  <c:v>0.99936731273560575</c:v>
                </c:pt>
                <c:pt idx="1475">
                  <c:v>0.99937044912120887</c:v>
                </c:pt>
                <c:pt idx="1476">
                  <c:v>0.99937356986005887</c:v>
                </c:pt>
                <c:pt idx="1477">
                  <c:v>0.9993766750302141</c:v>
                </c:pt>
                <c:pt idx="1478">
                  <c:v>0.99937976470934331</c:v>
                </c:pt>
                <c:pt idx="1479">
                  <c:v>0.99938283897472813</c:v>
                </c:pt>
                <c:pt idx="1480">
                  <c:v>0.99938589790326404</c:v>
                </c:pt>
                <c:pt idx="1481">
                  <c:v>0.99938894157146363</c:v>
                </c:pt>
                <c:pt idx="1482">
                  <c:v>0.99939197005545732</c:v>
                </c:pt>
                <c:pt idx="1483">
                  <c:v>0.99939498343099575</c:v>
                </c:pt>
                <c:pt idx="1484">
                  <c:v>0.99939798177345185</c:v>
                </c:pt>
                <c:pt idx="1485">
                  <c:v>0.99940096515782251</c:v>
                </c:pt>
                <c:pt idx="1486">
                  <c:v>0.99940393365873026</c:v>
                </c:pt>
                <c:pt idx="1487">
                  <c:v>0.9994068873504256</c:v>
                </c:pt>
                <c:pt idx="1488">
                  <c:v>0.99940982630678843</c:v>
                </c:pt>
                <c:pt idx="1489">
                  <c:v>0.99941275060133006</c:v>
                </c:pt>
                <c:pt idx="1490">
                  <c:v>0.99941566030719542</c:v>
                </c:pt>
                <c:pt idx="1491">
                  <c:v>0.99941855549716407</c:v>
                </c:pt>
                <c:pt idx="1492">
                  <c:v>0.99942143624365276</c:v>
                </c:pt>
                <c:pt idx="1493">
                  <c:v>0.99942430261871684</c:v>
                </c:pt>
                <c:pt idx="1494">
                  <c:v>0.99942715469405241</c:v>
                </c:pt>
                <c:pt idx="1495">
                  <c:v>0.99942999254099762</c:v>
                </c:pt>
                <c:pt idx="1496">
                  <c:v>0.99943281623053482</c:v>
                </c:pt>
                <c:pt idx="1497">
                  <c:v>0.99943562583329237</c:v>
                </c:pt>
                <c:pt idx="1498">
                  <c:v>0.9994384214195462</c:v>
                </c:pt>
                <c:pt idx="1499">
                  <c:v>0.99944120305922146</c:v>
                </c:pt>
                <c:pt idx="1500">
                  <c:v>0.99944397082189484</c:v>
                </c:pt>
                <c:pt idx="1501">
                  <c:v>0.99944672477679564</c:v>
                </c:pt>
                <c:pt idx="1502">
                  <c:v>0.99944946499280773</c:v>
                </c:pt>
                <c:pt idx="1503">
                  <c:v>0.99945219153847165</c:v>
                </c:pt>
                <c:pt idx="1504">
                  <c:v>0.99945490448198582</c:v>
                </c:pt>
                <c:pt idx="1505">
                  <c:v>0.99945760389120841</c:v>
                </c:pt>
                <c:pt idx="1506">
                  <c:v>0.99946028983365898</c:v>
                </c:pt>
                <c:pt idx="1507">
                  <c:v>0.99946296237652055</c:v>
                </c:pt>
                <c:pt idx="1508">
                  <c:v>0.99946562158664065</c:v>
                </c:pt>
                <c:pt idx="1509">
                  <c:v>0.99946826753053331</c:v>
                </c:pt>
                <c:pt idx="1510">
                  <c:v>0.99947090027438124</c:v>
                </c:pt>
                <c:pt idx="1511">
                  <c:v>0.99947351988403643</c:v>
                </c:pt>
                <c:pt idx="1512">
                  <c:v>0.99947612642502259</c:v>
                </c:pt>
                <c:pt idx="1513">
                  <c:v>0.99947871996253645</c:v>
                </c:pt>
                <c:pt idx="1514">
                  <c:v>0.99948130056144957</c:v>
                </c:pt>
                <c:pt idx="1515">
                  <c:v>0.99948386828630975</c:v>
                </c:pt>
                <c:pt idx="1516">
                  <c:v>0.99948642320134296</c:v>
                </c:pt>
                <c:pt idx="1517">
                  <c:v>0.99948896537045473</c:v>
                </c:pt>
                <c:pt idx="1518">
                  <c:v>0.99949149485723165</c:v>
                </c:pt>
                <c:pt idx="1519">
                  <c:v>0.99949401172494323</c:v>
                </c:pt>
                <c:pt idx="1520">
                  <c:v>0.9994965160365431</c:v>
                </c:pt>
                <c:pt idx="1521">
                  <c:v>0.99949900785467105</c:v>
                </c:pt>
                <c:pt idx="1522">
                  <c:v>0.99950148724165455</c:v>
                </c:pt>
                <c:pt idx="1523">
                  <c:v>0.99950395425950955</c:v>
                </c:pt>
                <c:pt idx="1524">
                  <c:v>0.99950640896994336</c:v>
                </c:pt>
                <c:pt idx="1525">
                  <c:v>0.99950885143435475</c:v>
                </c:pt>
                <c:pt idx="1526">
                  <c:v>0.99951128171383663</c:v>
                </c:pt>
                <c:pt idx="1527">
                  <c:v>0.99951369986917693</c:v>
                </c:pt>
                <c:pt idx="1528">
                  <c:v>0.99951610596086038</c:v>
                </c:pt>
                <c:pt idx="1529">
                  <c:v>0.99951850004907006</c:v>
                </c:pt>
                <c:pt idx="1530">
                  <c:v>0.99952088219368862</c:v>
                </c:pt>
                <c:pt idx="1531">
                  <c:v>0.99952325245430018</c:v>
                </c:pt>
                <c:pt idx="1532">
                  <c:v>0.99952561089019132</c:v>
                </c:pt>
                <c:pt idx="1533">
                  <c:v>0.99952795756035329</c:v>
                </c:pt>
                <c:pt idx="1534">
                  <c:v>0.99953029252348247</c:v>
                </c:pt>
                <c:pt idx="1535">
                  <c:v>0.99953261583798281</c:v>
                </c:pt>
                <c:pt idx="1536">
                  <c:v>0.99953492756196705</c:v>
                </c:pt>
                <c:pt idx="1537">
                  <c:v>0.9995372277532576</c:v>
                </c:pt>
                <c:pt idx="1538">
                  <c:v>0.99953951646938854</c:v>
                </c:pt>
                <c:pt idx="1539">
                  <c:v>0.9995417937676071</c:v>
                </c:pt>
                <c:pt idx="1540">
                  <c:v>0.9995440597048747</c:v>
                </c:pt>
                <c:pt idx="1541">
                  <c:v>0.99954631433786867</c:v>
                </c:pt>
                <c:pt idx="1542">
                  <c:v>0.99954855772298368</c:v>
                </c:pt>
                <c:pt idx="1543">
                  <c:v>0.99955078991633284</c:v>
                </c:pt>
                <c:pt idx="1544">
                  <c:v>0.99955301097374971</c:v>
                </c:pt>
                <c:pt idx="1545">
                  <c:v>0.99955522095078875</c:v>
                </c:pt>
                <c:pt idx="1546">
                  <c:v>0.99955741990272784</c:v>
                </c:pt>
                <c:pt idx="1547">
                  <c:v>0.99955960788456866</c:v>
                </c:pt>
                <c:pt idx="1548">
                  <c:v>0.99956178495103876</c:v>
                </c:pt>
                <c:pt idx="1549">
                  <c:v>0.99956395115659247</c:v>
                </c:pt>
                <c:pt idx="1550">
                  <c:v>0.99956610655541289</c:v>
                </c:pt>
                <c:pt idx="1551">
                  <c:v>0.99956825120141202</c:v>
                </c:pt>
                <c:pt idx="1552">
                  <c:v>0.99957038514823371</c:v>
                </c:pt>
                <c:pt idx="1553">
                  <c:v>0.99957250844925361</c:v>
                </c:pt>
                <c:pt idx="1554">
                  <c:v>0.99957462115758167</c:v>
                </c:pt>
                <c:pt idx="1555">
                  <c:v>0.99957672332606218</c:v>
                </c:pt>
                <c:pt idx="1556">
                  <c:v>0.99957881500727652</c:v>
                </c:pt>
                <c:pt idx="1557">
                  <c:v>0.99958089625354307</c:v>
                </c:pt>
                <c:pt idx="1558">
                  <c:v>0.99958296711691974</c:v>
                </c:pt>
                <c:pt idx="1559">
                  <c:v>0.99958502764920454</c:v>
                </c:pt>
                <c:pt idx="1560">
                  <c:v>0.99958707790193702</c:v>
                </c:pt>
                <c:pt idx="1561">
                  <c:v>0.99958911792639971</c:v>
                </c:pt>
                <c:pt idx="1562">
                  <c:v>0.99959114777361913</c:v>
                </c:pt>
                <c:pt idx="1563">
                  <c:v>0.99959316749436733</c:v>
                </c:pt>
                <c:pt idx="1564">
                  <c:v>0.99959517713916324</c:v>
                </c:pt>
                <c:pt idx="1565">
                  <c:v>0.99959717675827353</c:v>
                </c:pt>
                <c:pt idx="1566">
                  <c:v>0.99959916640171442</c:v>
                </c:pt>
                <c:pt idx="1567">
                  <c:v>0.99960114611925188</c:v>
                </c:pt>
                <c:pt idx="1568">
                  <c:v>0.99960311596040463</c:v>
                </c:pt>
                <c:pt idx="1569">
                  <c:v>0.99960507597444348</c:v>
                </c:pt>
                <c:pt idx="1570">
                  <c:v>0.9996070262103941</c:v>
                </c:pt>
                <c:pt idx="1571">
                  <c:v>0.99960896671703692</c:v>
                </c:pt>
                <c:pt idx="1572">
                  <c:v>0.99961089754290955</c:v>
                </c:pt>
                <c:pt idx="1573">
                  <c:v>0.99961281873630725</c:v>
                </c:pt>
                <c:pt idx="1574">
                  <c:v>0.99961473034528436</c:v>
                </c:pt>
                <c:pt idx="1575">
                  <c:v>0.99961663241765553</c:v>
                </c:pt>
                <c:pt idx="1576">
                  <c:v>0.99961852500099668</c:v>
                </c:pt>
                <c:pt idx="1577">
                  <c:v>0.99962040814264685</c:v>
                </c:pt>
                <c:pt idx="1578">
                  <c:v>0.99962228188970836</c:v>
                </c:pt>
                <c:pt idx="1579">
                  <c:v>0.99962414628904872</c:v>
                </c:pt>
                <c:pt idx="1580">
                  <c:v>0.99962600138730195</c:v>
                </c:pt>
                <c:pt idx="1581">
                  <c:v>0.99962784723086895</c:v>
                </c:pt>
                <c:pt idx="1582">
                  <c:v>0.99962968386591966</c:v>
                </c:pt>
                <c:pt idx="1583">
                  <c:v>0.99963151133839301</c:v>
                </c:pt>
                <c:pt idx="1584">
                  <c:v>0.99963332969399943</c:v>
                </c:pt>
                <c:pt idx="1585">
                  <c:v>0.99963513897822076</c:v>
                </c:pt>
                <c:pt idx="1586">
                  <c:v>0.99963693923631225</c:v>
                </c:pt>
                <c:pt idx="1587">
                  <c:v>0.99963873051330354</c:v>
                </c:pt>
                <c:pt idx="1588">
                  <c:v>0.99964051285399913</c:v>
                </c:pt>
                <c:pt idx="1589">
                  <c:v>0.99964228630298047</c:v>
                </c:pt>
                <c:pt idx="1590">
                  <c:v>0.99964405090460629</c:v>
                </c:pt>
                <c:pt idx="1591">
                  <c:v>0.99964580670301428</c:v>
                </c:pt>
                <c:pt idx="1592">
                  <c:v>0.99964755374212166</c:v>
                </c:pt>
                <c:pt idx="1593">
                  <c:v>0.99964929206562669</c:v>
                </c:pt>
                <c:pt idx="1594">
                  <c:v>0.9996510217170097</c:v>
                </c:pt>
                <c:pt idx="1595">
                  <c:v>0.99965274273953408</c:v>
                </c:pt>
                <c:pt idx="1596">
                  <c:v>0.99965445517624729</c:v>
                </c:pt>
                <c:pt idx="1597">
                  <c:v>0.99965615906998206</c:v>
                </c:pt>
                <c:pt idx="1598">
                  <c:v>0.99965785446335764</c:v>
                </c:pt>
                <c:pt idx="1599">
                  <c:v>0.99965954139878022</c:v>
                </c:pt>
                <c:pt idx="1600">
                  <c:v>0.99966121991844492</c:v>
                </c:pt>
                <c:pt idx="1601">
                  <c:v>0.99966289006433606</c:v>
                </c:pt>
                <c:pt idx="1602">
                  <c:v>0.99966455187822856</c:v>
                </c:pt>
                <c:pt idx="1603">
                  <c:v>0.99966620540168916</c:v>
                </c:pt>
                <c:pt idx="1604">
                  <c:v>0.99966785067607677</c:v>
                </c:pt>
                <c:pt idx="1605">
                  <c:v>0.99966948774254449</c:v>
                </c:pt>
                <c:pt idx="1606">
                  <c:v>0.99967111664203978</c:v>
                </c:pt>
                <c:pt idx="1607">
                  <c:v>0.99967273741530582</c:v>
                </c:pt>
                <c:pt idx="1608">
                  <c:v>0.99967435010288275</c:v>
                </c:pt>
                <c:pt idx="1609">
                  <c:v>0.99967595474510818</c:v>
                </c:pt>
                <c:pt idx="1610">
                  <c:v>0.99967755138211878</c:v>
                </c:pt>
                <c:pt idx="1611">
                  <c:v>0.99967914005385072</c:v>
                </c:pt>
                <c:pt idx="1612">
                  <c:v>0.99968072080004122</c:v>
                </c:pt>
                <c:pt idx="1613">
                  <c:v>0.99968229366022898</c:v>
                </c:pt>
                <c:pt idx="1614">
                  <c:v>0.99968385867375564</c:v>
                </c:pt>
                <c:pt idx="1615">
                  <c:v>0.99968541587976634</c:v>
                </c:pt>
                <c:pt idx="1616">
                  <c:v>0.99968696531721146</c:v>
                </c:pt>
                <c:pt idx="1617">
                  <c:v>0.99968850702484635</c:v>
                </c:pt>
                <c:pt idx="1618">
                  <c:v>0.99969004104123349</c:v>
                </c:pt>
                <c:pt idx="1619">
                  <c:v>0.99969156740474274</c:v>
                </c:pt>
                <c:pt idx="1620">
                  <c:v>0.9996930861535529</c:v>
                </c:pt>
                <c:pt idx="1621">
                  <c:v>0.99969459732565191</c:v>
                </c:pt>
                <c:pt idx="1622">
                  <c:v>0.99969610095883843</c:v>
                </c:pt>
                <c:pt idx="1623">
                  <c:v>0.99969759709072237</c:v>
                </c:pt>
                <c:pt idx="1624">
                  <c:v>0.99969908575872624</c:v>
                </c:pt>
                <c:pt idx="1625">
                  <c:v>0.9997005670000858</c:v>
                </c:pt>
                <c:pt idx="1626">
                  <c:v>0.99970204085185066</c:v>
                </c:pt>
                <c:pt idx="1627">
                  <c:v>0.99970350735088609</c:v>
                </c:pt>
                <c:pt idx="1628">
                  <c:v>0.99970496653387342</c:v>
                </c:pt>
                <c:pt idx="1629">
                  <c:v>0.99970641843731067</c:v>
                </c:pt>
                <c:pt idx="1630">
                  <c:v>0.99970786309751392</c:v>
                </c:pt>
                <c:pt idx="1631">
                  <c:v>0.99970930055061835</c:v>
                </c:pt>
                <c:pt idx="1632">
                  <c:v>0.99971073083257833</c:v>
                </c:pt>
                <c:pt idx="1633">
                  <c:v>0.99971215397916924</c:v>
                </c:pt>
                <c:pt idx="1634">
                  <c:v>0.99971357002598815</c:v>
                </c:pt>
                <c:pt idx="1635">
                  <c:v>0.99971497900845396</c:v>
                </c:pt>
                <c:pt idx="1636">
                  <c:v>0.99971638096180937</c:v>
                </c:pt>
                <c:pt idx="1637">
                  <c:v>0.99971777592112099</c:v>
                </c:pt>
                <c:pt idx="1638">
                  <c:v>0.99971916392128068</c:v>
                </c:pt>
                <c:pt idx="1639">
                  <c:v>0.99972054499700613</c:v>
                </c:pt>
                <c:pt idx="1640">
                  <c:v>0.99972191918284203</c:v>
                </c:pt>
                <c:pt idx="1641">
                  <c:v>0.99972328651316023</c:v>
                </c:pt>
                <c:pt idx="1642">
                  <c:v>0.99972464702216168</c:v>
                </c:pt>
                <c:pt idx="1643">
                  <c:v>0.99972600074387641</c:v>
                </c:pt>
                <c:pt idx="1644">
                  <c:v>0.99972734771216465</c:v>
                </c:pt>
                <c:pt idx="1645">
                  <c:v>0.9997286879607179</c:v>
                </c:pt>
                <c:pt idx="1646">
                  <c:v>0.99973002152305934</c:v>
                </c:pt>
                <c:pt idx="1647">
                  <c:v>0.9997313484325453</c:v>
                </c:pt>
                <c:pt idx="1648">
                  <c:v>0.99973266872236521</c:v>
                </c:pt>
                <c:pt idx="1649">
                  <c:v>0.99973398242554312</c:v>
                </c:pt>
                <c:pt idx="1650">
                  <c:v>0.99973528957493851</c:v>
                </c:pt>
                <c:pt idx="1651">
                  <c:v>0.99973659020324679</c:v>
                </c:pt>
                <c:pt idx="1652">
                  <c:v>0.99973788434300015</c:v>
                </c:pt>
                <c:pt idx="1653">
                  <c:v>0.99973917202656859</c:v>
                </c:pt>
                <c:pt idx="1654">
                  <c:v>0.9997404532861609</c:v>
                </c:pt>
                <c:pt idx="1655">
                  <c:v>0.99974172815382467</c:v>
                </c:pt>
                <c:pt idx="1656">
                  <c:v>0.99974299666144784</c:v>
                </c:pt>
                <c:pt idx="1657">
                  <c:v>0.99974425884075935</c:v>
                </c:pt>
                <c:pt idx="1658">
                  <c:v>0.99974551472332984</c:v>
                </c:pt>
                <c:pt idx="1659">
                  <c:v>0.9997467643405723</c:v>
                </c:pt>
                <c:pt idx="1660">
                  <c:v>0.99974800772374328</c:v>
                </c:pt>
                <c:pt idx="1661">
                  <c:v>0.9997492449039429</c:v>
                </c:pt>
                <c:pt idx="1662">
                  <c:v>0.99975047591211674</c:v>
                </c:pt>
                <c:pt idx="1663">
                  <c:v>0.99975170077905562</c:v>
                </c:pt>
                <c:pt idx="1664">
                  <c:v>0.9997529195353968</c:v>
                </c:pt>
                <c:pt idx="1665">
                  <c:v>0.99975413221162468</c:v>
                </c:pt>
                <c:pt idx="1666">
                  <c:v>0.99975533883807188</c:v>
                </c:pt>
                <c:pt idx="1667">
                  <c:v>0.99975653944491916</c:v>
                </c:pt>
                <c:pt idx="1668">
                  <c:v>0.99975773406219715</c:v>
                </c:pt>
                <c:pt idx="1669">
                  <c:v>0.99975892271978661</c:v>
                </c:pt>
                <c:pt idx="1670">
                  <c:v>0.999760105447419</c:v>
                </c:pt>
                <c:pt idx="1671">
                  <c:v>0.99976128227467764</c:v>
                </c:pt>
                <c:pt idx="1672">
                  <c:v>0.99976245323099833</c:v>
                </c:pt>
                <c:pt idx="1673">
                  <c:v>0.99976361834566962</c:v>
                </c:pt>
                <c:pt idx="1674">
                  <c:v>0.99976477764783467</c:v>
                </c:pt>
                <c:pt idx="1675">
                  <c:v>0.99976593116649048</c:v>
                </c:pt>
                <c:pt idx="1676">
                  <c:v>0.99976707893048988</c:v>
                </c:pt>
                <c:pt idx="1677">
                  <c:v>0.99976822096854157</c:v>
                </c:pt>
                <c:pt idx="1678">
                  <c:v>0.99976935730921113</c:v>
                </c:pt>
                <c:pt idx="1679">
                  <c:v>0.99977048798092139</c:v>
                </c:pt>
                <c:pt idx="1680">
                  <c:v>0.99977161301195394</c:v>
                </c:pt>
                <c:pt idx="1681">
                  <c:v>0.99977273243044851</c:v>
                </c:pt>
                <c:pt idx="1682">
                  <c:v>0.99977384626440513</c:v>
                </c:pt>
                <c:pt idx="1683">
                  <c:v>0.99977495454168364</c:v>
                </c:pt>
                <c:pt idx="1684">
                  <c:v>0.99977605729000518</c:v>
                </c:pt>
                <c:pt idx="1685">
                  <c:v>0.99977715453695271</c:v>
                </c:pt>
                <c:pt idx="1686">
                  <c:v>0.99977824630997114</c:v>
                </c:pt>
                <c:pt idx="1687">
                  <c:v>0.99977933263636876</c:v>
                </c:pt>
                <c:pt idx="1688">
                  <c:v>0.99978041354331781</c:v>
                </c:pt>
                <c:pt idx="1689">
                  <c:v>0.99978148905785458</c:v>
                </c:pt>
                <c:pt idx="1690">
                  <c:v>0.99978255920688064</c:v>
                </c:pt>
                <c:pt idx="1691">
                  <c:v>0.99978362401716336</c:v>
                </c:pt>
                <c:pt idx="1692">
                  <c:v>0.99978468351533678</c:v>
                </c:pt>
                <c:pt idx="1693">
                  <c:v>0.99978573772790169</c:v>
                </c:pt>
                <c:pt idx="1694">
                  <c:v>0.99978678668122678</c:v>
                </c:pt>
                <c:pt idx="1695">
                  <c:v>0.9997878304015495</c:v>
                </c:pt>
                <c:pt idx="1696">
                  <c:v>0.99978886891497609</c:v>
                </c:pt>
                <c:pt idx="1697">
                  <c:v>0.99978990224748232</c:v>
                </c:pt>
                <c:pt idx="1698">
                  <c:v>0.99979093042491529</c:v>
                </c:pt>
                <c:pt idx="1699">
                  <c:v>0.99979195347299199</c:v>
                </c:pt>
                <c:pt idx="1700">
                  <c:v>0.99979297141730195</c:v>
                </c:pt>
                <c:pt idx="1701">
                  <c:v>0.99979398428330679</c:v>
                </c:pt>
                <c:pt idx="1702">
                  <c:v>0.99979499209634104</c:v>
                </c:pt>
                <c:pt idx="1703">
                  <c:v>0.99979599488161275</c:v>
                </c:pt>
                <c:pt idx="1704">
                  <c:v>0.99979699266420452</c:v>
                </c:pt>
                <c:pt idx="1705">
                  <c:v>0.9997979854690735</c:v>
                </c:pt>
                <c:pt idx="1706">
                  <c:v>0.99979897332105261</c:v>
                </c:pt>
                <c:pt idx="1707">
                  <c:v>0.99979995624485074</c:v>
                </c:pt>
                <c:pt idx="1708">
                  <c:v>0.99980093426505345</c:v>
                </c:pt>
                <c:pt idx="1709">
                  <c:v>0.99980190740612362</c:v>
                </c:pt>
                <c:pt idx="1710">
                  <c:v>0.99980287569240256</c:v>
                </c:pt>
                <c:pt idx="1711">
                  <c:v>0.99980383914810944</c:v>
                </c:pt>
                <c:pt idx="1712">
                  <c:v>0.99980479779734299</c:v>
                </c:pt>
                <c:pt idx="1713">
                  <c:v>0.99980575166408181</c:v>
                </c:pt>
                <c:pt idx="1714">
                  <c:v>0.99980670077218448</c:v>
                </c:pt>
                <c:pt idx="1715">
                  <c:v>0.99980764514539122</c:v>
                </c:pt>
                <c:pt idx="1716">
                  <c:v>0.99980858480732315</c:v>
                </c:pt>
                <c:pt idx="1717">
                  <c:v>0.9998095197814838</c:v>
                </c:pt>
                <c:pt idx="1718">
                  <c:v>0.99981045009125946</c:v>
                </c:pt>
                <c:pt idx="1719">
                  <c:v>0.99981137575991974</c:v>
                </c:pt>
                <c:pt idx="1720">
                  <c:v>0.99981229681061823</c:v>
                </c:pt>
                <c:pt idx="1721">
                  <c:v>0.99981321326639283</c:v>
                </c:pt>
                <c:pt idx="1722">
                  <c:v>0.99981412515016688</c:v>
                </c:pt>
                <c:pt idx="1723">
                  <c:v>0.9998150324847489</c:v>
                </c:pt>
                <c:pt idx="1724">
                  <c:v>0.99981593529283375</c:v>
                </c:pt>
                <c:pt idx="1725">
                  <c:v>0.99981683359700346</c:v>
                </c:pt>
                <c:pt idx="1726">
                  <c:v>0.99981772741972674</c:v>
                </c:pt>
                <c:pt idx="1727">
                  <c:v>0.99981861678336081</c:v>
                </c:pt>
                <c:pt idx="1728">
                  <c:v>0.99981950171015099</c:v>
                </c:pt>
                <c:pt idx="1729">
                  <c:v>0.9998203822222318</c:v>
                </c:pt>
                <c:pt idx="1730">
                  <c:v>0.99982125834162716</c:v>
                </c:pt>
                <c:pt idx="1731">
                  <c:v>0.99982213009025145</c:v>
                </c:pt>
                <c:pt idx="1732">
                  <c:v>0.99982299748990933</c:v>
                </c:pt>
                <c:pt idx="1733">
                  <c:v>0.99982386056229688</c:v>
                </c:pt>
                <c:pt idx="1734">
                  <c:v>0.99982471932900197</c:v>
                </c:pt>
                <c:pt idx="1735">
                  <c:v>0.99982557381150472</c:v>
                </c:pt>
                <c:pt idx="1736">
                  <c:v>0.99982642403117794</c:v>
                </c:pt>
                <c:pt idx="1737">
                  <c:v>0.99982727000928817</c:v>
                </c:pt>
                <c:pt idx="1738">
                  <c:v>0.99982811176699571</c:v>
                </c:pt>
                <c:pt idx="1739">
                  <c:v>0.99982894932535504</c:v>
                </c:pt>
                <c:pt idx="1740">
                  <c:v>0.99982978270531586</c:v>
                </c:pt>
                <c:pt idx="1741">
                  <c:v>0.99983061192772338</c:v>
                </c:pt>
                <c:pt idx="1742">
                  <c:v>0.99983143701331856</c:v>
                </c:pt>
                <c:pt idx="1743">
                  <c:v>0.99983225798273934</c:v>
                </c:pt>
                <c:pt idx="1744">
                  <c:v>0.99983307485652018</c:v>
                </c:pt>
                <c:pt idx="1745">
                  <c:v>0.99983388765509362</c:v>
                </c:pt>
                <c:pt idx="1746">
                  <c:v>0.99983469639878964</c:v>
                </c:pt>
                <c:pt idx="1747">
                  <c:v>0.99983550110783737</c:v>
                </c:pt>
                <c:pt idx="1748">
                  <c:v>0.99983630180236471</c:v>
                </c:pt>
                <c:pt idx="1749">
                  <c:v>0.99983709850239932</c:v>
                </c:pt>
                <c:pt idx="1750">
                  <c:v>0.99983789122786904</c:v>
                </c:pt>
                <c:pt idx="1751">
                  <c:v>0.99983867999860165</c:v>
                </c:pt>
                <c:pt idx="1752">
                  <c:v>0.99983946483432695</c:v>
                </c:pt>
                <c:pt idx="1753">
                  <c:v>0.99984024575467545</c:v>
                </c:pt>
                <c:pt idx="1754">
                  <c:v>0.99984102277918041</c:v>
                </c:pt>
                <c:pt idx="1755">
                  <c:v>0.99984179592727729</c:v>
                </c:pt>
                <c:pt idx="1756">
                  <c:v>0.99984256521830472</c:v>
                </c:pt>
                <c:pt idx="1757">
                  <c:v>0.99984333067150455</c:v>
                </c:pt>
                <c:pt idx="1758">
                  <c:v>0.999844092306023</c:v>
                </c:pt>
                <c:pt idx="1759">
                  <c:v>0.99984485014091073</c:v>
                </c:pt>
                <c:pt idx="1760">
                  <c:v>0.99984560419512325</c:v>
                </c:pt>
                <c:pt idx="1761">
                  <c:v>0.99984635448752146</c:v>
                </c:pt>
                <c:pt idx="1762">
                  <c:v>0.99984710103687235</c:v>
                </c:pt>
                <c:pt idx="1763">
                  <c:v>0.99984784386184922</c:v>
                </c:pt>
                <c:pt idx="1764">
                  <c:v>0.99984858298103185</c:v>
                </c:pt>
                <c:pt idx="1765">
                  <c:v>0.99984931841290803</c:v>
                </c:pt>
                <c:pt idx="1766">
                  <c:v>0.9998500501758727</c:v>
                </c:pt>
                <c:pt idx="1767">
                  <c:v>0.99985077828822932</c:v>
                </c:pt>
                <c:pt idx="1768">
                  <c:v>0.99985150276819013</c:v>
                </c:pt>
                <c:pt idx="1769">
                  <c:v>0.99985222363387616</c:v>
                </c:pt>
                <c:pt idx="1770">
                  <c:v>0.99985294090331833</c:v>
                </c:pt>
                <c:pt idx="1771">
                  <c:v>0.99985365459445774</c:v>
                </c:pt>
                <c:pt idx="1772">
                  <c:v>0.99985436472514533</c:v>
                </c:pt>
                <c:pt idx="1773">
                  <c:v>0.99985507131314377</c:v>
                </c:pt>
                <c:pt idx="1774">
                  <c:v>0.99985577437612683</c:v>
                </c:pt>
                <c:pt idx="1775">
                  <c:v>0.99985647393167976</c:v>
                </c:pt>
                <c:pt idx="1776">
                  <c:v>0.99985716999730045</c:v>
                </c:pt>
                <c:pt idx="1777">
                  <c:v>0.99985786259039966</c:v>
                </c:pt>
                <c:pt idx="1778">
                  <c:v>0.99985855172830085</c:v>
                </c:pt>
                <c:pt idx="1779">
                  <c:v>0.99985923742824112</c:v>
                </c:pt>
                <c:pt idx="1780">
                  <c:v>0.99985991970737209</c:v>
                </c:pt>
                <c:pt idx="1781">
                  <c:v>0.99986059858275922</c:v>
                </c:pt>
                <c:pt idx="1782">
                  <c:v>0.99986127407138303</c:v>
                </c:pt>
                <c:pt idx="1783">
                  <c:v>0.99986194619013946</c:v>
                </c:pt>
                <c:pt idx="1784">
                  <c:v>0.99986261495583983</c:v>
                </c:pt>
                <c:pt idx="1785">
                  <c:v>0.99986328038521211</c:v>
                </c:pt>
                <c:pt idx="1786">
                  <c:v>0.9998639424949004</c:v>
                </c:pt>
                <c:pt idx="1787">
                  <c:v>0.99986460130146582</c:v>
                </c:pt>
                <c:pt idx="1788">
                  <c:v>0.99986525682138705</c:v>
                </c:pt>
                <c:pt idx="1789">
                  <c:v>0.99986590907106043</c:v>
                </c:pt>
                <c:pt idx="1790">
                  <c:v>0.99986655806680036</c:v>
                </c:pt>
                <c:pt idx="1791">
                  <c:v>0.99986720382484029</c:v>
                </c:pt>
                <c:pt idx="1792">
                  <c:v>0.9998678463613323</c:v>
                </c:pt>
                <c:pt idx="1793">
                  <c:v>0.99986848569234787</c:v>
                </c:pt>
                <c:pt idx="1794">
                  <c:v>0.99986912183387855</c:v>
                </c:pt>
                <c:pt idx="1795">
                  <c:v>0.99986975480183604</c:v>
                </c:pt>
                <c:pt idx="1796">
                  <c:v>0.99987038461205258</c:v>
                </c:pt>
                <c:pt idx="1797">
                  <c:v>0.99987101128028133</c:v>
                </c:pt>
                <c:pt idx="1798">
                  <c:v>0.9998716348221971</c:v>
                </c:pt>
                <c:pt idx="1799">
                  <c:v>0.99987225525339629</c:v>
                </c:pt>
                <c:pt idx="1800">
                  <c:v>0.99987287258939794</c:v>
                </c:pt>
                <c:pt idx="1801">
                  <c:v>0.99987348684564292</c:v>
                </c:pt>
                <c:pt idx="1802">
                  <c:v>0.9998740980374955</c:v>
                </c:pt>
                <c:pt idx="1803">
                  <c:v>0.99987470618024366</c:v>
                </c:pt>
                <c:pt idx="1804">
                  <c:v>0.99987531128909823</c:v>
                </c:pt>
                <c:pt idx="1805">
                  <c:v>0.99987591337919501</c:v>
                </c:pt>
                <c:pt idx="1806">
                  <c:v>0.99987651246559395</c:v>
                </c:pt>
                <c:pt idx="1807">
                  <c:v>0.99987710856327949</c:v>
                </c:pt>
                <c:pt idx="1808">
                  <c:v>0.99987770168716206</c:v>
                </c:pt>
                <c:pt idx="1809">
                  <c:v>0.99987829185207711</c:v>
                </c:pt>
                <c:pt idx="1810">
                  <c:v>0.99987887907278628</c:v>
                </c:pt>
                <c:pt idx="1811">
                  <c:v>0.99987946336397782</c:v>
                </c:pt>
                <c:pt idx="1812">
                  <c:v>0.99988004474026615</c:v>
                </c:pt>
                <c:pt idx="1813">
                  <c:v>0.9998806232161932</c:v>
                </c:pt>
                <c:pt idx="1814">
                  <c:v>0.99988119880622839</c:v>
                </c:pt>
                <c:pt idx="1815">
                  <c:v>0.99988177152476876</c:v>
                </c:pt>
                <c:pt idx="1816">
                  <c:v>0.99988234138613941</c:v>
                </c:pt>
                <c:pt idx="1817">
                  <c:v>0.99988290840459437</c:v>
                </c:pt>
                <c:pt idx="1818">
                  <c:v>0.99988347259431609</c:v>
                </c:pt>
                <c:pt idx="1819">
                  <c:v>0.99988403396941683</c:v>
                </c:pt>
                <c:pt idx="1820">
                  <c:v>0.9998845925439378</c:v>
                </c:pt>
                <c:pt idx="1821">
                  <c:v>0.99988514833185071</c:v>
                </c:pt>
                <c:pt idx="1822">
                  <c:v>0.99988570134705734</c:v>
                </c:pt>
                <c:pt idx="1823">
                  <c:v>0.99988625160338995</c:v>
                </c:pt>
                <c:pt idx="1824">
                  <c:v>0.99988679911461209</c:v>
                </c:pt>
                <c:pt idx="1825">
                  <c:v>0.99988734389441869</c:v>
                </c:pt>
                <c:pt idx="1826">
                  <c:v>0.99988788595643574</c:v>
                </c:pt>
                <c:pt idx="1827">
                  <c:v>0.99988842531422228</c:v>
                </c:pt>
                <c:pt idx="1828">
                  <c:v>0.99988896198126864</c:v>
                </c:pt>
                <c:pt idx="1829">
                  <c:v>0.99988949597099863</c:v>
                </c:pt>
                <c:pt idx="1830">
                  <c:v>0.99989002729676868</c:v>
                </c:pt>
                <c:pt idx="1831">
                  <c:v>0.99989055597186882</c:v>
                </c:pt>
                <c:pt idx="1832">
                  <c:v>0.99989108200952259</c:v>
                </c:pt>
                <c:pt idx="1833">
                  <c:v>0.99989160542288769</c:v>
                </c:pt>
                <c:pt idx="1834">
                  <c:v>0.99989212622505608</c:v>
                </c:pt>
                <c:pt idx="1835">
                  <c:v>0.99989264442905446</c:v>
                </c:pt>
                <c:pt idx="1836">
                  <c:v>0.99989316004784456</c:v>
                </c:pt>
                <c:pt idx="1837">
                  <c:v>0.99989367309432342</c:v>
                </c:pt>
                <c:pt idx="1838">
                  <c:v>0.99989418358132387</c:v>
                </c:pt>
                <c:pt idx="1839">
                  <c:v>0.99989469152161436</c:v>
                </c:pt>
                <c:pt idx="1840">
                  <c:v>0.99989519692790008</c:v>
                </c:pt>
                <c:pt idx="1841">
                  <c:v>0.99989569981282245</c:v>
                </c:pt>
                <c:pt idx="1842">
                  <c:v>0.99989620018896019</c:v>
                </c:pt>
                <c:pt idx="1843">
                  <c:v>0.99989669806882908</c:v>
                </c:pt>
                <c:pt idx="1844">
                  <c:v>0.99989719346488237</c:v>
                </c:pt>
                <c:pt idx="1845">
                  <c:v>0.99989768638951126</c:v>
                </c:pt>
                <c:pt idx="1846">
                  <c:v>0.99989817685504534</c:v>
                </c:pt>
                <c:pt idx="1847">
                  <c:v>0.99989866487375223</c:v>
                </c:pt>
                <c:pt idx="1848">
                  <c:v>0.99989915045783884</c:v>
                </c:pt>
                <c:pt idx="1849">
                  <c:v>0.99989963361945089</c:v>
                </c:pt>
                <c:pt idx="1850">
                  <c:v>0.99990011437067361</c:v>
                </c:pt>
                <c:pt idx="1851">
                  <c:v>0.99990059272353193</c:v>
                </c:pt>
                <c:pt idx="1852">
                  <c:v>0.99990106868999062</c:v>
                </c:pt>
                <c:pt idx="1853">
                  <c:v>0.99990154228195505</c:v>
                </c:pt>
                <c:pt idx="1854">
                  <c:v>0.99990201351127117</c:v>
                </c:pt>
                <c:pt idx="1855">
                  <c:v>0.99990248238972546</c:v>
                </c:pt>
                <c:pt idx="1856">
                  <c:v>0.99990294892904608</c:v>
                </c:pt>
                <c:pt idx="1857">
                  <c:v>0.99990341314090236</c:v>
                </c:pt>
                <c:pt idx="1858">
                  <c:v>0.99990387503690559</c:v>
                </c:pt>
                <c:pt idx="1859">
                  <c:v>0.99990433462860906</c:v>
                </c:pt>
                <c:pt idx="1860">
                  <c:v>0.99990479192750825</c:v>
                </c:pt>
                <c:pt idx="1861">
                  <c:v>0.99990524694504168</c:v>
                </c:pt>
                <c:pt idx="1862">
                  <c:v>0.99990569969259058</c:v>
                </c:pt>
                <c:pt idx="1863">
                  <c:v>0.99990615018147921</c:v>
                </c:pt>
                <c:pt idx="1864">
                  <c:v>0.9999065984229758</c:v>
                </c:pt>
                <c:pt idx="1865">
                  <c:v>0.99990704442829192</c:v>
                </c:pt>
                <c:pt idx="1866">
                  <c:v>0.99990748820858344</c:v>
                </c:pt>
                <c:pt idx="1867">
                  <c:v>0.99990792977495058</c:v>
                </c:pt>
                <c:pt idx="1868">
                  <c:v>0.99990836913843806</c:v>
                </c:pt>
                <c:pt idx="1869">
                  <c:v>0.99990880631003565</c:v>
                </c:pt>
                <c:pt idx="1870">
                  <c:v>0.99990924130067826</c:v>
                </c:pt>
                <c:pt idx="1871">
                  <c:v>0.99990967412124609</c:v>
                </c:pt>
                <c:pt idx="1872">
                  <c:v>0.99991010478256503</c:v>
                </c:pt>
                <c:pt idx="1873">
                  <c:v>0.99991053329540747</c:v>
                </c:pt>
                <c:pt idx="1874">
                  <c:v>0.99991095967049148</c:v>
                </c:pt>
                <c:pt idx="1875">
                  <c:v>0.99991138391848189</c:v>
                </c:pt>
                <c:pt idx="1876">
                  <c:v>0.99991180604999041</c:v>
                </c:pt>
                <c:pt idx="1877">
                  <c:v>0.99991222607557562</c:v>
                </c:pt>
                <c:pt idx="1878">
                  <c:v>0.99991264400574353</c:v>
                </c:pt>
                <c:pt idx="1879">
                  <c:v>0.99991305985094769</c:v>
                </c:pt>
                <c:pt idx="1880">
                  <c:v>0.99991347362158967</c:v>
                </c:pt>
                <c:pt idx="1881">
                  <c:v>0.99991388532801884</c:v>
                </c:pt>
                <c:pt idx="1882">
                  <c:v>0.99991429498053319</c:v>
                </c:pt>
                <c:pt idx="1883">
                  <c:v>0.99991470258937931</c:v>
                </c:pt>
                <c:pt idx="1884">
                  <c:v>0.99991510816475249</c:v>
                </c:pt>
                <c:pt idx="1885">
                  <c:v>0.99991551171679749</c:v>
                </c:pt>
                <c:pt idx="1886">
                  <c:v>0.99991591325560802</c:v>
                </c:pt>
                <c:pt idx="1887">
                  <c:v>0.99991631279122806</c:v>
                </c:pt>
                <c:pt idx="1888">
                  <c:v>0.99991671033365059</c:v>
                </c:pt>
                <c:pt idx="1889">
                  <c:v>0.99991710589281957</c:v>
                </c:pt>
                <c:pt idx="1890">
                  <c:v>0.99991749947862896</c:v>
                </c:pt>
                <c:pt idx="1891">
                  <c:v>0.99991789110092344</c:v>
                </c:pt>
                <c:pt idx="1892">
                  <c:v>0.9999182807694984</c:v>
                </c:pt>
                <c:pt idx="1893">
                  <c:v>0.99991866849410083</c:v>
                </c:pt>
                <c:pt idx="1894">
                  <c:v>0.99991905428442851</c:v>
                </c:pt>
                <c:pt idx="1895">
                  <c:v>0.99991943815013129</c:v>
                </c:pt>
                <c:pt idx="1896">
                  <c:v>0.9999198201008106</c:v>
                </c:pt>
                <c:pt idx="1897">
                  <c:v>0.99992020014602012</c:v>
                </c:pt>
                <c:pt idx="1898">
                  <c:v>0.99992057829526604</c:v>
                </c:pt>
                <c:pt idx="1899">
                  <c:v>0.99992095455800645</c:v>
                </c:pt>
                <c:pt idx="1900">
                  <c:v>0.99992132894365315</c:v>
                </c:pt>
                <c:pt idx="1901">
                  <c:v>0.99992170146157033</c:v>
                </c:pt>
                <c:pt idx="1902">
                  <c:v>0.99992207212107576</c:v>
                </c:pt>
                <c:pt idx="1903">
                  <c:v>0.99992244093144067</c:v>
                </c:pt>
                <c:pt idx="1904">
                  <c:v>0.99992280790189003</c:v>
                </c:pt>
                <c:pt idx="1905">
                  <c:v>0.99992317304160272</c:v>
                </c:pt>
                <c:pt idx="1906">
                  <c:v>0.99992353635971198</c:v>
                </c:pt>
                <c:pt idx="1907">
                  <c:v>0.99992389786530522</c:v>
                </c:pt>
                <c:pt idx="1908">
                  <c:v>0.99992425756742487</c:v>
                </c:pt>
                <c:pt idx="1909">
                  <c:v>0.99992461547506817</c:v>
                </c:pt>
                <c:pt idx="1910">
                  <c:v>0.99992497159718707</c:v>
                </c:pt>
                <c:pt idx="1911">
                  <c:v>0.99992532594268935</c:v>
                </c:pt>
                <c:pt idx="1912">
                  <c:v>0.99992567852043823</c:v>
                </c:pt>
                <c:pt idx="1913">
                  <c:v>0.99992602933925234</c:v>
                </c:pt>
                <c:pt idx="1914">
                  <c:v>0.9999263784079071</c:v>
                </c:pt>
                <c:pt idx="1915">
                  <c:v>0.99992672573513341</c:v>
                </c:pt>
                <c:pt idx="1916">
                  <c:v>0.99992707132961867</c:v>
                </c:pt>
                <c:pt idx="1917">
                  <c:v>0.99992741520000761</c:v>
                </c:pt>
                <c:pt idx="1918">
                  <c:v>0.99992775735490114</c:v>
                </c:pt>
                <c:pt idx="1919">
                  <c:v>0.99992809780285741</c:v>
                </c:pt>
                <c:pt idx="1920">
                  <c:v>0.99992843655239216</c:v>
                </c:pt>
                <c:pt idx="1921">
                  <c:v>0.99992877361197829</c:v>
                </c:pt>
                <c:pt idx="1922">
                  <c:v>0.99992910899004672</c:v>
                </c:pt>
                <c:pt idx="1923">
                  <c:v>0.99992944269498596</c:v>
                </c:pt>
                <c:pt idx="1924">
                  <c:v>0.99992977473514322</c:v>
                </c:pt>
                <c:pt idx="1925">
                  <c:v>0.9999301051188233</c:v>
                </c:pt>
                <c:pt idx="1926">
                  <c:v>0.99993043385429048</c:v>
                </c:pt>
                <c:pt idx="1927">
                  <c:v>0.99993076094976707</c:v>
                </c:pt>
                <c:pt idx="1928">
                  <c:v>0.99993108641343476</c:v>
                </c:pt>
                <c:pt idx="1929">
                  <c:v>0.99993141025343413</c:v>
                </c:pt>
                <c:pt idx="1930">
                  <c:v>0.99993173247786549</c:v>
                </c:pt>
                <c:pt idx="1931">
                  <c:v>0.99993205309478839</c:v>
                </c:pt>
                <c:pt idx="1932">
                  <c:v>0.99993237211222252</c:v>
                </c:pt>
                <c:pt idx="1933">
                  <c:v>0.99993268953814729</c:v>
                </c:pt>
                <c:pt idx="1934">
                  <c:v>0.99993300538050245</c:v>
                </c:pt>
                <c:pt idx="1935">
                  <c:v>0.9999333196471879</c:v>
                </c:pt>
                <c:pt idx="1936">
                  <c:v>0.99993363234606447</c:v>
                </c:pt>
                <c:pt idx="1937">
                  <c:v>0.99993394348495368</c:v>
                </c:pt>
                <c:pt idx="1938">
                  <c:v>0.99993425307163786</c:v>
                </c:pt>
                <c:pt idx="1939">
                  <c:v>0.99993456111386081</c:v>
                </c:pt>
                <c:pt idx="1940">
                  <c:v>0.99993486761932715</c:v>
                </c:pt>
                <c:pt idx="1941">
                  <c:v>0.99993517259570375</c:v>
                </c:pt>
                <c:pt idx="1942">
                  <c:v>0.99993547605061883</c:v>
                </c:pt>
                <c:pt idx="1943">
                  <c:v>0.99993577799166267</c:v>
                </c:pt>
                <c:pt idx="1944">
                  <c:v>0.99993607842638743</c:v>
                </c:pt>
                <c:pt idx="1945">
                  <c:v>0.99993637736230812</c:v>
                </c:pt>
                <c:pt idx="1946">
                  <c:v>0.99993667480690174</c:v>
                </c:pt>
                <c:pt idx="1947">
                  <c:v>0.99993697076760824</c:v>
                </c:pt>
                <c:pt idx="1948">
                  <c:v>0.99993726525183046</c:v>
                </c:pt>
                <c:pt idx="1949">
                  <c:v>0.99993755826693431</c:v>
                </c:pt>
                <c:pt idx="1950">
                  <c:v>0.9999378498202488</c:v>
                </c:pt>
                <c:pt idx="1951">
                  <c:v>0.99993813991906655</c:v>
                </c:pt>
                <c:pt idx="1952">
                  <c:v>0.99993842857064363</c:v>
                </c:pt>
                <c:pt idx="1953">
                  <c:v>0.99993871578220017</c:v>
                </c:pt>
                <c:pt idx="1954">
                  <c:v>0.99993900156091997</c:v>
                </c:pt>
                <c:pt idx="1955">
                  <c:v>0.9999392859139512</c:v>
                </c:pt>
                <c:pt idx="1956">
                  <c:v>0.9999395688484064</c:v>
                </c:pt>
                <c:pt idx="1957">
                  <c:v>0.99993985037136235</c:v>
                </c:pt>
                <c:pt idx="1958">
                  <c:v>0.99994013048986097</c:v>
                </c:pt>
                <c:pt idx="1959">
                  <c:v>0.99994040921090854</c:v>
                </c:pt>
                <c:pt idx="1960">
                  <c:v>0.99994068654147683</c:v>
                </c:pt>
                <c:pt idx="1961">
                  <c:v>0.99994096248850262</c:v>
                </c:pt>
                <c:pt idx="1962">
                  <c:v>0.99994123705888793</c:v>
                </c:pt>
                <c:pt idx="1963">
                  <c:v>0.99994151025950073</c:v>
                </c:pt>
                <c:pt idx="1964">
                  <c:v>0.99994178209717444</c:v>
                </c:pt>
                <c:pt idx="1965">
                  <c:v>0.99994205257870838</c:v>
                </c:pt>
                <c:pt idx="1966">
                  <c:v>0.99994232171086816</c:v>
                </c:pt>
                <c:pt idx="1967">
                  <c:v>0.99994258950038561</c:v>
                </c:pt>
                <c:pt idx="1968">
                  <c:v>0.99994285595395871</c:v>
                </c:pt>
                <c:pt idx="1969">
                  <c:v>0.99994312107825223</c:v>
                </c:pt>
                <c:pt idx="1970">
                  <c:v>0.99994338487989776</c:v>
                </c:pt>
                <c:pt idx="1971">
                  <c:v>0.99994364736549346</c:v>
                </c:pt>
                <c:pt idx="1972">
                  <c:v>0.99994390854160509</c:v>
                </c:pt>
                <c:pt idx="1973">
                  <c:v>0.9999441684147653</c:v>
                </c:pt>
                <c:pt idx="1974">
                  <c:v>0.99994442699147423</c:v>
                </c:pt>
                <c:pt idx="1975">
                  <c:v>0.99994468427819938</c:v>
                </c:pt>
                <c:pt idx="1976">
                  <c:v>0.9999449402813767</c:v>
                </c:pt>
                <c:pt idx="1977">
                  <c:v>0.99994519500740908</c:v>
                </c:pt>
                <c:pt idx="1978">
                  <c:v>0.99994544846266809</c:v>
                </c:pt>
                <c:pt idx="1979">
                  <c:v>0.99994570065349331</c:v>
                </c:pt>
                <c:pt idx="1980">
                  <c:v>0.99994595158619282</c:v>
                </c:pt>
                <c:pt idx="1981">
                  <c:v>0.99994620126704292</c:v>
                </c:pt>
                <c:pt idx="1982">
                  <c:v>0.99994644970228919</c:v>
                </c:pt>
                <c:pt idx="1983">
                  <c:v>0.9999466968981453</c:v>
                </c:pt>
                <c:pt idx="1984">
                  <c:v>0.99994694286079455</c:v>
                </c:pt>
                <c:pt idx="1985">
                  <c:v>0.99994718759638901</c:v>
                </c:pt>
                <c:pt idx="1986">
                  <c:v>0.99994743111105022</c:v>
                </c:pt>
                <c:pt idx="1987">
                  <c:v>0.9999476734108691</c:v>
                </c:pt>
                <c:pt idx="1988">
                  <c:v>0.99994791450190657</c:v>
                </c:pt>
                <c:pt idx="1989">
                  <c:v>0.99994815439019247</c:v>
                </c:pt>
                <c:pt idx="1990">
                  <c:v>0.99994839308172745</c:v>
                </c:pt>
                <c:pt idx="1991">
                  <c:v>0.99994863058248151</c:v>
                </c:pt>
                <c:pt idx="1992">
                  <c:v>0.99994886689839557</c:v>
                </c:pt>
                <c:pt idx="1993">
                  <c:v>0.99994910203538034</c:v>
                </c:pt>
                <c:pt idx="1994">
                  <c:v>0.99994933599931723</c:v>
                </c:pt>
                <c:pt idx="1995">
                  <c:v>0.99994956879605845</c:v>
                </c:pt>
                <c:pt idx="1996">
                  <c:v>0.99994980043142678</c:v>
                </c:pt>
                <c:pt idx="1997">
                  <c:v>0.99995003091121604</c:v>
                </c:pt>
                <c:pt idx="1998">
                  <c:v>0.99995026024119127</c:v>
                </c:pt>
                <c:pt idx="1999">
                  <c:v>0.99995048842708845</c:v>
                </c:pt>
                <c:pt idx="2000">
                  <c:v>0.99995071547461534</c:v>
                </c:pt>
                <c:pt idx="2001">
                  <c:v>0.99995094138945106</c:v>
                </c:pt>
                <c:pt idx="2002">
                  <c:v>0.99995116617724611</c:v>
                </c:pt>
                <c:pt idx="2003">
                  <c:v>0.99995138984362342</c:v>
                </c:pt>
                <c:pt idx="2004">
                  <c:v>0.99995161239417718</c:v>
                </c:pt>
                <c:pt idx="2005">
                  <c:v>0.99995183383447395</c:v>
                </c:pt>
                <c:pt idx="2006">
                  <c:v>0.99995205417005284</c:v>
                </c:pt>
                <c:pt idx="2007">
                  <c:v>0.9999522734064249</c:v>
                </c:pt>
                <c:pt idx="2008">
                  <c:v>0.99995249154907384</c:v>
                </c:pt>
                <c:pt idx="2009">
                  <c:v>0.99995270860345609</c:v>
                </c:pt>
                <c:pt idx="2010">
                  <c:v>0.99995292457500073</c:v>
                </c:pt>
                <c:pt idx="2011">
                  <c:v>0.9999531394691098</c:v>
                </c:pt>
                <c:pt idx="2012">
                  <c:v>0.99995335329115831</c:v>
                </c:pt>
                <c:pt idx="2013">
                  <c:v>0.99995356604649466</c:v>
                </c:pt>
                <c:pt idx="2014">
                  <c:v>0.99995377774044047</c:v>
                </c:pt>
                <c:pt idx="2015">
                  <c:v>0.99995398837829064</c:v>
                </c:pt>
                <c:pt idx="2016">
                  <c:v>0.99995419796531382</c:v>
                </c:pt>
                <c:pt idx="2017">
                  <c:v>0.99995440650675249</c:v>
                </c:pt>
                <c:pt idx="2018">
                  <c:v>0.99995461400782282</c:v>
                </c:pt>
                <c:pt idx="2019">
                  <c:v>0.99995482047371498</c:v>
                </c:pt>
                <c:pt idx="2020">
                  <c:v>0.99995502590959306</c:v>
                </c:pt>
                <c:pt idx="2021">
                  <c:v>0.99995523032059586</c:v>
                </c:pt>
                <c:pt idx="2022">
                  <c:v>0.99995543371183615</c:v>
                </c:pt>
                <c:pt idx="2023">
                  <c:v>0.99995563608840121</c:v>
                </c:pt>
                <c:pt idx="2024">
                  <c:v>0.99995583745535321</c:v>
                </c:pt>
                <c:pt idx="2025">
                  <c:v>0.99995603781772879</c:v>
                </c:pt>
                <c:pt idx="2026">
                  <c:v>0.9999562371805395</c:v>
                </c:pt>
                <c:pt idx="2027">
                  <c:v>0.99995643554877212</c:v>
                </c:pt>
                <c:pt idx="2028">
                  <c:v>0.99995663292738823</c:v>
                </c:pt>
                <c:pt idx="2029">
                  <c:v>0.99995682932132501</c:v>
                </c:pt>
                <c:pt idx="2030">
                  <c:v>0.99995702473549453</c:v>
                </c:pt>
                <c:pt idx="2031">
                  <c:v>0.99995721917478486</c:v>
                </c:pt>
                <c:pt idx="2032">
                  <c:v>0.99995741264405935</c:v>
                </c:pt>
                <c:pt idx="2033">
                  <c:v>0.99995760514815735</c:v>
                </c:pt>
                <c:pt idx="2034">
                  <c:v>0.99995779669189377</c:v>
                </c:pt>
                <c:pt idx="2035">
                  <c:v>0.99995798728005969</c:v>
                </c:pt>
                <c:pt idx="2036">
                  <c:v>0.99995817691742217</c:v>
                </c:pt>
                <c:pt idx="2037">
                  <c:v>0.99995836560872475</c:v>
                </c:pt>
                <c:pt idx="2038">
                  <c:v>0.999958553358687</c:v>
                </c:pt>
                <c:pt idx="2039">
                  <c:v>0.99995874017200503</c:v>
                </c:pt>
                <c:pt idx="2040">
                  <c:v>0.99995892605335157</c:v>
                </c:pt>
                <c:pt idx="2041">
                  <c:v>0.99995911100737611</c:v>
                </c:pt>
                <c:pt idx="2042">
                  <c:v>0.99995929503870484</c:v>
                </c:pt>
                <c:pt idx="2043">
                  <c:v>0.99995947815194075</c:v>
                </c:pt>
                <c:pt idx="2044">
                  <c:v>0.99995966035166417</c:v>
                </c:pt>
                <c:pt idx="2045">
                  <c:v>0.99995984164243246</c:v>
                </c:pt>
                <c:pt idx="2046">
                  <c:v>0.99996002202877998</c:v>
                </c:pt>
                <c:pt idx="2047">
                  <c:v>0.99996020151521892</c:v>
                </c:pt>
                <c:pt idx="2048">
                  <c:v>0.99996038010623844</c:v>
                </c:pt>
                <c:pt idx="2049">
                  <c:v>0.99996055780630599</c:v>
                </c:pt>
                <c:pt idx="2050">
                  <c:v>0.99996073461986601</c:v>
                </c:pt>
                <c:pt idx="2051">
                  <c:v>0.9999609105513414</c:v>
                </c:pt>
                <c:pt idx="2052">
                  <c:v>0.9999610856051323</c:v>
                </c:pt>
                <c:pt idx="2053">
                  <c:v>0.99996125978561745</c:v>
                </c:pt>
                <c:pt idx="2054">
                  <c:v>0.9999614330971538</c:v>
                </c:pt>
                <c:pt idx="2055">
                  <c:v>0.99996160554407609</c:v>
                </c:pt>
                <c:pt idx="2056">
                  <c:v>0.99996177713069778</c:v>
                </c:pt>
                <c:pt idx="2057">
                  <c:v>0.99996194786131076</c:v>
                </c:pt>
                <c:pt idx="2058">
                  <c:v>0.9999621177401854</c:v>
                </c:pt>
                <c:pt idx="2059">
                  <c:v>0.99996228677157095</c:v>
                </c:pt>
                <c:pt idx="2060">
                  <c:v>0.99996245495969516</c:v>
                </c:pt>
                <c:pt idx="2061">
                  <c:v>0.99996262230876509</c:v>
                </c:pt>
                <c:pt idx="2062">
                  <c:v>0.99996278882296652</c:v>
                </c:pt>
                <c:pt idx="2063">
                  <c:v>0.99996295450646433</c:v>
                </c:pt>
                <c:pt idx="2064">
                  <c:v>0.99996311936340287</c:v>
                </c:pt>
                <c:pt idx="2065">
                  <c:v>0.99996328339790563</c:v>
                </c:pt>
                <c:pt idx="2066">
                  <c:v>0.99996344661407544</c:v>
                </c:pt>
                <c:pt idx="2067">
                  <c:v>0.99996360901599501</c:v>
                </c:pt>
                <c:pt idx="2068">
                  <c:v>0.99996377060772623</c:v>
                </c:pt>
                <c:pt idx="2069">
                  <c:v>0.99996393139331119</c:v>
                </c:pt>
                <c:pt idx="2070">
                  <c:v>0.99996409137677134</c:v>
                </c:pt>
                <c:pt idx="2071">
                  <c:v>0.99996425056210836</c:v>
                </c:pt>
                <c:pt idx="2072">
                  <c:v>0.99996440895330407</c:v>
                </c:pt>
                <c:pt idx="2073">
                  <c:v>0.99996456655432031</c:v>
                </c:pt>
                <c:pt idx="2074">
                  <c:v>0.99996472336909881</c:v>
                </c:pt>
                <c:pt idx="2075">
                  <c:v>0.99996487940156209</c:v>
                </c:pt>
                <c:pt idx="2076">
                  <c:v>0.99996503465561304</c:v>
                </c:pt>
                <c:pt idx="2077">
                  <c:v>0.99996518913513499</c:v>
                </c:pt>
                <c:pt idx="2078">
                  <c:v>0.99996534284399174</c:v>
                </c:pt>
                <c:pt idx="2079">
                  <c:v>0.99996549578602822</c:v>
                </c:pt>
                <c:pt idx="2080">
                  <c:v>0.9999656479650697</c:v>
                </c:pt>
                <c:pt idx="2081">
                  <c:v>0.99996579938492258</c:v>
                </c:pt>
                <c:pt idx="2082">
                  <c:v>0.99996595004937439</c:v>
                </c:pt>
                <c:pt idx="2083">
                  <c:v>0.99996609996219377</c:v>
                </c:pt>
                <c:pt idx="2084">
                  <c:v>0.99996624912713028</c:v>
                </c:pt>
                <c:pt idx="2085">
                  <c:v>0.99996639754791505</c:v>
                </c:pt>
                <c:pt idx="2086">
                  <c:v>0.99996654522826045</c:v>
                </c:pt>
                <c:pt idx="2087">
                  <c:v>0.99996669217186029</c:v>
                </c:pt>
                <c:pt idx="2088">
                  <c:v>0.9999668383823902</c:v>
                </c:pt>
                <c:pt idx="2089">
                  <c:v>0.99996698386350724</c:v>
                </c:pt>
                <c:pt idx="2090">
                  <c:v>0.99996712861885018</c:v>
                </c:pt>
                <c:pt idx="2091">
                  <c:v>0.99996727265203988</c:v>
                </c:pt>
                <c:pt idx="2092">
                  <c:v>0.99996741596667915</c:v>
                </c:pt>
                <c:pt idx="2093">
                  <c:v>0.99996755856635222</c:v>
                </c:pt>
                <c:pt idx="2094">
                  <c:v>0.99996770045462646</c:v>
                </c:pt>
                <c:pt idx="2095">
                  <c:v>0.99996784163505048</c:v>
                </c:pt>
                <c:pt idx="2096">
                  <c:v>0.99996798211115578</c:v>
                </c:pt>
                <c:pt idx="2097">
                  <c:v>0.99996812188645601</c:v>
                </c:pt>
                <c:pt idx="2098">
                  <c:v>0.99996826096444735</c:v>
                </c:pt>
                <c:pt idx="2099">
                  <c:v>0.99996839934860848</c:v>
                </c:pt>
                <c:pt idx="2100">
                  <c:v>0.99996853704240085</c:v>
                </c:pt>
                <c:pt idx="2101">
                  <c:v>0.99996867404926848</c:v>
                </c:pt>
                <c:pt idx="2102">
                  <c:v>0.99996881037263829</c:v>
                </c:pt>
                <c:pt idx="2103">
                  <c:v>0.99996894601592012</c:v>
                </c:pt>
                <c:pt idx="2104">
                  <c:v>0.99996908098250681</c:v>
                </c:pt>
                <c:pt idx="2105">
                  <c:v>0.9999692152757742</c:v>
                </c:pt>
                <c:pt idx="2106">
                  <c:v>0.9999693488990814</c:v>
                </c:pt>
                <c:pt idx="2107">
                  <c:v>0.99996948185577073</c:v>
                </c:pt>
                <c:pt idx="2108">
                  <c:v>0.99996961414916763</c:v>
                </c:pt>
                <c:pt idx="2109">
                  <c:v>0.99996974578258135</c:v>
                </c:pt>
                <c:pt idx="2110">
                  <c:v>0.99996987675930415</c:v>
                </c:pt>
                <c:pt idx="2111">
                  <c:v>0.9999700070826123</c:v>
                </c:pt>
                <c:pt idx="2112">
                  <c:v>0.99997013675576563</c:v>
                </c:pt>
                <c:pt idx="2113">
                  <c:v>0.99997026578200732</c:v>
                </c:pt>
                <c:pt idx="2114">
                  <c:v>0.9999703941645649</c:v>
                </c:pt>
                <c:pt idx="2115">
                  <c:v>0.99997052190664959</c:v>
                </c:pt>
                <c:pt idx="2116">
                  <c:v>0.99997064901145649</c:v>
                </c:pt>
                <c:pt idx="2117">
                  <c:v>0.99997077548216484</c:v>
                </c:pt>
                <c:pt idx="2118">
                  <c:v>0.99997090132193789</c:v>
                </c:pt>
                <c:pt idx="2119">
                  <c:v>0.99997102653392345</c:v>
                </c:pt>
                <c:pt idx="2120">
                  <c:v>0.99997115112125345</c:v>
                </c:pt>
                <c:pt idx="2121">
                  <c:v>0.99997127508704398</c:v>
                </c:pt>
                <c:pt idx="2122">
                  <c:v>0.99997139843439586</c:v>
                </c:pt>
                <c:pt idx="2123">
                  <c:v>0.99997152116639432</c:v>
                </c:pt>
                <c:pt idx="2124">
                  <c:v>0.99997164328610921</c:v>
                </c:pt>
                <c:pt idx="2125">
                  <c:v>0.99997176479659522</c:v>
                </c:pt>
                <c:pt idx="2126">
                  <c:v>0.99997188570089146</c:v>
                </c:pt>
                <c:pt idx="2127">
                  <c:v>0.9999720060020223</c:v>
                </c:pt>
                <c:pt idx="2128">
                  <c:v>0.99997212570299654</c:v>
                </c:pt>
                <c:pt idx="2129">
                  <c:v>0.99997224480680835</c:v>
                </c:pt>
                <c:pt idx="2130">
                  <c:v>0.99997236331643702</c:v>
                </c:pt>
                <c:pt idx="2131">
                  <c:v>0.9999724812348465</c:v>
                </c:pt>
                <c:pt idx="2132">
                  <c:v>0.99997259856498644</c:v>
                </c:pt>
                <c:pt idx="2133">
                  <c:v>0.99997271530979159</c:v>
                </c:pt>
                <c:pt idx="2134">
                  <c:v>0.99997283147218197</c:v>
                </c:pt>
                <c:pt idx="2135">
                  <c:v>0.99997294705506323</c:v>
                </c:pt>
                <c:pt idx="2136">
                  <c:v>0.9999730620613263</c:v>
                </c:pt>
                <c:pt idx="2137">
                  <c:v>0.99997317649384787</c:v>
                </c:pt>
                <c:pt idx="2138">
                  <c:v>0.99997329035549021</c:v>
                </c:pt>
                <c:pt idx="2139">
                  <c:v>0.99997340364910126</c:v>
                </c:pt>
                <c:pt idx="2140">
                  <c:v>0.99997351637751497</c:v>
                </c:pt>
                <c:pt idx="2141">
                  <c:v>0.99997362854355087</c:v>
                </c:pt>
                <c:pt idx="2142">
                  <c:v>0.9999737401500145</c:v>
                </c:pt>
                <c:pt idx="2143">
                  <c:v>0.99997385119969751</c:v>
                </c:pt>
                <c:pt idx="2144">
                  <c:v>0.99997396169537756</c:v>
                </c:pt>
                <c:pt idx="2145">
                  <c:v>0.99997407163981833</c:v>
                </c:pt>
                <c:pt idx="2146">
                  <c:v>0.99997418103576996</c:v>
                </c:pt>
                <c:pt idx="2147">
                  <c:v>0.9999742898859687</c:v>
                </c:pt>
                <c:pt idx="2148">
                  <c:v>0.99997439819313727</c:v>
                </c:pt>
                <c:pt idx="2149">
                  <c:v>0.99997450595998472</c:v>
                </c:pt>
                <c:pt idx="2150">
                  <c:v>0.99997461318920655</c:v>
                </c:pt>
                <c:pt idx="2151">
                  <c:v>0.99997471988348485</c:v>
                </c:pt>
                <c:pt idx="2152">
                  <c:v>0.99997482604548826</c:v>
                </c:pt>
                <c:pt idx="2153">
                  <c:v>0.99997493167787233</c:v>
                </c:pt>
                <c:pt idx="2154">
                  <c:v>0.99997503678327915</c:v>
                </c:pt>
                <c:pt idx="2155">
                  <c:v>0.99997514136433763</c:v>
                </c:pt>
                <c:pt idx="2156">
                  <c:v>0.99997524542366389</c:v>
                </c:pt>
                <c:pt idx="2157">
                  <c:v>0.99997534896386031</c:v>
                </c:pt>
                <c:pt idx="2158">
                  <c:v>0.99997545198751714</c:v>
                </c:pt>
                <c:pt idx="2159">
                  <c:v>0.99997555449721109</c:v>
                </c:pt>
                <c:pt idx="2160">
                  <c:v>0.99997565649550624</c:v>
                </c:pt>
                <c:pt idx="2161">
                  <c:v>0.99997575798495375</c:v>
                </c:pt>
                <c:pt idx="2162">
                  <c:v>0.99997585896809227</c:v>
                </c:pt>
                <c:pt idx="2163">
                  <c:v>0.99997595944744766</c:v>
                </c:pt>
                <c:pt idx="2164">
                  <c:v>0.99997605942553314</c:v>
                </c:pt>
                <c:pt idx="2165">
                  <c:v>0.99997615890484948</c:v>
                </c:pt>
                <c:pt idx="2166">
                  <c:v>0.99997625788788491</c:v>
                </c:pt>
                <c:pt idx="2167">
                  <c:v>0.99997635637711524</c:v>
                </c:pt>
                <c:pt idx="2168">
                  <c:v>0.99997645437500393</c:v>
                </c:pt>
                <c:pt idx="2169">
                  <c:v>0.99997655188400236</c:v>
                </c:pt>
                <c:pt idx="2170">
                  <c:v>0.99997664890654936</c:v>
                </c:pt>
                <c:pt idx="2171">
                  <c:v>0.99997674544507176</c:v>
                </c:pt>
                <c:pt idx="2172">
                  <c:v>0.99997684150198418</c:v>
                </c:pt>
                <c:pt idx="2173">
                  <c:v>0.99997693707968927</c:v>
                </c:pt>
                <c:pt idx="2174">
                  <c:v>0.99997703218057776</c:v>
                </c:pt>
                <c:pt idx="2175">
                  <c:v>0.99997712680702855</c:v>
                </c:pt>
                <c:pt idx="2176">
                  <c:v>0.99997722096140818</c:v>
                </c:pt>
                <c:pt idx="2177">
                  <c:v>0.99997731464607187</c:v>
                </c:pt>
                <c:pt idx="2178">
                  <c:v>0.99997740786336298</c:v>
                </c:pt>
                <c:pt idx="2179">
                  <c:v>0.99997750061561297</c:v>
                </c:pt>
                <c:pt idx="2180">
                  <c:v>0.9999775929051421</c:v>
                </c:pt>
                <c:pt idx="2181">
                  <c:v>0.99997768473425841</c:v>
                </c:pt>
                <c:pt idx="2182">
                  <c:v>0.99997777610525918</c:v>
                </c:pt>
                <c:pt idx="2183">
                  <c:v>0.99997786702042968</c:v>
                </c:pt>
                <c:pt idx="2184">
                  <c:v>0.99997795748204388</c:v>
                </c:pt>
                <c:pt idx="2185">
                  <c:v>0.99997804749236463</c:v>
                </c:pt>
                <c:pt idx="2186">
                  <c:v>0.99997813705364313</c:v>
                </c:pt>
                <c:pt idx="2187">
                  <c:v>0.99997822616811982</c:v>
                </c:pt>
                <c:pt idx="2188">
                  <c:v>0.99997831483802346</c:v>
                </c:pt>
                <c:pt idx="2189">
                  <c:v>0.99997840306557206</c:v>
                </c:pt>
                <c:pt idx="2190">
                  <c:v>0.9999784908529723</c:v>
                </c:pt>
                <c:pt idx="2191">
                  <c:v>0.9999785782024202</c:v>
                </c:pt>
                <c:pt idx="2192">
                  <c:v>0.99997866511610045</c:v>
                </c:pt>
                <c:pt idx="2193">
                  <c:v>0.9999787515961871</c:v>
                </c:pt>
                <c:pt idx="2194">
                  <c:v>0.99997883764484319</c:v>
                </c:pt>
                <c:pt idx="2195">
                  <c:v>0.999978923264221</c:v>
                </c:pt>
                <c:pt idx="2196">
                  <c:v>0.99997900845646215</c:v>
                </c:pt>
                <c:pt idx="2197">
                  <c:v>0.99997909322369749</c:v>
                </c:pt>
                <c:pt idx="2198">
                  <c:v>0.99997917756804744</c:v>
                </c:pt>
                <c:pt idx="2199">
                  <c:v>0.99997926149162153</c:v>
                </c:pt>
                <c:pt idx="2200">
                  <c:v>0.99997934499651897</c:v>
                </c:pt>
                <c:pt idx="2201">
                  <c:v>0.99997942808482843</c:v>
                </c:pt>
                <c:pt idx="2202">
                  <c:v>0.99997951075862812</c:v>
                </c:pt>
                <c:pt idx="2203">
                  <c:v>0.99997959301998607</c:v>
                </c:pt>
                <c:pt idx="2204">
                  <c:v>0.99997967487095984</c:v>
                </c:pt>
                <c:pt idx="2205">
                  <c:v>0.99997975631359659</c:v>
                </c:pt>
                <c:pt idx="2206">
                  <c:v>0.99997983734993368</c:v>
                </c:pt>
                <c:pt idx="2207">
                  <c:v>0.99997991798199781</c:v>
                </c:pt>
                <c:pt idx="2208">
                  <c:v>0.99997999821180594</c:v>
                </c:pt>
                <c:pt idx="2209">
                  <c:v>0.99998007804136479</c:v>
                </c:pt>
                <c:pt idx="2210">
                  <c:v>0.99998015747267133</c:v>
                </c:pt>
                <c:pt idx="2211">
                  <c:v>0.99998023650771206</c:v>
                </c:pt>
                <c:pt idx="2212">
                  <c:v>0.99998031514846386</c:v>
                </c:pt>
                <c:pt idx="2213">
                  <c:v>0.99998039339689393</c:v>
                </c:pt>
                <c:pt idx="2214">
                  <c:v>0.99998047125495937</c:v>
                </c:pt>
                <c:pt idx="2215">
                  <c:v>0.99998054872460784</c:v>
                </c:pt>
                <c:pt idx="2216">
                  <c:v>0.9999806258077768</c:v>
                </c:pt>
                <c:pt idx="2217">
                  <c:v>0.99998070250639437</c:v>
                </c:pt>
                <c:pt idx="2218">
                  <c:v>0.99998077882237912</c:v>
                </c:pt>
                <c:pt idx="2219">
                  <c:v>0.99998085475763976</c:v>
                </c:pt>
                <c:pt idx="2220">
                  <c:v>0.99998093031407576</c:v>
                </c:pt>
                <c:pt idx="2221">
                  <c:v>0.99998100549357694</c:v>
                </c:pt>
                <c:pt idx="2222">
                  <c:v>0.99998108029802368</c:v>
                </c:pt>
                <c:pt idx="2223">
                  <c:v>0.99998115472928728</c:v>
                </c:pt>
                <c:pt idx="2224">
                  <c:v>0.99998122878922924</c:v>
                </c:pt>
                <c:pt idx="2225">
                  <c:v>0.99998130247970207</c:v>
                </c:pt>
                <c:pt idx="2226">
                  <c:v>0.99998137580254909</c:v>
                </c:pt>
                <c:pt idx="2227">
                  <c:v>0.99998144875960404</c:v>
                </c:pt>
                <c:pt idx="2228">
                  <c:v>0.99998152135269203</c:v>
                </c:pt>
                <c:pt idx="2229">
                  <c:v>0.99998159358362859</c:v>
                </c:pt>
                <c:pt idx="2230">
                  <c:v>0.99998166545422074</c:v>
                </c:pt>
                <c:pt idx="2231">
                  <c:v>0.99998173696626591</c:v>
                </c:pt>
                <c:pt idx="2232">
                  <c:v>0.9999818081215528</c:v>
                </c:pt>
                <c:pt idx="2233">
                  <c:v>0.9999818789218613</c:v>
                </c:pt>
                <c:pt idx="2234">
                  <c:v>0.99998194936896223</c:v>
                </c:pt>
                <c:pt idx="2235">
                  <c:v>0.99998201946461784</c:v>
                </c:pt>
                <c:pt idx="2236">
                  <c:v>0.99998208921058129</c:v>
                </c:pt>
                <c:pt idx="2237">
                  <c:v>0.99998215860859707</c:v>
                </c:pt>
                <c:pt idx="2238">
                  <c:v>0.99998222766040112</c:v>
                </c:pt>
                <c:pt idx="2239">
                  <c:v>0.99998229636772062</c:v>
                </c:pt>
                <c:pt idx="2240">
                  <c:v>0.99998236473227398</c:v>
                </c:pt>
                <c:pt idx="2241">
                  <c:v>0.99998243275577137</c:v>
                </c:pt>
                <c:pt idx="2242">
                  <c:v>0.9999825004399141</c:v>
                </c:pt>
                <c:pt idx="2243">
                  <c:v>0.99998256778639527</c:v>
                </c:pt>
                <c:pt idx="2244">
                  <c:v>0.99998263479689931</c:v>
                </c:pt>
                <c:pt idx="2245">
                  <c:v>0.9999827014731022</c:v>
                </c:pt>
                <c:pt idx="2246">
                  <c:v>0.99998276781667206</c:v>
                </c:pt>
                <c:pt idx="2247">
                  <c:v>0.999982833829268</c:v>
                </c:pt>
                <c:pt idx="2248">
                  <c:v>0.99998289951254149</c:v>
                </c:pt>
                <c:pt idx="2249">
                  <c:v>0.99998296486813498</c:v>
                </c:pt>
                <c:pt idx="2250">
                  <c:v>0.99998302989768373</c:v>
                </c:pt>
                <c:pt idx="2251">
                  <c:v>0.99998309460281398</c:v>
                </c:pt>
                <c:pt idx="2252">
                  <c:v>0.99998315898514412</c:v>
                </c:pt>
                <c:pt idx="2253">
                  <c:v>0.99998322304628473</c:v>
                </c:pt>
                <c:pt idx="2254">
                  <c:v>0.99998328678783821</c:v>
                </c:pt>
                <c:pt idx="2255">
                  <c:v>0.99998335021139872</c:v>
                </c:pt>
                <c:pt idx="2256">
                  <c:v>0.99998341331855267</c:v>
                </c:pt>
                <c:pt idx="2257">
                  <c:v>0.99998347611087857</c:v>
                </c:pt>
                <c:pt idx="2258">
                  <c:v>0.99998353858994715</c:v>
                </c:pt>
                <c:pt idx="2259">
                  <c:v>0.99998360075732118</c:v>
                </c:pt>
                <c:pt idx="2260">
                  <c:v>0.9999836626145554</c:v>
                </c:pt>
                <c:pt idx="2261">
                  <c:v>0.99998372416319725</c:v>
                </c:pt>
                <c:pt idx="2262">
                  <c:v>0.99998378540478616</c:v>
                </c:pt>
                <c:pt idx="2263">
                  <c:v>0.99998384634085402</c:v>
                </c:pt>
                <c:pt idx="2264">
                  <c:v>0.99998390697292472</c:v>
                </c:pt>
                <c:pt idx="2265">
                  <c:v>0.99998396730251538</c:v>
                </c:pt>
                <c:pt idx="2266">
                  <c:v>0.99998402733113445</c:v>
                </c:pt>
                <c:pt idx="2267">
                  <c:v>0.99998408706028374</c:v>
                </c:pt>
                <c:pt idx="2268">
                  <c:v>0.99998414649145717</c:v>
                </c:pt>
                <c:pt idx="2269">
                  <c:v>0.99998420562614132</c:v>
                </c:pt>
                <c:pt idx="2270">
                  <c:v>0.99998426446581512</c:v>
                </c:pt>
                <c:pt idx="2271">
                  <c:v>0.9999843230119505</c:v>
                </c:pt>
                <c:pt idx="2272">
                  <c:v>0.99998438126601175</c:v>
                </c:pt>
                <c:pt idx="2273">
                  <c:v>0.99998443922945612</c:v>
                </c:pt>
                <c:pt idx="2274">
                  <c:v>0.99998449690373326</c:v>
                </c:pt>
                <c:pt idx="2275">
                  <c:v>0.99998455429028588</c:v>
                </c:pt>
                <c:pt idx="2276">
                  <c:v>0.99998461139054928</c:v>
                </c:pt>
                <c:pt idx="2277">
                  <c:v>0.99998466820595178</c:v>
                </c:pt>
                <c:pt idx="2278">
                  <c:v>0.99998472473791444</c:v>
                </c:pt>
                <c:pt idx="2279">
                  <c:v>0.99998478098785137</c:v>
                </c:pt>
                <c:pt idx="2280">
                  <c:v>0.99998483695716944</c:v>
                </c:pt>
                <c:pt idx="2281">
                  <c:v>0.99998489264726864</c:v>
                </c:pt>
                <c:pt idx="2282">
                  <c:v>0.99998494805954175</c:v>
                </c:pt>
                <c:pt idx="2283">
                  <c:v>0.99998500319537509</c:v>
                </c:pt>
                <c:pt idx="2284">
                  <c:v>0.99998505805614757</c:v>
                </c:pt>
                <c:pt idx="2285">
                  <c:v>0.99998511264323153</c:v>
                </c:pt>
                <c:pt idx="2286">
                  <c:v>0.99998516695799222</c:v>
                </c:pt>
                <c:pt idx="2287">
                  <c:v>0.99998522100178822</c:v>
                </c:pt>
                <c:pt idx="2288">
                  <c:v>0.99998527477597143</c:v>
                </c:pt>
                <c:pt idx="2289">
                  <c:v>0.9999853282818868</c:v>
                </c:pt>
                <c:pt idx="2290">
                  <c:v>0.99998538152087257</c:v>
                </c:pt>
                <c:pt idx="2291">
                  <c:v>0.99998543449426058</c:v>
                </c:pt>
                <c:pt idx="2292">
                  <c:v>0.99998548720337577</c:v>
                </c:pt>
                <c:pt idx="2293">
                  <c:v>0.99998553964953651</c:v>
                </c:pt>
                <c:pt idx="2294">
                  <c:v>0.99998559183405455</c:v>
                </c:pt>
                <c:pt idx="2295">
                  <c:v>0.9999856437582354</c:v>
                </c:pt>
                <c:pt idx="2296">
                  <c:v>0.99998569542337745</c:v>
                </c:pt>
                <c:pt idx="2297">
                  <c:v>0.99998574683077346</c:v>
                </c:pt>
                <c:pt idx="2298">
                  <c:v>0.99998579798170895</c:v>
                </c:pt>
                <c:pt idx="2299">
                  <c:v>0.99998584887746333</c:v>
                </c:pt>
                <c:pt idx="2300">
                  <c:v>0.99998589951930983</c:v>
                </c:pt>
                <c:pt idx="2301">
                  <c:v>0.99998594990851508</c:v>
                </c:pt>
                <c:pt idx="2302">
                  <c:v>0.99998600004633931</c:v>
                </c:pt>
                <c:pt idx="2303">
                  <c:v>0.99998604993403684</c:v>
                </c:pt>
                <c:pt idx="2304">
                  <c:v>0.99998609957285534</c:v>
                </c:pt>
                <c:pt idx="2305">
                  <c:v>0.99998614896403648</c:v>
                </c:pt>
                <c:pt idx="2306">
                  <c:v>0.99998619810881562</c:v>
                </c:pt>
                <c:pt idx="2307">
                  <c:v>0.99998624700842198</c:v>
                </c:pt>
                <c:pt idx="2308">
                  <c:v>0.99998629566407871</c:v>
                </c:pt>
                <c:pt idx="2309">
                  <c:v>0.99998634407700282</c:v>
                </c:pt>
                <c:pt idx="2310">
                  <c:v>0.99998639224840546</c:v>
                </c:pt>
                <c:pt idx="2311">
                  <c:v>0.99998644017949123</c:v>
                </c:pt>
                <c:pt idx="2312">
                  <c:v>0.99998648787145894</c:v>
                </c:pt>
                <c:pt idx="2313">
                  <c:v>0.99998653532550186</c:v>
                </c:pt>
                <c:pt idx="2314">
                  <c:v>0.99998658254280681</c:v>
                </c:pt>
                <c:pt idx="2315">
                  <c:v>0.99998662952455464</c:v>
                </c:pt>
                <c:pt idx="2316">
                  <c:v>0.99998667627192084</c:v>
                </c:pt>
                <c:pt idx="2317">
                  <c:v>0.99998672278607437</c:v>
                </c:pt>
                <c:pt idx="2318">
                  <c:v>0.99998676906817874</c:v>
                </c:pt>
                <c:pt idx="2319">
                  <c:v>0.99998681511939169</c:v>
                </c:pt>
                <c:pt idx="2320">
                  <c:v>0.99998686094086509</c:v>
                </c:pt>
                <c:pt idx="2321">
                  <c:v>0.99998690653374489</c:v>
                </c:pt>
                <c:pt idx="2322">
                  <c:v>0.99998695189917175</c:v>
                </c:pt>
                <c:pt idx="2323">
                  <c:v>0.9999869970382802</c:v>
                </c:pt>
                <c:pt idx="2324">
                  <c:v>0.99998704195219934</c:v>
                </c:pt>
                <c:pt idx="2325">
                  <c:v>0.9999870866420526</c:v>
                </c:pt>
                <c:pt idx="2326">
                  <c:v>0.99998713110895787</c:v>
                </c:pt>
                <c:pt idx="2327">
                  <c:v>0.99998717535402726</c:v>
                </c:pt>
                <c:pt idx="2328">
                  <c:v>0.99998721937836743</c:v>
                </c:pt>
                <c:pt idx="2329">
                  <c:v>0.99998726318307984</c:v>
                </c:pt>
                <c:pt idx="2330">
                  <c:v>0.99998730676925973</c:v>
                </c:pt>
                <c:pt idx="2331">
                  <c:v>0.99998735013799767</c:v>
                </c:pt>
                <c:pt idx="2332">
                  <c:v>0.99998739329037833</c:v>
                </c:pt>
                <c:pt idx="2333">
                  <c:v>0.99998743622748099</c:v>
                </c:pt>
                <c:pt idx="2334">
                  <c:v>0.99998747895037976</c:v>
                </c:pt>
                <c:pt idx="2335">
                  <c:v>0.99998752146014314</c:v>
                </c:pt>
                <c:pt idx="2336">
                  <c:v>0.99998756375783437</c:v>
                </c:pt>
                <c:pt idx="2337">
                  <c:v>0.99998760584451152</c:v>
                </c:pt>
                <c:pt idx="2338">
                  <c:v>0.99998764772122739</c:v>
                </c:pt>
                <c:pt idx="2339">
                  <c:v>0.99998768938902938</c:v>
                </c:pt>
                <c:pt idx="2340">
                  <c:v>0.99998773084895953</c:v>
                </c:pt>
                <c:pt idx="2341">
                  <c:v>0.99998777210205503</c:v>
                </c:pt>
                <c:pt idx="2342">
                  <c:v>0.99998781314934782</c:v>
                </c:pt>
                <c:pt idx="2343">
                  <c:v>0.9999878539918643</c:v>
                </c:pt>
                <c:pt idx="2344">
                  <c:v>0.99998789463062643</c:v>
                </c:pt>
                <c:pt idx="2345">
                  <c:v>0.99998793506665051</c:v>
                </c:pt>
                <c:pt idx="2346">
                  <c:v>0.99998797530094785</c:v>
                </c:pt>
                <c:pt idx="2347">
                  <c:v>0.99998801533452497</c:v>
                </c:pt>
                <c:pt idx="2348">
                  <c:v>0.99998805516838329</c:v>
                </c:pt>
                <c:pt idx="2349">
                  <c:v>0.99998809480351891</c:v>
                </c:pt>
                <c:pt idx="2350">
                  <c:v>0.99998813424092348</c:v>
                </c:pt>
                <c:pt idx="2351">
                  <c:v>0.9999881734815832</c:v>
                </c:pt>
                <c:pt idx="2352">
                  <c:v>0.99998821252647985</c:v>
                </c:pt>
                <c:pt idx="2353">
                  <c:v>0.99998825137658987</c:v>
                </c:pt>
                <c:pt idx="2354">
                  <c:v>0.99998829003288503</c:v>
                </c:pt>
                <c:pt idx="2355">
                  <c:v>0.99998832849633223</c:v>
                </c:pt>
                <c:pt idx="2356">
                  <c:v>0.9999883667678936</c:v>
                </c:pt>
                <c:pt idx="2357">
                  <c:v>0.99998840484852625</c:v>
                </c:pt>
                <c:pt idx="2358">
                  <c:v>0.99998844273918297</c:v>
                </c:pt>
                <c:pt idx="2359">
                  <c:v>0.99998848044081134</c:v>
                </c:pt>
                <c:pt idx="2360">
                  <c:v>0.99998851795435428</c:v>
                </c:pt>
                <c:pt idx="2361">
                  <c:v>0.99998855528075037</c:v>
                </c:pt>
                <c:pt idx="2362">
                  <c:v>0.99998859242093308</c:v>
                </c:pt>
                <c:pt idx="2363">
                  <c:v>0.99998862937583133</c:v>
                </c:pt>
                <c:pt idx="2364">
                  <c:v>0.99998866614636961</c:v>
                </c:pt>
                <c:pt idx="2365">
                  <c:v>0.99998870273346752</c:v>
                </c:pt>
                <c:pt idx="2366">
                  <c:v>0.99998873913804032</c:v>
                </c:pt>
                <c:pt idx="2367">
                  <c:v>0.99998877536099851</c:v>
                </c:pt>
                <c:pt idx="2368">
                  <c:v>0.99998881140324813</c:v>
                </c:pt>
                <c:pt idx="2369">
                  <c:v>0.99998884726569082</c:v>
                </c:pt>
                <c:pt idx="2370">
                  <c:v>0.9999888829492235</c:v>
                </c:pt>
                <c:pt idx="2371">
                  <c:v>0.99998891845473858</c:v>
                </c:pt>
                <c:pt idx="2372">
                  <c:v>0.99998895378312436</c:v>
                </c:pt>
                <c:pt idx="2373">
                  <c:v>0.99998898893526444</c:v>
                </c:pt>
                <c:pt idx="2374">
                  <c:v>0.99998902391203803</c:v>
                </c:pt>
                <c:pt idx="2375">
                  <c:v>0.99998905871431998</c:v>
                </c:pt>
                <c:pt idx="2376">
                  <c:v>0.99998909334298081</c:v>
                </c:pt>
                <c:pt idx="2377">
                  <c:v>0.99998912779888671</c:v>
                </c:pt>
                <c:pt idx="2378">
                  <c:v>0.99998916208289967</c:v>
                </c:pt>
                <c:pt idx="2379">
                  <c:v>0.99998919619587689</c:v>
                </c:pt>
                <c:pt idx="2380">
                  <c:v>0.99998923013867191</c:v>
                </c:pt>
                <c:pt idx="2381">
                  <c:v>0.99998926391213361</c:v>
                </c:pt>
                <c:pt idx="2382">
                  <c:v>0.99998929751710675</c:v>
                </c:pt>
                <c:pt idx="2383">
                  <c:v>0.99998933095443188</c:v>
                </c:pt>
                <c:pt idx="2384">
                  <c:v>0.99998936422494544</c:v>
                </c:pt>
                <c:pt idx="2385">
                  <c:v>0.99998939732947945</c:v>
                </c:pt>
                <c:pt idx="2386">
                  <c:v>0.99998943026886211</c:v>
                </c:pt>
                <c:pt idx="2387">
                  <c:v>0.99998946304391745</c:v>
                </c:pt>
                <c:pt idx="2388">
                  <c:v>0.99998949565546491</c:v>
                </c:pt>
                <c:pt idx="2389">
                  <c:v>0.9999895281043204</c:v>
                </c:pt>
                <c:pt idx="2390">
                  <c:v>0.9999895603912955</c:v>
                </c:pt>
                <c:pt idx="2391">
                  <c:v>0.99998959251719799</c:v>
                </c:pt>
                <c:pt idx="2392">
                  <c:v>0.99998962448283102</c:v>
                </c:pt>
                <c:pt idx="2393">
                  <c:v>0.99998965628899461</c:v>
                </c:pt>
                <c:pt idx="2394">
                  <c:v>0.99998968793648391</c:v>
                </c:pt>
                <c:pt idx="2395">
                  <c:v>0.99998971942609083</c:v>
                </c:pt>
                <c:pt idx="2396">
                  <c:v>0.99998975075860275</c:v>
                </c:pt>
                <c:pt idx="2397">
                  <c:v>0.9999897819348037</c:v>
                </c:pt>
                <c:pt idx="2398">
                  <c:v>0.99998981295547307</c:v>
                </c:pt>
                <c:pt idx="2399">
                  <c:v>0.99998984382138711</c:v>
                </c:pt>
                <c:pt idx="2400">
                  <c:v>0.99998987453331778</c:v>
                </c:pt>
                <c:pt idx="2401">
                  <c:v>0.99998990509203323</c:v>
                </c:pt>
                <c:pt idx="2402">
                  <c:v>0.99998993549829773</c:v>
                </c:pt>
                <c:pt idx="2403">
                  <c:v>0.99998996575287191</c:v>
                </c:pt>
                <c:pt idx="2404">
                  <c:v>0.9999899958565126</c:v>
                </c:pt>
                <c:pt idx="2405">
                  <c:v>0.99999002580997265</c:v>
                </c:pt>
                <c:pt idx="2406">
                  <c:v>0.99999005561400134</c:v>
                </c:pt>
                <c:pt idx="2407">
                  <c:v>0.99999008526934419</c:v>
                </c:pt>
                <c:pt idx="2408">
                  <c:v>0.99999011477674293</c:v>
                </c:pt>
                <c:pt idx="2409">
                  <c:v>0.99999014413693554</c:v>
                </c:pt>
                <c:pt idx="2410">
                  <c:v>0.99999017335065643</c:v>
                </c:pt>
                <c:pt idx="2411">
                  <c:v>0.99999020241863656</c:v>
                </c:pt>
                <c:pt idx="2412">
                  <c:v>0.99999023134160259</c:v>
                </c:pt>
                <c:pt idx="2413">
                  <c:v>0.99999026012027825</c:v>
                </c:pt>
                <c:pt idx="2414">
                  <c:v>0.99999028875538321</c:v>
                </c:pt>
                <c:pt idx="2415">
                  <c:v>0.99999031724763376</c:v>
                </c:pt>
                <c:pt idx="2416">
                  <c:v>0.9999903455977428</c:v>
                </c:pt>
                <c:pt idx="2417">
                  <c:v>0.99999037380641909</c:v>
                </c:pt>
                <c:pt idx="2418">
                  <c:v>0.99999040187436827</c:v>
                </c:pt>
                <c:pt idx="2419">
                  <c:v>0.99999042980229258</c:v>
                </c:pt>
                <c:pt idx="2420">
                  <c:v>0.99999045759089067</c:v>
                </c:pt>
                <c:pt idx="2421">
                  <c:v>0.99999048524085721</c:v>
                </c:pt>
                <c:pt idx="2422">
                  <c:v>0.99999051275288398</c:v>
                </c:pt>
                <c:pt idx="2423">
                  <c:v>0.99999054012765931</c:v>
                </c:pt>
                <c:pt idx="2424">
                  <c:v>0.99999056736586778</c:v>
                </c:pt>
                <c:pt idx="2425">
                  <c:v>0.99999059446819061</c:v>
                </c:pt>
                <c:pt idx="2426">
                  <c:v>0.9999906214353057</c:v>
                </c:pt>
                <c:pt idx="2427">
                  <c:v>0.99999064826788775</c:v>
                </c:pt>
                <c:pt idx="2428">
                  <c:v>0.99999067496660787</c:v>
                </c:pt>
                <c:pt idx="2429">
                  <c:v>0.99999070153213376</c:v>
                </c:pt>
                <c:pt idx="2430">
                  <c:v>0.99999072796513</c:v>
                </c:pt>
                <c:pt idx="2431">
                  <c:v>0.99999075426625761</c:v>
                </c:pt>
                <c:pt idx="2432">
                  <c:v>0.99999078043617473</c:v>
                </c:pt>
                <c:pt idx="2433">
                  <c:v>0.99999080647553562</c:v>
                </c:pt>
                <c:pt idx="2434">
                  <c:v>0.99999083238499176</c:v>
                </c:pt>
                <c:pt idx="2435">
                  <c:v>0.99999085816519118</c:v>
                </c:pt>
                <c:pt idx="2436">
                  <c:v>0.99999088381677881</c:v>
                </c:pt>
                <c:pt idx="2437">
                  <c:v>0.99999090934039614</c:v>
                </c:pt>
                <c:pt idx="2438">
                  <c:v>0.99999093473668155</c:v>
                </c:pt>
                <c:pt idx="2439">
                  <c:v>0.99999096000627041</c:v>
                </c:pt>
                <c:pt idx="2440">
                  <c:v>0.99999098514979479</c:v>
                </c:pt>
                <c:pt idx="2441">
                  <c:v>0.9999910101678835</c:v>
                </c:pt>
                <c:pt idx="2442">
                  <c:v>0.99999103506116227</c:v>
                </c:pt>
                <c:pt idx="2443">
                  <c:v>0.99999105983025405</c:v>
                </c:pt>
                <c:pt idx="2444">
                  <c:v>0.99999108447577789</c:v>
                </c:pt>
                <c:pt idx="2445">
                  <c:v>0.99999110899835064</c:v>
                </c:pt>
                <c:pt idx="2446">
                  <c:v>0.99999113339858559</c:v>
                </c:pt>
                <c:pt idx="2447">
                  <c:v>0.9999911576770929</c:v>
                </c:pt>
                <c:pt idx="2448">
                  <c:v>0.9999911818344801</c:v>
                </c:pt>
                <c:pt idx="2449">
                  <c:v>0.99999120587135115</c:v>
                </c:pt>
                <c:pt idx="2450">
                  <c:v>0.99999122978830757</c:v>
                </c:pt>
                <c:pt idx="2451">
                  <c:v>0.99999125358594732</c:v>
                </c:pt>
                <c:pt idx="2452">
                  <c:v>0.99999127726486581</c:v>
                </c:pt>
                <c:pt idx="2453">
                  <c:v>0.99999130082565524</c:v>
                </c:pt>
                <c:pt idx="2454">
                  <c:v>0.99999132426890502</c:v>
                </c:pt>
                <c:pt idx="2455">
                  <c:v>0.99999134759520147</c:v>
                </c:pt>
                <c:pt idx="2456">
                  <c:v>0.9999913708051279</c:v>
                </c:pt>
                <c:pt idx="2457">
                  <c:v>0.99999139389926517</c:v>
                </c:pt>
                <c:pt idx="2458">
                  <c:v>0.99999141687819071</c:v>
                </c:pt>
                <c:pt idx="2459">
                  <c:v>0.99999143974247939</c:v>
                </c:pt>
                <c:pt idx="2460">
                  <c:v>0.99999146249270288</c:v>
                </c:pt>
                <c:pt idx="2461">
                  <c:v>0.99999148512943048</c:v>
                </c:pt>
                <c:pt idx="2462">
                  <c:v>0.99999150765322831</c:v>
                </c:pt>
                <c:pt idx="2463">
                  <c:v>0.99999153006465979</c:v>
                </c:pt>
                <c:pt idx="2464">
                  <c:v>0.9999915523642855</c:v>
                </c:pt>
                <c:pt idx="2465">
                  <c:v>0.99999157455266308</c:v>
                </c:pt>
                <c:pt idx="2466">
                  <c:v>0.99999159663034776</c:v>
                </c:pt>
                <c:pt idx="2467">
                  <c:v>0.99999161859789143</c:v>
                </c:pt>
                <c:pt idx="2468">
                  <c:v>0.99999164045584388</c:v>
                </c:pt>
                <c:pt idx="2469">
                  <c:v>0.99999166220475177</c:v>
                </c:pt>
                <c:pt idx="2470">
                  <c:v>0.9999916838451588</c:v>
                </c:pt>
                <c:pt idx="2471">
                  <c:v>0.99999170537760673</c:v>
                </c:pt>
                <c:pt idx="2472">
                  <c:v>0.99999172680263371</c:v>
                </c:pt>
                <c:pt idx="2473">
                  <c:v>0.99999174812077607</c:v>
                </c:pt>
                <c:pt idx="2474">
                  <c:v>0.99999176933256662</c:v>
                </c:pt>
                <c:pt idx="2475">
                  <c:v>0.99999179043853614</c:v>
                </c:pt>
                <c:pt idx="2476">
                  <c:v>0.99999181143921245</c:v>
                </c:pt>
                <c:pt idx="2477">
                  <c:v>0.99999183233512112</c:v>
                </c:pt>
                <c:pt idx="2478">
                  <c:v>0.9999918531267844</c:v>
                </c:pt>
                <c:pt idx="2479">
                  <c:v>0.99999187381472265</c:v>
                </c:pt>
                <c:pt idx="2480">
                  <c:v>0.99999189439945324</c:v>
                </c:pt>
                <c:pt idx="2481">
                  <c:v>0.99999191488149086</c:v>
                </c:pt>
                <c:pt idx="2482">
                  <c:v>0.99999193526134822</c:v>
                </c:pt>
                <c:pt idx="2483">
                  <c:v>0.99999195553953468</c:v>
                </c:pt>
                <c:pt idx="2484">
                  <c:v>0.99999197571655785</c:v>
                </c:pt>
                <c:pt idx="2485">
                  <c:v>0.99999199579292208</c:v>
                </c:pt>
                <c:pt idx="2486">
                  <c:v>0.99999201576912955</c:v>
                </c:pt>
                <c:pt idx="2487">
                  <c:v>0.99999203564568018</c:v>
                </c:pt>
                <c:pt idx="2488">
                  <c:v>0.99999205542307079</c:v>
                </c:pt>
                <c:pt idx="2489">
                  <c:v>0.99999207510179644</c:v>
                </c:pt>
                <c:pt idx="2490">
                  <c:v>0.99999209468234906</c:v>
                </c:pt>
                <c:pt idx="2491">
                  <c:v>0.99999211416521849</c:v>
                </c:pt>
                <c:pt idx="2492">
                  <c:v>0.99999213355089211</c:v>
                </c:pt>
                <c:pt idx="2493">
                  <c:v>0.99999215283985476</c:v>
                </c:pt>
                <c:pt idx="2494">
                  <c:v>0.99999217203258894</c:v>
                </c:pt>
                <c:pt idx="2495">
                  <c:v>0.99999219112957471</c:v>
                </c:pt>
                <c:pt idx="2496">
                  <c:v>0.99999221013128969</c:v>
                </c:pt>
                <c:pt idx="2497">
                  <c:v>0.99999222903820917</c:v>
                </c:pt>
                <c:pt idx="2498">
                  <c:v>0.9999922478508062</c:v>
                </c:pt>
                <c:pt idx="2499">
                  <c:v>0.9999922665695512</c:v>
                </c:pt>
                <c:pt idx="2500">
                  <c:v>0.99999228519491234</c:v>
                </c:pt>
                <c:pt idx="2501">
                  <c:v>0.9999923037273557</c:v>
                </c:pt>
                <c:pt idx="2502">
                  <c:v>0.99999232216734457</c:v>
                </c:pt>
                <c:pt idx="2503">
                  <c:v>0.99999234051534036</c:v>
                </c:pt>
                <c:pt idx="2504">
                  <c:v>0.99999235877180193</c:v>
                </c:pt>
                <c:pt idx="2505">
                  <c:v>0.99999237693718579</c:v>
                </c:pt>
                <c:pt idx="2506">
                  <c:v>0.9999923950119467</c:v>
                </c:pt>
                <c:pt idx="2507">
                  <c:v>0.99999241299653641</c:v>
                </c:pt>
                <c:pt idx="2508">
                  <c:v>0.99999243089140488</c:v>
                </c:pt>
                <c:pt idx="2509">
                  <c:v>0.99999244869699966</c:v>
                </c:pt>
                <c:pt idx="2510">
                  <c:v>0.99999246641376616</c:v>
                </c:pt>
                <c:pt idx="2511">
                  <c:v>0.99999248404214758</c:v>
                </c:pt>
                <c:pt idx="2512">
                  <c:v>0.99999250158258479</c:v>
                </c:pt>
                <c:pt idx="2513">
                  <c:v>0.99999251903551645</c:v>
                </c:pt>
                <c:pt idx="2514">
                  <c:v>0.99999253640137931</c:v>
                </c:pt>
                <c:pt idx="2515">
                  <c:v>0.99999255368060758</c:v>
                </c:pt>
                <c:pt idx="2516">
                  <c:v>0.99999257087363347</c:v>
                </c:pt>
                <c:pt idx="2517">
                  <c:v>0.99999258798088708</c:v>
                </c:pt>
                <c:pt idx="2518">
                  <c:v>0.99999260500279619</c:v>
                </c:pt>
                <c:pt idx="2519">
                  <c:v>0.99999262193978677</c:v>
                </c:pt>
                <c:pt idx="2520">
                  <c:v>0.99999263879228228</c:v>
                </c:pt>
                <c:pt idx="2521">
                  <c:v>0.99999265556070427</c:v>
                </c:pt>
                <c:pt idx="2522">
                  <c:v>0.99999267224547228</c:v>
                </c:pt>
                <c:pt idx="2523">
                  <c:v>0.99999268884700354</c:v>
                </c:pt>
                <c:pt idx="2524">
                  <c:v>0.99999270536571339</c:v>
                </c:pt>
                <c:pt idx="2525">
                  <c:v>0.99999272180201493</c:v>
                </c:pt>
                <c:pt idx="2526">
                  <c:v>0.99999273815631928</c:v>
                </c:pt>
                <c:pt idx="2527">
                  <c:v>0.99999275442903557</c:v>
                </c:pt>
                <c:pt idx="2528">
                  <c:v>0.99999277062057079</c:v>
                </c:pt>
                <c:pt idx="2529">
                  <c:v>0.99999278673132974</c:v>
                </c:pt>
                <c:pt idx="2530">
                  <c:v>0.99999280276171576</c:v>
                </c:pt>
                <c:pt idx="2531">
                  <c:v>0.99999281871212964</c:v>
                </c:pt>
                <c:pt idx="2532">
                  <c:v>0.99999283458297017</c:v>
                </c:pt>
                <c:pt idx="2533">
                  <c:v>0.9999928503746347</c:v>
                </c:pt>
                <c:pt idx="2534">
                  <c:v>0.99999286608751792</c:v>
                </c:pt>
                <c:pt idx="2535">
                  <c:v>0.99999288172201295</c:v>
                </c:pt>
                <c:pt idx="2536">
                  <c:v>0.99999289727851082</c:v>
                </c:pt>
                <c:pt idx="2537">
                  <c:v>0.99999291275740065</c:v>
                </c:pt>
                <c:pt idx="2538">
                  <c:v>0.9999929281590697</c:v>
                </c:pt>
                <c:pt idx="2539">
                  <c:v>0.99999294348390311</c:v>
                </c:pt>
                <c:pt idx="2540">
                  <c:v>0.99999295873228422</c:v>
                </c:pt>
                <c:pt idx="2541">
                  <c:v>0.9999929739045943</c:v>
                </c:pt>
                <c:pt idx="2542">
                  <c:v>0.99999298900121325</c:v>
                </c:pt>
                <c:pt idx="2543">
                  <c:v>0.99999300402251823</c:v>
                </c:pt>
                <c:pt idx="2544">
                  <c:v>0.99999301896888515</c:v>
                </c:pt>
                <c:pt idx="2545">
                  <c:v>0.99999303384068794</c:v>
                </c:pt>
                <c:pt idx="2546">
                  <c:v>0.99999304863829852</c:v>
                </c:pt>
                <c:pt idx="2547">
                  <c:v>0.99999306336208693</c:v>
                </c:pt>
                <c:pt idx="2548">
                  <c:v>0.99999307801242154</c:v>
                </c:pt>
                <c:pt idx="2549">
                  <c:v>0.99999309258966873</c:v>
                </c:pt>
                <c:pt idx="2550">
                  <c:v>0.99999310709419331</c:v>
                </c:pt>
                <c:pt idx="2551">
                  <c:v>0.99999312152635789</c:v>
                </c:pt>
                <c:pt idx="2552">
                  <c:v>0.9999931358865235</c:v>
                </c:pt>
                <c:pt idx="2553">
                  <c:v>0.99999315017504931</c:v>
                </c:pt>
                <c:pt idx="2554">
                  <c:v>0.9999931643922928</c:v>
                </c:pt>
                <c:pt idx="2555">
                  <c:v>0.99999317853860936</c:v>
                </c:pt>
                <c:pt idx="2556">
                  <c:v>0.99999319261435304</c:v>
                </c:pt>
                <c:pt idx="2557">
                  <c:v>0.99999320661987601</c:v>
                </c:pt>
                <c:pt idx="2558">
                  <c:v>0.99999322055552831</c:v>
                </c:pt>
                <c:pt idx="2559">
                  <c:v>0.99999323442165877</c:v>
                </c:pt>
                <c:pt idx="2560">
                  <c:v>0.99999324821861391</c:v>
                </c:pt>
                <c:pt idx="2561">
                  <c:v>0.99999326194673921</c:v>
                </c:pt>
                <c:pt idx="2562">
                  <c:v>0.99999327560637763</c:v>
                </c:pt>
                <c:pt idx="2563">
                  <c:v>0.99999328919787112</c:v>
                </c:pt>
                <c:pt idx="2564">
                  <c:v>0.99999330272155962</c:v>
                </c:pt>
                <c:pt idx="2565">
                  <c:v>0.99999331617778142</c:v>
                </c:pt>
                <c:pt idx="2566">
                  <c:v>0.99999332956687292</c:v>
                </c:pt>
                <c:pt idx="2567">
                  <c:v>0.99999334288916908</c:v>
                </c:pt>
                <c:pt idx="2568">
                  <c:v>0.99999335614500318</c:v>
                </c:pt>
                <c:pt idx="2569">
                  <c:v>0.99999336933470684</c:v>
                </c:pt>
                <c:pt idx="2570">
                  <c:v>0.99999338245860991</c:v>
                </c:pt>
                <c:pt idx="2571">
                  <c:v>0.9999933955170407</c:v>
                </c:pt>
                <c:pt idx="2572">
                  <c:v>0.9999934085103257</c:v>
                </c:pt>
                <c:pt idx="2573">
                  <c:v>0.99999342143878989</c:v>
                </c:pt>
                <c:pt idx="2574">
                  <c:v>0.999993434302757</c:v>
                </c:pt>
                <c:pt idx="2575">
                  <c:v>0.99999344710254834</c:v>
                </c:pt>
                <c:pt idx="2576">
                  <c:v>0.99999345983848431</c:v>
                </c:pt>
                <c:pt idx="2577">
                  <c:v>0.99999347251088355</c:v>
                </c:pt>
                <c:pt idx="2578">
                  <c:v>0.99999348512006281</c:v>
                </c:pt>
                <c:pt idx="2579">
                  <c:v>0.99999349766633761</c:v>
                </c:pt>
                <c:pt idx="2580">
                  <c:v>0.9999935101500218</c:v>
                </c:pt>
                <c:pt idx="2581">
                  <c:v>0.99999352257142748</c:v>
                </c:pt>
                <c:pt idx="2582">
                  <c:v>0.99999353493086551</c:v>
                </c:pt>
                <c:pt idx="2583">
                  <c:v>0.99999354722864497</c:v>
                </c:pt>
                <c:pt idx="2584">
                  <c:v>0.99999355946507351</c:v>
                </c:pt>
                <c:pt idx="2585">
                  <c:v>0.99999357164045699</c:v>
                </c:pt>
                <c:pt idx="2586">
                  <c:v>0.99999358375510017</c:v>
                </c:pt>
                <c:pt idx="2587">
                  <c:v>0.99999359580930602</c:v>
                </c:pt>
                <c:pt idx="2588">
                  <c:v>0.99999360780337598</c:v>
                </c:pt>
                <c:pt idx="2589">
                  <c:v>0.99999361973761014</c:v>
                </c:pt>
                <c:pt idx="2590">
                  <c:v>0.99999363161230703</c:v>
                </c:pt>
                <c:pt idx="2591">
                  <c:v>0.99999364342776342</c:v>
                </c:pt>
                <c:pt idx="2592">
                  <c:v>0.9999936551842753</c:v>
                </c:pt>
                <c:pt idx="2593">
                  <c:v>0.99999366688213631</c:v>
                </c:pt>
                <c:pt idx="2594">
                  <c:v>0.99999367852163912</c:v>
                </c:pt>
                <c:pt idx="2595">
                  <c:v>0.99999369010307515</c:v>
                </c:pt>
                <c:pt idx="2596">
                  <c:v>0.99999370162673373</c:v>
                </c:pt>
                <c:pt idx="2597">
                  <c:v>0.99999371309290341</c:v>
                </c:pt>
                <c:pt idx="2598">
                  <c:v>0.99999372450187085</c:v>
                </c:pt>
                <c:pt idx="2599">
                  <c:v>0.99999373585392126</c:v>
                </c:pt>
                <c:pt idx="2600">
                  <c:v>0.99999374714933875</c:v>
                </c:pt>
                <c:pt idx="2601">
                  <c:v>0.99999375838840587</c:v>
                </c:pt>
                <c:pt idx="2602">
                  <c:v>0.99999376957140373</c:v>
                </c:pt>
                <c:pt idx="2603">
                  <c:v>0.999993780698612</c:v>
                </c:pt>
                <c:pt idx="2604">
                  <c:v>0.999993791770309</c:v>
                </c:pt>
                <c:pt idx="2605">
                  <c:v>0.99999380278677164</c:v>
                </c:pt>
                <c:pt idx="2606">
                  <c:v>0.99999381374827567</c:v>
                </c:pt>
                <c:pt idx="2607">
                  <c:v>0.99999382465509501</c:v>
                </c:pt>
                <c:pt idx="2608">
                  <c:v>0.99999383550750254</c:v>
                </c:pt>
                <c:pt idx="2609">
                  <c:v>0.99999384630576982</c:v>
                </c:pt>
                <c:pt idx="2610">
                  <c:v>0.99999385705016675</c:v>
                </c:pt>
                <c:pt idx="2611">
                  <c:v>0.99999386774096233</c:v>
                </c:pt>
                <c:pt idx="2612">
                  <c:v>0.9999938783784238</c:v>
                </c:pt>
                <c:pt idx="2613">
                  <c:v>0.99999388896281727</c:v>
                </c:pt>
                <c:pt idx="2614">
                  <c:v>0.99999389949440742</c:v>
                </c:pt>
                <c:pt idx="2615">
                  <c:v>0.99999390997345783</c:v>
                </c:pt>
                <c:pt idx="2616">
                  <c:v>0.99999392040023038</c:v>
                </c:pt>
                <c:pt idx="2617">
                  <c:v>0.99999393077498622</c:v>
                </c:pt>
                <c:pt idx="2618">
                  <c:v>0.99999394109798445</c:v>
                </c:pt>
                <c:pt idx="2619">
                  <c:v>0.99999395136948344</c:v>
                </c:pt>
                <c:pt idx="2620">
                  <c:v>0.99999396158974019</c:v>
                </c:pt>
                <c:pt idx="2621">
                  <c:v>0.99999397175901028</c:v>
                </c:pt>
                <c:pt idx="2622">
                  <c:v>0.99999398187754807</c:v>
                </c:pt>
                <c:pt idx="2623">
                  <c:v>0.99999399194560668</c:v>
                </c:pt>
                <c:pt idx="2624">
                  <c:v>0.9999940019634378</c:v>
                </c:pt>
                <c:pt idx="2625">
                  <c:v>0.99999401193129223</c:v>
                </c:pt>
                <c:pt idx="2626">
                  <c:v>0.99999402184941921</c:v>
                </c:pt>
                <c:pt idx="2627">
                  <c:v>0.99999403171806667</c:v>
                </c:pt>
                <c:pt idx="2628">
                  <c:v>0.99999404153748161</c:v>
                </c:pt>
                <c:pt idx="2629">
                  <c:v>0.99999405130790964</c:v>
                </c:pt>
                <c:pt idx="2630">
                  <c:v>0.99999406102959509</c:v>
                </c:pt>
                <c:pt idx="2631">
                  <c:v>0.99999407070278112</c:v>
                </c:pt>
                <c:pt idx="2632">
                  <c:v>0.99999408032770964</c:v>
                </c:pt>
                <c:pt idx="2633">
                  <c:v>0.99999408990462157</c:v>
                </c:pt>
                <c:pt idx="2634">
                  <c:v>0.99999409943375639</c:v>
                </c:pt>
                <c:pt idx="2635">
                  <c:v>0.99999410891535234</c:v>
                </c:pt>
                <c:pt idx="2636">
                  <c:v>0.99999411834964658</c:v>
                </c:pt>
                <c:pt idx="2637">
                  <c:v>0.99999412773687524</c:v>
                </c:pt>
                <c:pt idx="2638">
                  <c:v>0.99999413707727292</c:v>
                </c:pt>
                <c:pt idx="2639">
                  <c:v>0.99999414637107353</c:v>
                </c:pt>
                <c:pt idx="2640">
                  <c:v>0.99999415561850935</c:v>
                </c:pt>
                <c:pt idx="2641">
                  <c:v>0.99999416481981152</c:v>
                </c:pt>
                <c:pt idx="2642">
                  <c:v>0.99999417397521062</c:v>
                </c:pt>
                <c:pt idx="2643">
                  <c:v>0.99999418308493526</c:v>
                </c:pt>
                <c:pt idx="2644">
                  <c:v>0.99999419214921337</c:v>
                </c:pt>
                <c:pt idx="2645">
                  <c:v>0.99999420116827187</c:v>
                </c:pt>
                <c:pt idx="2646">
                  <c:v>0.99999421014233625</c:v>
                </c:pt>
                <c:pt idx="2647">
                  <c:v>0.99999421907163089</c:v>
                </c:pt>
                <c:pt idx="2648">
                  <c:v>0.99999422795637927</c:v>
                </c:pt>
                <c:pt idx="2649">
                  <c:v>0.99999423679680344</c:v>
                </c:pt>
                <c:pt idx="2650">
                  <c:v>0.99999424559312478</c:v>
                </c:pt>
                <c:pt idx="2651">
                  <c:v>0.99999425434556299</c:v>
                </c:pt>
                <c:pt idx="2652">
                  <c:v>0.99999426305433725</c:v>
                </c:pt>
                <c:pt idx="2653">
                  <c:v>0.99999427171966537</c:v>
                </c:pt>
                <c:pt idx="2654">
                  <c:v>0.99999428034176385</c:v>
                </c:pt>
                <c:pt idx="2655">
                  <c:v>0.99999428892084874</c:v>
                </c:pt>
                <c:pt idx="2656">
                  <c:v>0.99999429745713431</c:v>
                </c:pt>
                <c:pt idx="2657">
                  <c:v>0.99999430595083427</c:v>
                </c:pt>
                <c:pt idx="2658">
                  <c:v>0.99999431440216091</c:v>
                </c:pt>
                <c:pt idx="2659">
                  <c:v>0.99999432281132572</c:v>
                </c:pt>
                <c:pt idx="2660">
                  <c:v>0.99999433117853909</c:v>
                </c:pt>
                <c:pt idx="2661">
                  <c:v>0.99999433950401007</c:v>
                </c:pt>
                <c:pt idx="2662">
                  <c:v>0.99999434778794727</c:v>
                </c:pt>
                <c:pt idx="2663">
                  <c:v>0.99999435603055753</c:v>
                </c:pt>
                <c:pt idx="2664">
                  <c:v>0.99999436423204713</c:v>
                </c:pt>
                <c:pt idx="2665">
                  <c:v>0.99999437239262146</c:v>
                </c:pt>
                <c:pt idx="2666">
                  <c:v>0.99999438051248435</c:v>
                </c:pt>
                <c:pt idx="2667">
                  <c:v>0.99999438859183898</c:v>
                </c:pt>
                <c:pt idx="2668">
                  <c:v>0.99999439663088741</c:v>
                </c:pt>
                <c:pt idx="2669">
                  <c:v>0.9999944046298308</c:v>
                </c:pt>
                <c:pt idx="2670">
                  <c:v>0.99999441258886923</c:v>
                </c:pt>
                <c:pt idx="2671">
                  <c:v>0.99999442050820164</c:v>
                </c:pt>
                <c:pt idx="2672">
                  <c:v>0.99999442838802621</c:v>
                </c:pt>
                <c:pt idx="2673">
                  <c:v>0.99999443622854012</c:v>
                </c:pt>
                <c:pt idx="2674">
                  <c:v>0.99999444402993931</c:v>
                </c:pt>
                <c:pt idx="2675">
                  <c:v>0.99999445179241897</c:v>
                </c:pt>
                <c:pt idx="2676">
                  <c:v>0.99999445951617338</c:v>
                </c:pt>
                <c:pt idx="2677">
                  <c:v>0.99999446720139562</c:v>
                </c:pt>
                <c:pt idx="2678">
                  <c:v>0.99999447484827797</c:v>
                </c:pt>
                <c:pt idx="2679">
                  <c:v>0.99999448245701161</c:v>
                </c:pt>
                <c:pt idx="2680">
                  <c:v>0.99999449002778684</c:v>
                </c:pt>
                <c:pt idx="2681">
                  <c:v>0.99999449756079317</c:v>
                </c:pt>
                <c:pt idx="2682">
                  <c:v>0.99999450505621901</c:v>
                </c:pt>
                <c:pt idx="2683">
                  <c:v>0.99999451251425175</c:v>
                </c:pt>
                <c:pt idx="2684">
                  <c:v>0.99999451993507793</c:v>
                </c:pt>
                <c:pt idx="2685">
                  <c:v>0.99999452731888339</c:v>
                </c:pt>
                <c:pt idx="2686">
                  <c:v>0.99999453466585242</c:v>
                </c:pt>
                <c:pt idx="2687">
                  <c:v>0.99999454197616899</c:v>
                </c:pt>
                <c:pt idx="2688">
                  <c:v>0.99999454925001607</c:v>
                </c:pt>
                <c:pt idx="2689">
                  <c:v>0.9999945564875754</c:v>
                </c:pt>
                <c:pt idx="2690">
                  <c:v>0.99999456368902817</c:v>
                </c:pt>
                <c:pt idx="2691">
                  <c:v>0.99999457085455445</c:v>
                </c:pt>
                <c:pt idx="2692">
                  <c:v>0.99999457798433344</c:v>
                </c:pt>
                <c:pt idx="2693">
                  <c:v>0.99999458507854355</c:v>
                </c:pt>
                <c:pt idx="2694">
                  <c:v>0.99999459213736208</c:v>
                </c:pt>
                <c:pt idx="2695">
                  <c:v>0.99999459916096567</c:v>
                </c:pt>
                <c:pt idx="2696">
                  <c:v>0.99999460614953017</c:v>
                </c:pt>
                <c:pt idx="2697">
                  <c:v>0.99999461310323001</c:v>
                </c:pt>
                <c:pt idx="2698">
                  <c:v>0.99999462002223949</c:v>
                </c:pt>
                <c:pt idx="2699">
                  <c:v>0.99999462690673147</c:v>
                </c:pt>
                <c:pt idx="2700">
                  <c:v>0.99999463375687825</c:v>
                </c:pt>
                <c:pt idx="2701">
                  <c:v>0.99999464057285103</c:v>
                </c:pt>
                <c:pt idx="2702">
                  <c:v>0.99999464735482047</c:v>
                </c:pt>
                <c:pt idx="2703">
                  <c:v>0.99999465410295607</c:v>
                </c:pt>
                <c:pt idx="2704">
                  <c:v>0.99999466081742672</c:v>
                </c:pt>
                <c:pt idx="2705">
                  <c:v>0.99999466749840027</c:v>
                </c:pt>
                <c:pt idx="2706">
                  <c:v>0.99999467414604393</c:v>
                </c:pt>
                <c:pt idx="2707">
                  <c:v>0.99999468076052389</c:v>
                </c:pt>
                <c:pt idx="2708">
                  <c:v>0.99999468734200558</c:v>
                </c:pt>
                <c:pt idx="2709">
                  <c:v>0.99999469389065376</c:v>
                </c:pt>
                <c:pt idx="2710">
                  <c:v>0.99999470040663219</c:v>
                </c:pt>
                <c:pt idx="2711">
                  <c:v>0.99999470689010372</c:v>
                </c:pt>
                <c:pt idx="2712">
                  <c:v>0.99999471334123058</c:v>
                </c:pt>
                <c:pt idx="2713">
                  <c:v>0.99999471976017429</c:v>
                </c:pt>
                <c:pt idx="2714">
                  <c:v>0.99999472614709517</c:v>
                </c:pt>
                <c:pt idx="2715">
                  <c:v>0.99999473250215298</c:v>
                </c:pt>
                <c:pt idx="2716">
                  <c:v>0.99999473882550682</c:v>
                </c:pt>
                <c:pt idx="2717">
                  <c:v>0.9999947451173149</c:v>
                </c:pt>
                <c:pt idx="2718">
                  <c:v>0.99999475137773453</c:v>
                </c:pt>
                <c:pt idx="2719">
                  <c:v>0.99999475760692225</c:v>
                </c:pt>
                <c:pt idx="2720">
                  <c:v>0.99999476380503372</c:v>
                </c:pt>
                <c:pt idx="2721">
                  <c:v>0.99999476997222425</c:v>
                </c:pt>
                <c:pt idx="2722">
                  <c:v>0.99999477610864806</c:v>
                </c:pt>
                <c:pt idx="2723">
                  <c:v>0.99999478221445859</c:v>
                </c:pt>
                <c:pt idx="2724">
                  <c:v>0.99999478828980848</c:v>
                </c:pt>
                <c:pt idx="2725">
                  <c:v>0.99999479433484972</c:v>
                </c:pt>
                <c:pt idx="2726">
                  <c:v>0.99999480034973354</c:v>
                </c:pt>
                <c:pt idx="2727">
                  <c:v>0.99999480633461058</c:v>
                </c:pt>
                <c:pt idx="2728">
                  <c:v>0.99999481228963016</c:v>
                </c:pt>
                <c:pt idx="2729">
                  <c:v>0.99999481821494152</c:v>
                </c:pt>
                <c:pt idx="2730">
                  <c:v>0.99999482411069274</c:v>
                </c:pt>
                <c:pt idx="2731">
                  <c:v>0.99999482997703137</c:v>
                </c:pt>
                <c:pt idx="2732">
                  <c:v>0.99999483581410398</c:v>
                </c:pt>
                <c:pt idx="2733">
                  <c:v>0.99999484162205676</c:v>
                </c:pt>
                <c:pt idx="2734">
                  <c:v>0.99999484740103495</c:v>
                </c:pt>
                <c:pt idx="2735">
                  <c:v>0.99999485315118308</c:v>
                </c:pt>
                <c:pt idx="2736">
                  <c:v>0.99999485887264494</c:v>
                </c:pt>
                <c:pt idx="2737">
                  <c:v>0.99999486456556363</c:v>
                </c:pt>
                <c:pt idx="2738">
                  <c:v>0.99999487023008149</c:v>
                </c:pt>
                <c:pt idx="2739">
                  <c:v>0.99999487586634039</c:v>
                </c:pt>
                <c:pt idx="2740">
                  <c:v>0.99999488147448123</c:v>
                </c:pt>
                <c:pt idx="2741">
                  <c:v>0.99999488705464423</c:v>
                </c:pt>
                <c:pt idx="2742">
                  <c:v>0.99999489260696894</c:v>
                </c:pt>
                <c:pt idx="2743">
                  <c:v>0.99999489813159437</c:v>
                </c:pt>
                <c:pt idx="2744">
                  <c:v>0.99999490362865862</c:v>
                </c:pt>
                <c:pt idx="2745">
                  <c:v>0.99999490909829913</c:v>
                </c:pt>
                <c:pt idx="2746">
                  <c:v>0.99999491454065281</c:v>
                </c:pt>
                <c:pt idx="2747">
                  <c:v>0.99999491995585588</c:v>
                </c:pt>
                <c:pt idx="2748">
                  <c:v>0.99999492534404355</c:v>
                </c:pt>
                <c:pt idx="2749">
                  <c:v>0.99999493070535073</c:v>
                </c:pt>
                <c:pt idx="2750">
                  <c:v>0.99999493603991152</c:v>
                </c:pt>
                <c:pt idx="2751">
                  <c:v>0.99999494134785938</c:v>
                </c:pt>
                <c:pt idx="2752">
                  <c:v>0.99999494662932698</c:v>
                </c:pt>
                <c:pt idx="2753">
                  <c:v>0.99999495188444643</c:v>
                </c:pt>
                <c:pt idx="2754">
                  <c:v>0.99999495711334918</c:v>
                </c:pt>
                <c:pt idx="2755">
                  <c:v>0.99999496231616625</c:v>
                </c:pt>
                <c:pt idx="2756">
                  <c:v>0.99999496749302741</c:v>
                </c:pt>
                <c:pt idx="2757">
                  <c:v>0.99999497264406234</c:v>
                </c:pt>
                <c:pt idx="2758">
                  <c:v>0.99999497776939994</c:v>
                </c:pt>
                <c:pt idx="2759">
                  <c:v>0.99999498286916833</c:v>
                </c:pt>
                <c:pt idx="2760">
                  <c:v>0.99999498794349506</c:v>
                </c:pt>
                <c:pt idx="2761">
                  <c:v>0.99999499299250694</c:v>
                </c:pt>
                <c:pt idx="2762">
                  <c:v>0.99999499801633052</c:v>
                </c:pt>
                <c:pt idx="2763">
                  <c:v>0.99999500301509125</c:v>
                </c:pt>
                <c:pt idx="2764">
                  <c:v>0.99999500798891439</c:v>
                </c:pt>
                <c:pt idx="2765">
                  <c:v>0.99999501293792403</c:v>
                </c:pt>
                <c:pt idx="2766">
                  <c:v>0.99999501786224432</c:v>
                </c:pt>
                <c:pt idx="2767">
                  <c:v>0.99999502276199803</c:v>
                </c:pt>
                <c:pt idx="2768">
                  <c:v>0.99999502763730796</c:v>
                </c:pt>
                <c:pt idx="2769">
                  <c:v>0.99999503248829602</c:v>
                </c:pt>
                <c:pt idx="2770">
                  <c:v>0.99999503731508366</c:v>
                </c:pt>
                <c:pt idx="2771">
                  <c:v>0.99999504211779133</c:v>
                </c:pt>
                <c:pt idx="2772">
                  <c:v>0.9999950468965394</c:v>
                </c:pt>
                <c:pt idx="2773">
                  <c:v>0.99999505165144742</c:v>
                </c:pt>
                <c:pt idx="2774">
                  <c:v>0.9999950563826342</c:v>
                </c:pt>
                <c:pt idx="2775">
                  <c:v>0.99999506109021796</c:v>
                </c:pt>
                <c:pt idx="2776">
                  <c:v>0.99999506577431663</c:v>
                </c:pt>
                <c:pt idx="2777">
                  <c:v>0.99999507043504743</c:v>
                </c:pt>
                <c:pt idx="2778">
                  <c:v>0.99999507507252672</c:v>
                </c:pt>
                <c:pt idx="2779">
                  <c:v>0.99999507968687074</c:v>
                </c:pt>
                <c:pt idx="2780">
                  <c:v>0.99999508427819483</c:v>
                </c:pt>
                <c:pt idx="2781">
                  <c:v>0.9999950888466137</c:v>
                </c:pt>
                <c:pt idx="2782">
                  <c:v>0.9999950933922418</c:v>
                </c:pt>
                <c:pt idx="2783">
                  <c:v>0.99999509791519259</c:v>
                </c:pt>
                <c:pt idx="2784">
                  <c:v>0.99999510241557943</c:v>
                </c:pt>
                <c:pt idx="2785">
                  <c:v>0.9999951068935149</c:v>
                </c:pt>
                <c:pt idx="2786">
                  <c:v>0.99999511134911079</c:v>
                </c:pt>
                <c:pt idx="2787">
                  <c:v>0.99999511578247868</c:v>
                </c:pt>
                <c:pt idx="2788">
                  <c:v>0.99999512019372949</c:v>
                </c:pt>
                <c:pt idx="2789">
                  <c:v>0.99999512458297357</c:v>
                </c:pt>
                <c:pt idx="2790">
                  <c:v>0.9999951289503205</c:v>
                </c:pt>
                <c:pt idx="2791">
                  <c:v>0.99999513329587986</c:v>
                </c:pt>
                <c:pt idx="2792">
                  <c:v>0.99999513761976</c:v>
                </c:pt>
                <c:pt idx="2793">
                  <c:v>0.99999514192206929</c:v>
                </c:pt>
                <c:pt idx="2794">
                  <c:v>0.9999951462029153</c:v>
                </c:pt>
                <c:pt idx="2795">
                  <c:v>0.99999515046240517</c:v>
                </c:pt>
                <c:pt idx="2796">
                  <c:v>0.99999515470064515</c:v>
                </c:pt>
                <c:pt idx="2797">
                  <c:v>0.9999951589177416</c:v>
                </c:pt>
                <c:pt idx="2798">
                  <c:v>0.99999516311379988</c:v>
                </c:pt>
                <c:pt idx="2799">
                  <c:v>0.9999951672889249</c:v>
                </c:pt>
                <c:pt idx="2800">
                  <c:v>0.99999517144322114</c:v>
                </c:pt>
                <c:pt idx="2801">
                  <c:v>0.99999517557679241</c:v>
                </c:pt>
                <c:pt idx="2802">
                  <c:v>0.99999517968974228</c:v>
                </c:pt>
                <c:pt idx="2803">
                  <c:v>0.99999518378217345</c:v>
                </c:pt>
                <c:pt idx="2804">
                  <c:v>0.99999518785418839</c:v>
                </c:pt>
                <c:pt idx="2805">
                  <c:v>0.99999519190588892</c:v>
                </c:pt>
                <c:pt idx="2806">
                  <c:v>0.9999951959373764</c:v>
                </c:pt>
                <c:pt idx="2807">
                  <c:v>0.99999519994875175</c:v>
                </c:pt>
                <c:pt idx="2808">
                  <c:v>0.9999952039401151</c:v>
                </c:pt>
                <c:pt idx="2809">
                  <c:v>0.99999520791156638</c:v>
                </c:pt>
                <c:pt idx="2810">
                  <c:v>0.99999521186320506</c:v>
                </c:pt>
                <c:pt idx="2811">
                  <c:v>0.99999521579512973</c:v>
                </c:pt>
                <c:pt idx="2812">
                  <c:v>0.99999521970743888</c:v>
                </c:pt>
                <c:pt idx="2813">
                  <c:v>0.99999522360023041</c:v>
                </c:pt>
                <c:pt idx="2814">
                  <c:v>0.99999522747360159</c:v>
                </c:pt>
                <c:pt idx="2815">
                  <c:v>0.99999523132764945</c:v>
                </c:pt>
                <c:pt idx="2816">
                  <c:v>0.99999523516247035</c:v>
                </c:pt>
                <c:pt idx="2817">
                  <c:v>0.99999523897815989</c:v>
                </c:pt>
                <c:pt idx="2818">
                  <c:v>0.999995242774814</c:v>
                </c:pt>
                <c:pt idx="2819">
                  <c:v>0.99999524655252725</c:v>
                </c:pt>
                <c:pt idx="2820">
                  <c:v>0.99999525031139447</c:v>
                </c:pt>
                <c:pt idx="2821">
                  <c:v>0.99999525405150946</c:v>
                </c:pt>
                <c:pt idx="2822">
                  <c:v>0.99999525777296583</c:v>
                </c:pt>
                <c:pt idx="2823">
                  <c:v>0.9999952614758566</c:v>
                </c:pt>
                <c:pt idx="2824">
                  <c:v>0.99999526516027448</c:v>
                </c:pt>
                <c:pt idx="2825">
                  <c:v>0.99999526882631162</c:v>
                </c:pt>
                <c:pt idx="2826">
                  <c:v>0.99999527247405962</c:v>
                </c:pt>
                <c:pt idx="2827">
                  <c:v>0.99999527610360983</c:v>
                </c:pt>
                <c:pt idx="2828">
                  <c:v>0.99999527971505298</c:v>
                </c:pt>
                <c:pt idx="2829">
                  <c:v>0.99999528330847953</c:v>
                </c:pt>
                <c:pt idx="2830">
                  <c:v>0.9999952868839791</c:v>
                </c:pt>
                <c:pt idx="2831">
                  <c:v>0.99999529044164126</c:v>
                </c:pt>
                <c:pt idx="2832">
                  <c:v>0.99999529398155507</c:v>
                </c:pt>
                <c:pt idx="2833">
                  <c:v>0.99999529750380911</c:v>
                </c:pt>
                <c:pt idx="2834">
                  <c:v>0.99999530100849121</c:v>
                </c:pt>
                <c:pt idx="2835">
                  <c:v>0.9999953044956893</c:v>
                </c:pt>
                <c:pt idx="2836">
                  <c:v>0.99999530796549052</c:v>
                </c:pt>
                <c:pt idx="2837">
                  <c:v>0.99999531141798159</c:v>
                </c:pt>
                <c:pt idx="2838">
                  <c:v>0.99999531485324888</c:v>
                </c:pt>
                <c:pt idx="2839">
                  <c:v>0.99999531827137844</c:v>
                </c:pt>
                <c:pt idx="2840">
                  <c:v>0.99999532167245564</c:v>
                </c:pt>
                <c:pt idx="2841">
                  <c:v>0.99999532505656563</c:v>
                </c:pt>
                <c:pt idx="2842">
                  <c:v>0.99999532842379302</c:v>
                </c:pt>
                <c:pt idx="2843">
                  <c:v>0.99999533177422206</c:v>
                </c:pt>
                <c:pt idx="2844">
                  <c:v>0.99999533510793648</c:v>
                </c:pt>
                <c:pt idx="2845">
                  <c:v>0.99999533842501986</c:v>
                </c:pt>
                <c:pt idx="2846">
                  <c:v>0.99999534172555482</c:v>
                </c:pt>
                <c:pt idx="2847">
                  <c:v>0.99999534500962428</c:v>
                </c:pt>
                <c:pt idx="2848">
                  <c:v>0.99999534827731018</c:v>
                </c:pt>
                <c:pt idx="2849">
                  <c:v>0.99999535152869423</c:v>
                </c:pt>
                <c:pt idx="2850">
                  <c:v>0.99999535476385792</c:v>
                </c:pt>
                <c:pt idx="2851">
                  <c:v>0.99999535798288197</c:v>
                </c:pt>
                <c:pt idx="2852">
                  <c:v>0.99999536118584709</c:v>
                </c:pt>
                <c:pt idx="2853">
                  <c:v>0.99999536437283332</c:v>
                </c:pt>
                <c:pt idx="2854">
                  <c:v>0.99999536754392016</c:v>
                </c:pt>
                <c:pt idx="2855">
                  <c:v>0.99999537069918742</c:v>
                </c:pt>
                <c:pt idx="2856">
                  <c:v>0.99999537383871362</c:v>
                </c:pt>
                <c:pt idx="2857">
                  <c:v>0.99999537696257723</c:v>
                </c:pt>
                <c:pt idx="2858">
                  <c:v>0.99999538007085675</c:v>
                </c:pt>
                <c:pt idx="2859">
                  <c:v>0.99999538316362968</c:v>
                </c:pt>
                <c:pt idx="2860">
                  <c:v>0.99999538624097339</c:v>
                </c:pt>
                <c:pt idx="2861">
                  <c:v>0.99999538930296505</c:v>
                </c:pt>
                <c:pt idx="2862">
                  <c:v>0.99999539234968093</c:v>
                </c:pt>
                <c:pt idx="2863">
                  <c:v>0.99999539538119742</c:v>
                </c:pt>
                <c:pt idx="2864">
                  <c:v>0.99999539839759033</c:v>
                </c:pt>
                <c:pt idx="2865">
                  <c:v>0.99999540139893517</c:v>
                </c:pt>
                <c:pt idx="2866">
                  <c:v>0.99999540438530699</c:v>
                </c:pt>
                <c:pt idx="2867">
                  <c:v>0.99999540735678027</c:v>
                </c:pt>
                <c:pt idx="2868">
                  <c:v>0.99999541031342964</c:v>
                </c:pt>
                <c:pt idx="2869">
                  <c:v>0.99999541325532881</c:v>
                </c:pt>
                <c:pt idx="2870">
                  <c:v>0.99999541618255161</c:v>
                </c:pt>
                <c:pt idx="2871">
                  <c:v>0.99999541909517109</c:v>
                </c:pt>
                <c:pt idx="2872">
                  <c:v>0.99999542199326008</c:v>
                </c:pt>
                <c:pt idx="2873">
                  <c:v>0.99999542487689119</c:v>
                </c:pt>
                <c:pt idx="2874">
                  <c:v>0.99999542774613637</c:v>
                </c:pt>
                <c:pt idx="2875">
                  <c:v>0.99999543060106766</c:v>
                </c:pt>
                <c:pt idx="2876">
                  <c:v>0.99999543344175612</c:v>
                </c:pt>
                <c:pt idx="2877">
                  <c:v>0.99999543626827325</c:v>
                </c:pt>
                <c:pt idx="2878">
                  <c:v>0.99999543908068933</c:v>
                </c:pt>
                <c:pt idx="2879">
                  <c:v>0.99999544187907496</c:v>
                </c:pt>
                <c:pt idx="2880">
                  <c:v>0.99999544466349988</c:v>
                </c:pt>
                <c:pt idx="2881">
                  <c:v>0.99999544743403401</c:v>
                </c:pt>
                <c:pt idx="2882">
                  <c:v>0.99999545019074654</c:v>
                </c:pt>
                <c:pt idx="2883">
                  <c:v>0.9999954529337064</c:v>
                </c:pt>
                <c:pt idx="2884">
                  <c:v>0.99999545566298231</c:v>
                </c:pt>
                <c:pt idx="2885">
                  <c:v>0.99999545837864234</c:v>
                </c:pt>
                <c:pt idx="2886">
                  <c:v>0.99999546108075466</c:v>
                </c:pt>
                <c:pt idx="2887">
                  <c:v>0.99999546376938653</c:v>
                </c:pt>
                <c:pt idx="2888">
                  <c:v>0.99999546644460557</c:v>
                </c:pt>
                <c:pt idx="2889">
                  <c:v>0.99999546910647841</c:v>
                </c:pt>
                <c:pt idx="2890">
                  <c:v>0.99999547175507186</c:v>
                </c:pt>
                <c:pt idx="2891">
                  <c:v>0.99999547439045189</c:v>
                </c:pt>
                <c:pt idx="2892">
                  <c:v>0.99999547701268465</c:v>
                </c:pt>
                <c:pt idx="2893">
                  <c:v>0.99999547962183566</c:v>
                </c:pt>
                <c:pt idx="2894">
                  <c:v>0.99999548221797019</c:v>
                </c:pt>
                <c:pt idx="2895">
                  <c:v>0.99999548480115319</c:v>
                </c:pt>
                <c:pt idx="2896">
                  <c:v>0.99999548737144917</c:v>
                </c:pt>
                <c:pt idx="2897">
                  <c:v>0.99999548992892251</c:v>
                </c:pt>
                <c:pt idx="2898">
                  <c:v>0.99999549247363728</c:v>
                </c:pt>
                <c:pt idx="2899">
                  <c:v>0.99999549500565676</c:v>
                </c:pt>
                <c:pt idx="2900">
                  <c:v>0.9999954975250448</c:v>
                </c:pt>
                <c:pt idx="2901">
                  <c:v>0.99999550003186399</c:v>
                </c:pt>
                <c:pt idx="2902">
                  <c:v>0.9999955025261773</c:v>
                </c:pt>
                <c:pt idx="2903">
                  <c:v>0.9999955050080469</c:v>
                </c:pt>
                <c:pt idx="2904">
                  <c:v>0.99999550747753507</c:v>
                </c:pt>
                <c:pt idx="2905">
                  <c:v>0.99999550993470354</c:v>
                </c:pt>
                <c:pt idx="2906">
                  <c:v>0.9999955123796137</c:v>
                </c:pt>
                <c:pt idx="2907">
                  <c:v>0.99999551481232662</c:v>
                </c:pt>
                <c:pt idx="2908">
                  <c:v>0.99999551723290336</c:v>
                </c:pt>
                <c:pt idx="2909">
                  <c:v>0.99999551964140432</c:v>
                </c:pt>
                <c:pt idx="2910">
                  <c:v>0.99999552203788988</c:v>
                </c:pt>
                <c:pt idx="2911">
                  <c:v>0.99999552442241979</c:v>
                </c:pt>
                <c:pt idx="2912">
                  <c:v>0.99999552679505388</c:v>
                </c:pt>
                <c:pt idx="2913">
                  <c:v>0.99999552915585144</c:v>
                </c:pt>
                <c:pt idx="2914">
                  <c:v>0.9999955315048713</c:v>
                </c:pt>
                <c:pt idx="2915">
                  <c:v>0.99999553384217255</c:v>
                </c:pt>
                <c:pt idx="2916">
                  <c:v>0.99999553616781345</c:v>
                </c:pt>
                <c:pt idx="2917">
                  <c:v>0.9999955384818523</c:v>
                </c:pt>
                <c:pt idx="2918">
                  <c:v>0.99999554078434683</c:v>
                </c:pt>
                <c:pt idx="2919">
                  <c:v>0.99999554307535465</c:v>
                </c:pt>
                <c:pt idx="2920">
                  <c:v>0.99999554535493318</c:v>
                </c:pt>
                <c:pt idx="2921">
                  <c:v>0.99999554762313947</c:v>
                </c:pt>
                <c:pt idx="2922">
                  <c:v>0.99999554988003003</c:v>
                </c:pt>
                <c:pt idx="2923">
                  <c:v>0.99999555212566149</c:v>
                </c:pt>
                <c:pt idx="2924">
                  <c:v>0.99999555436009013</c:v>
                </c:pt>
                <c:pt idx="2925">
                  <c:v>0.99999555658337158</c:v>
                </c:pt>
                <c:pt idx="2926">
                  <c:v>0.99999555879556146</c:v>
                </c:pt>
                <c:pt idx="2927">
                  <c:v>0.99999556099671538</c:v>
                </c:pt>
                <c:pt idx="2928">
                  <c:v>0.99999556318688809</c:v>
                </c:pt>
                <c:pt idx="2929">
                  <c:v>0.99999556536613454</c:v>
                </c:pt>
                <c:pt idx="2930">
                  <c:v>0.99999556753450924</c:v>
                </c:pt>
                <c:pt idx="2931">
                  <c:v>0.99999556969206627</c:v>
                </c:pt>
                <c:pt idx="2932">
                  <c:v>0.99999557183885979</c:v>
                </c:pt>
                <c:pt idx="2933">
                  <c:v>0.99999557397494343</c:v>
                </c:pt>
                <c:pt idx="2934">
                  <c:v>0.99999557610037049</c:v>
                </c:pt>
                <c:pt idx="2935">
                  <c:v>0.99999557821519436</c:v>
                </c:pt>
                <c:pt idx="2936">
                  <c:v>0.99999558031946778</c:v>
                </c:pt>
                <c:pt idx="2937">
                  <c:v>0.9999955824132436</c:v>
                </c:pt>
                <c:pt idx="2938">
                  <c:v>0.99999558449657389</c:v>
                </c:pt>
                <c:pt idx="2939">
                  <c:v>0.99999558656951082</c:v>
                </c:pt>
                <c:pt idx="2940">
                  <c:v>0.99999558863210647</c:v>
                </c:pt>
                <c:pt idx="2941">
                  <c:v>0.99999559068441213</c:v>
                </c:pt>
                <c:pt idx="2942">
                  <c:v>0.99999559272647931</c:v>
                </c:pt>
                <c:pt idx="2943">
                  <c:v>0.99999559475835909</c:v>
                </c:pt>
                <c:pt idx="2944">
                  <c:v>0.99999559678010219</c:v>
                </c:pt>
                <c:pt idx="2945">
                  <c:v>0.99999559879175937</c:v>
                </c:pt>
                <c:pt idx="2946">
                  <c:v>0.99999560079338079</c:v>
                </c:pt>
                <c:pt idx="2947">
                  <c:v>0.99999560278501654</c:v>
                </c:pt>
                <c:pt idx="2948">
                  <c:v>0.99999560476671645</c:v>
                </c:pt>
                <c:pt idx="2949">
                  <c:v>0.99999560673853005</c:v>
                </c:pt>
                <c:pt idx="2950">
                  <c:v>0.99999560870050674</c:v>
                </c:pt>
                <c:pt idx="2951">
                  <c:v>0.99999561065269549</c:v>
                </c:pt>
                <c:pt idx="2952">
                  <c:v>0.99999561259514524</c:v>
                </c:pt>
                <c:pt idx="2953">
                  <c:v>0.99999561452790453</c:v>
                </c:pt>
                <c:pt idx="2954">
                  <c:v>0.99999561645102164</c:v>
                </c:pt>
                <c:pt idx="2955">
                  <c:v>0.99999561836454476</c:v>
                </c:pt>
                <c:pt idx="2956">
                  <c:v>0.99999562026852185</c:v>
                </c:pt>
                <c:pt idx="2957">
                  <c:v>0.9999956221630002</c:v>
                </c:pt>
                <c:pt idx="2958">
                  <c:v>0.99999562404802744</c:v>
                </c:pt>
                <c:pt idx="2959">
                  <c:v>0.99999562592365088</c:v>
                </c:pt>
                <c:pt idx="2960">
                  <c:v>0.99999562778991713</c:v>
                </c:pt>
                <c:pt idx="2961">
                  <c:v>0.99999562964687294</c:v>
                </c:pt>
                <c:pt idx="2962">
                  <c:v>0.99999563149456472</c:v>
                </c:pt>
                <c:pt idx="2963">
                  <c:v>0.99999563333303887</c:v>
                </c:pt>
                <c:pt idx="2964">
                  <c:v>0.99999563516234125</c:v>
                </c:pt>
                <c:pt idx="2965">
                  <c:v>0.9999956369825177</c:v>
                </c:pt>
                <c:pt idx="2966">
                  <c:v>0.99999563879361353</c:v>
                </c:pt>
                <c:pt idx="2967">
                  <c:v>0.99999564059567436</c:v>
                </c:pt>
                <c:pt idx="2968">
                  <c:v>0.99999564238874505</c:v>
                </c:pt>
                <c:pt idx="2969">
                  <c:v>0.99999564417287046</c:v>
                </c:pt>
                <c:pt idx="2970">
                  <c:v>0.9999956459480952</c:v>
                </c:pt>
                <c:pt idx="2971">
                  <c:v>0.99999564771446381</c:v>
                </c:pt>
                <c:pt idx="2972">
                  <c:v>0.99999564947202035</c:v>
                </c:pt>
                <c:pt idx="2973">
                  <c:v>0.9999956512208088</c:v>
                </c:pt>
                <c:pt idx="2974">
                  <c:v>0.999995652960873</c:v>
                </c:pt>
                <c:pt idx="2975">
                  <c:v>0.99999565469225637</c:v>
                </c:pt>
                <c:pt idx="2976">
                  <c:v>0.99999565641500221</c:v>
                </c:pt>
                <c:pt idx="2977">
                  <c:v>0.99999565812915359</c:v>
                </c:pt>
                <c:pt idx="2978">
                  <c:v>0.99999565983475358</c:v>
                </c:pt>
                <c:pt idx="2979">
                  <c:v>0.9999956615318446</c:v>
                </c:pt>
                <c:pt idx="2980">
                  <c:v>0.99999566322046918</c:v>
                </c:pt>
                <c:pt idx="2981">
                  <c:v>0.99999566490066949</c:v>
                </c:pt>
                <c:pt idx="2982">
                  <c:v>0.99999566657248784</c:v>
                </c:pt>
                <c:pt idx="2983">
                  <c:v>0.99999566823596575</c:v>
                </c:pt>
                <c:pt idx="2984">
                  <c:v>0.99999566989114497</c:v>
                </c:pt>
                <c:pt idx="2985">
                  <c:v>0.99999567153806679</c:v>
                </c:pt>
                <c:pt idx="2986">
                  <c:v>0.99999567317677251</c:v>
                </c:pt>
                <c:pt idx="2987">
                  <c:v>0.99999567480730311</c:v>
                </c:pt>
                <c:pt idx="2988">
                  <c:v>0.99999567642969933</c:v>
                </c:pt>
                <c:pt idx="2989">
                  <c:v>0.99999567804400169</c:v>
                </c:pt>
                <c:pt idx="2990">
                  <c:v>0.99999567965025071</c:v>
                </c:pt>
                <c:pt idx="2991">
                  <c:v>0.99999568124848659</c:v>
                </c:pt>
                <c:pt idx="2992">
                  <c:v>0.99999568283874896</c:v>
                </c:pt>
                <c:pt idx="2993">
                  <c:v>0.999995684421078</c:v>
                </c:pt>
                <c:pt idx="2994">
                  <c:v>0.99999568599551325</c:v>
                </c:pt>
                <c:pt idx="2995">
                  <c:v>0.99999568756209378</c:v>
                </c:pt>
                <c:pt idx="2996">
                  <c:v>0.99999568912085912</c:v>
                </c:pt>
                <c:pt idx="2997">
                  <c:v>0.99999569067184801</c:v>
                </c:pt>
                <c:pt idx="2998">
                  <c:v>0.99999569221509954</c:v>
                </c:pt>
                <c:pt idx="2999">
                  <c:v>0.99999569375065189</c:v>
                </c:pt>
                <c:pt idx="3000">
                  <c:v>0.99999569527854382</c:v>
                </c:pt>
                <c:pt idx="3001">
                  <c:v>0.9999956967988135</c:v>
                </c:pt>
                <c:pt idx="3002">
                  <c:v>0.9999956983114987</c:v>
                </c:pt>
                <c:pt idx="3003">
                  <c:v>0.9999956998166375</c:v>
                </c:pt>
                <c:pt idx="3004">
                  <c:v>0.99999570131426752</c:v>
                </c:pt>
                <c:pt idx="3005">
                  <c:v>0.99999570280442618</c:v>
                </c:pt>
                <c:pt idx="3006">
                  <c:v>0.99999570428715079</c:v>
                </c:pt>
                <c:pt idx="3007">
                  <c:v>0.99999570576247843</c:v>
                </c:pt>
                <c:pt idx="3008">
                  <c:v>0.99999570723044584</c:v>
                </c:pt>
                <c:pt idx="3009">
                  <c:v>0.99999570869108989</c:v>
                </c:pt>
                <c:pt idx="3010">
                  <c:v>0.99999571014444721</c:v>
                </c:pt>
                <c:pt idx="3011">
                  <c:v>0.999995711590554</c:v>
                </c:pt>
                <c:pt idx="3012">
                  <c:v>0.99999571302944656</c:v>
                </c:pt>
                <c:pt idx="3013">
                  <c:v>0.99999571446116076</c:v>
                </c:pt>
                <c:pt idx="3014">
                  <c:v>0.99999571588573233</c:v>
                </c:pt>
                <c:pt idx="3015">
                  <c:v>0.99999571730319703</c:v>
                </c:pt>
                <c:pt idx="3016">
                  <c:v>0.99999571871359039</c:v>
                </c:pt>
                <c:pt idx="3017">
                  <c:v>0.9999957201169476</c:v>
                </c:pt>
                <c:pt idx="3018">
                  <c:v>0.99999572151330374</c:v>
                </c:pt>
                <c:pt idx="3019">
                  <c:v>0.99999572290269378</c:v>
                </c:pt>
                <c:pt idx="3020">
                  <c:v>0.99999572428515238</c:v>
                </c:pt>
                <c:pt idx="3021">
                  <c:v>0.99999572566071415</c:v>
                </c:pt>
                <c:pt idx="3022">
                  <c:v>0.99999572702941375</c:v>
                </c:pt>
                <c:pt idx="3023">
                  <c:v>0.99999572839128503</c:v>
                </c:pt>
                <c:pt idx="3024">
                  <c:v>0.99999572974636219</c:v>
                </c:pt>
                <c:pt idx="3025">
                  <c:v>0.99999573109467932</c:v>
                </c:pt>
                <c:pt idx="3026">
                  <c:v>0.99999573243626982</c:v>
                </c:pt>
                <c:pt idx="3027">
                  <c:v>0.99999573377116757</c:v>
                </c:pt>
                <c:pt idx="3028">
                  <c:v>0.99999573509940576</c:v>
                </c:pt>
                <c:pt idx="3029">
                  <c:v>0.99999573642101769</c:v>
                </c:pt>
                <c:pt idx="3030">
                  <c:v>0.99999573773603623</c:v>
                </c:pt>
                <c:pt idx="3031">
                  <c:v>0.99999573904449457</c:v>
                </c:pt>
                <c:pt idx="3032">
                  <c:v>0.99999574034642513</c:v>
                </c:pt>
                <c:pt idx="3033">
                  <c:v>0.99999574164186089</c:v>
                </c:pt>
                <c:pt idx="3034">
                  <c:v>0.99999574293083382</c:v>
                </c:pt>
                <c:pt idx="3035">
                  <c:v>0.99999574421337634</c:v>
                </c:pt>
                <c:pt idx="3036">
                  <c:v>0.99999574548952064</c:v>
                </c:pt>
                <c:pt idx="3037">
                  <c:v>0.99999574675929848</c:v>
                </c:pt>
                <c:pt idx="3038">
                  <c:v>0.9999957480227416</c:v>
                </c:pt>
                <c:pt idx="3039">
                  <c:v>0.99999574927988177</c:v>
                </c:pt>
                <c:pt idx="3040">
                  <c:v>0.99999575053075029</c:v>
                </c:pt>
                <c:pt idx="3041">
                  <c:v>0.99999575177537847</c:v>
                </c:pt>
                <c:pt idx="3042">
                  <c:v>0.99999575301379751</c:v>
                </c:pt>
                <c:pt idx="3043">
                  <c:v>0.99999575424603837</c:v>
                </c:pt>
                <c:pt idx="3044">
                  <c:v>0.99999575547213182</c:v>
                </c:pt>
                <c:pt idx="3045">
                  <c:v>0.9999957566921085</c:v>
                </c:pt>
                <c:pt idx="3046">
                  <c:v>0.99999575790599904</c:v>
                </c:pt>
                <c:pt idx="3047">
                  <c:v>0.99999575911383376</c:v>
                </c:pt>
                <c:pt idx="3048">
                  <c:v>0.99999576031564275</c:v>
                </c:pt>
                <c:pt idx="3049">
                  <c:v>0.99999576151145619</c:v>
                </c:pt>
                <c:pt idx="3050">
                  <c:v>0.99999576270130408</c:v>
                </c:pt>
                <c:pt idx="3051">
                  <c:v>0.99999576388521605</c:v>
                </c:pt>
                <c:pt idx="3052">
                  <c:v>0.99999576506322163</c:v>
                </c:pt>
                <c:pt idx="3053">
                  <c:v>0.99999576623535047</c:v>
                </c:pt>
                <c:pt idx="3054">
                  <c:v>0.99999576740163187</c:v>
                </c:pt>
                <c:pt idx="3055">
                  <c:v>0.99999576856209482</c:v>
                </c:pt>
                <c:pt idx="3056">
                  <c:v>0.99999576971676862</c:v>
                </c:pt>
                <c:pt idx="3057">
                  <c:v>0.99999577086568181</c:v>
                </c:pt>
                <c:pt idx="3058">
                  <c:v>0.99999577200886347</c:v>
                </c:pt>
                <c:pt idx="3059">
                  <c:v>0.99999577314634203</c:v>
                </c:pt>
                <c:pt idx="3060">
                  <c:v>0.99999577427814601</c:v>
                </c:pt>
                <c:pt idx="3061">
                  <c:v>0.99999577540430351</c:v>
                </c:pt>
                <c:pt idx="3062">
                  <c:v>0.99999577652484295</c:v>
                </c:pt>
                <c:pt idx="3063">
                  <c:v>0.99999577763979208</c:v>
                </c:pt>
                <c:pt idx="3064">
                  <c:v>0.99999577874917922</c:v>
                </c:pt>
                <c:pt idx="3065">
                  <c:v>0.99999577985303179</c:v>
                </c:pt>
                <c:pt idx="3066">
                  <c:v>0.99999578095137731</c:v>
                </c:pt>
                <c:pt idx="3067">
                  <c:v>0.99999578204424366</c:v>
                </c:pt>
                <c:pt idx="3068">
                  <c:v>0.99999578313165782</c:v>
                </c:pt>
                <c:pt idx="3069">
                  <c:v>0.9999957842136471</c:v>
                </c:pt>
                <c:pt idx="3070">
                  <c:v>0.99999578529023858</c:v>
                </c:pt>
                <c:pt idx="3071">
                  <c:v>0.99999578636145914</c:v>
                </c:pt>
                <c:pt idx="3072">
                  <c:v>0.99999578742733575</c:v>
                </c:pt>
                <c:pt idx="3073">
                  <c:v>0.99999578848789483</c:v>
                </c:pt>
                <c:pt idx="3074">
                  <c:v>0.99999578954316304</c:v>
                </c:pt>
                <c:pt idx="3075">
                  <c:v>0.99999579059316668</c:v>
                </c:pt>
                <c:pt idx="3076">
                  <c:v>0.99999579163793206</c:v>
                </c:pt>
                <c:pt idx="3077">
                  <c:v>0.9999957926774854</c:v>
                </c:pt>
                <c:pt idx="3078">
                  <c:v>0.99999579371185265</c:v>
                </c:pt>
                <c:pt idx="3079">
                  <c:v>0.99999579474105971</c:v>
                </c:pt>
                <c:pt idx="3080">
                  <c:v>0.99999579576513209</c:v>
                </c:pt>
                <c:pt idx="3081">
                  <c:v>0.99999579678409567</c:v>
                </c:pt>
                <c:pt idx="3082">
                  <c:v>0.99999579779797598</c:v>
                </c:pt>
                <c:pt idx="3083">
                  <c:v>0.99999579880679812</c:v>
                </c:pt>
                <c:pt idx="3084">
                  <c:v>0.9999957998105875</c:v>
                </c:pt>
                <c:pt idx="3085">
                  <c:v>0.99999580080936923</c:v>
                </c:pt>
                <c:pt idx="3086">
                  <c:v>0.99999580180316816</c:v>
                </c:pt>
                <c:pt idx="3087">
                  <c:v>0.99999580279200939</c:v>
                </c:pt>
                <c:pt idx="3088">
                  <c:v>0.99999580377591735</c:v>
                </c:pt>
                <c:pt idx="3089">
                  <c:v>0.99999580475491689</c:v>
                </c:pt>
                <c:pt idx="3090">
                  <c:v>0.99999580572903246</c:v>
                </c:pt>
                <c:pt idx="3091">
                  <c:v>0.99999580669828836</c:v>
                </c:pt>
                <c:pt idx="3092">
                  <c:v>0.99999580766270868</c:v>
                </c:pt>
                <c:pt idx="3093">
                  <c:v>0.99999580862231796</c:v>
                </c:pt>
                <c:pt idx="3094">
                  <c:v>0.99999580957713974</c:v>
                </c:pt>
                <c:pt idx="3095">
                  <c:v>0.99999581052719821</c:v>
                </c:pt>
                <c:pt idx="3096">
                  <c:v>0.99999581147251715</c:v>
                </c:pt>
                <c:pt idx="3097">
                  <c:v>0.99999581241311997</c:v>
                </c:pt>
                <c:pt idx="3098">
                  <c:v>0.99999581334903043</c:v>
                </c:pt>
                <c:pt idx="3099">
                  <c:v>0.99999581428027162</c:v>
                </c:pt>
                <c:pt idx="3100">
                  <c:v>0.99999581520686731</c:v>
                </c:pt>
                <c:pt idx="3101">
                  <c:v>0.99999581612884014</c:v>
                </c:pt>
                <c:pt idx="3102">
                  <c:v>0.99999581704621365</c:v>
                </c:pt>
                <c:pt idx="3103">
                  <c:v>0.9999958179590106</c:v>
                </c:pt>
                <c:pt idx="3104">
                  <c:v>0.99999581886725375</c:v>
                </c:pt>
                <c:pt idx="3105">
                  <c:v>0.99999581977096574</c:v>
                </c:pt>
                <c:pt idx="3106">
                  <c:v>0.99999582067016946</c:v>
                </c:pt>
                <c:pt idx="3107">
                  <c:v>0.9999958215648872</c:v>
                </c:pt>
                <c:pt idx="3108">
                  <c:v>0.9999958224551414</c:v>
                </c:pt>
                <c:pt idx="3109">
                  <c:v>0.99999582334095427</c:v>
                </c:pt>
                <c:pt idx="3110">
                  <c:v>0.99999582422234801</c:v>
                </c:pt>
                <c:pt idx="3111">
                  <c:v>0.9999958250993447</c:v>
                </c:pt>
                <c:pt idx="3112">
                  <c:v>0.99999582597196623</c:v>
                </c:pt>
                <c:pt idx="3113">
                  <c:v>0.99999582684023447</c:v>
                </c:pt>
                <c:pt idx="3114">
                  <c:v>0.99999582770417117</c:v>
                </c:pt>
                <c:pt idx="3115">
                  <c:v>0.99999582856379776</c:v>
                </c:pt>
                <c:pt idx="3116">
                  <c:v>0.9999958294191359</c:v>
                </c:pt>
                <c:pt idx="3117">
                  <c:v>0.99999583027020678</c:v>
                </c:pt>
                <c:pt idx="3118">
                  <c:v>0.99999583111703205</c:v>
                </c:pt>
                <c:pt idx="3119">
                  <c:v>0.9999958319596326</c:v>
                </c:pt>
                <c:pt idx="3120">
                  <c:v>0.99999583279802973</c:v>
                </c:pt>
                <c:pt idx="3121">
                  <c:v>0.99999583363224409</c:v>
                </c:pt>
                <c:pt idx="3122">
                  <c:v>0.9999958344622969</c:v>
                </c:pt>
                <c:pt idx="3123">
                  <c:v>0.99999583528820868</c:v>
                </c:pt>
                <c:pt idx="3124">
                  <c:v>0.9999958361100002</c:v>
                </c:pt>
                <c:pt idx="3125">
                  <c:v>0.99999583692769189</c:v>
                </c:pt>
                <c:pt idx="3126">
                  <c:v>0.99999583774130429</c:v>
                </c:pt>
                <c:pt idx="3127">
                  <c:v>0.99999583855085783</c:v>
                </c:pt>
                <c:pt idx="3128">
                  <c:v>0.99999583935637271</c:v>
                </c:pt>
                <c:pt idx="3129">
                  <c:v>0.99999584015786902</c:v>
                </c:pt>
                <c:pt idx="3130">
                  <c:v>0.99999584095536675</c:v>
                </c:pt>
                <c:pt idx="3131">
                  <c:v>0.99999584174888601</c:v>
                </c:pt>
                <c:pt idx="3132">
                  <c:v>0.99999584253844653</c:v>
                </c:pt>
                <c:pt idx="3133">
                  <c:v>0.99999584332406821</c:v>
                </c:pt>
                <c:pt idx="3134">
                  <c:v>0.99999584410577047</c:v>
                </c:pt>
                <c:pt idx="3135">
                  <c:v>0.99999584488357307</c:v>
                </c:pt>
                <c:pt idx="3136">
                  <c:v>0.99999584565749533</c:v>
                </c:pt>
                <c:pt idx="3137">
                  <c:v>0.99999584642755668</c:v>
                </c:pt>
                <c:pt idx="3138">
                  <c:v>0.99999584719377643</c:v>
                </c:pt>
                <c:pt idx="3139">
                  <c:v>0.99999584795617347</c:v>
                </c:pt>
                <c:pt idx="3140">
                  <c:v>0.99999584871476732</c:v>
                </c:pt>
                <c:pt idx="3141">
                  <c:v>0.99999584946957654</c:v>
                </c:pt>
                <c:pt idx="3142">
                  <c:v>0.99999585022062032</c:v>
                </c:pt>
                <c:pt idx="3143">
                  <c:v>0.99999585096791721</c:v>
                </c:pt>
                <c:pt idx="3144">
                  <c:v>0.99999585171148597</c:v>
                </c:pt>
                <c:pt idx="3145">
                  <c:v>0.99999585245134515</c:v>
                </c:pt>
                <c:pt idx="3146">
                  <c:v>0.99999585318751349</c:v>
                </c:pt>
                <c:pt idx="3147">
                  <c:v>0.99999585392000923</c:v>
                </c:pt>
                <c:pt idx="3148">
                  <c:v>0.99999585464885066</c:v>
                </c:pt>
                <c:pt idx="3149">
                  <c:v>0.999995855374056</c:v>
                </c:pt>
                <c:pt idx="3150">
                  <c:v>0.99999585609564356</c:v>
                </c:pt>
                <c:pt idx="3151">
                  <c:v>0.99999585681363123</c:v>
                </c:pt>
                <c:pt idx="3152">
                  <c:v>0.9999958575280371</c:v>
                </c:pt>
                <c:pt idx="3153">
                  <c:v>0.99999585823887882</c:v>
                </c:pt>
                <c:pt idx="3154">
                  <c:v>0.99999585894617438</c:v>
                </c:pt>
                <c:pt idx="3155">
                  <c:v>0.99999585964994131</c:v>
                </c:pt>
                <c:pt idx="3156">
                  <c:v>0.99999586035019739</c:v>
                </c:pt>
                <c:pt idx="3157">
                  <c:v>0.99999586104695992</c:v>
                </c:pt>
                <c:pt idx="3158">
                  <c:v>0.99999586174024657</c:v>
                </c:pt>
                <c:pt idx="3159">
                  <c:v>0.99999586243007454</c:v>
                </c:pt>
                <c:pt idx="3160">
                  <c:v>0.99999586311646105</c:v>
                </c:pt>
                <c:pt idx="3161">
                  <c:v>0.9999958637994234</c:v>
                </c:pt>
                <c:pt idx="3162">
                  <c:v>0.99999586447897859</c:v>
                </c:pt>
                <c:pt idx="3163">
                  <c:v>0.9999958651551436</c:v>
                </c:pt>
                <c:pt idx="3164">
                  <c:v>0.99999586582793543</c:v>
                </c:pt>
                <c:pt idx="3165">
                  <c:v>0.99999586649737082</c:v>
                </c:pt>
                <c:pt idx="3166">
                  <c:v>0.99999586716346645</c:v>
                </c:pt>
                <c:pt idx="3167">
                  <c:v>0.99999586782623917</c:v>
                </c:pt>
                <c:pt idx="3168">
                  <c:v>0.99999586848570532</c:v>
                </c:pt>
                <c:pt idx="3169">
                  <c:v>0.99999586914188165</c:v>
                </c:pt>
                <c:pt idx="3170">
                  <c:v>0.9999958697947845</c:v>
                </c:pt>
                <c:pt idx="3171">
                  <c:v>0.99999587044443017</c:v>
                </c:pt>
                <c:pt idx="3172">
                  <c:v>0.99999587109083465</c:v>
                </c:pt>
                <c:pt idx="3173">
                  <c:v>0.99999587173401461</c:v>
                </c:pt>
                <c:pt idx="3174">
                  <c:v>0.99999587237398579</c:v>
                </c:pt>
                <c:pt idx="3175">
                  <c:v>0.99999587301076431</c:v>
                </c:pt>
                <c:pt idx="3176">
                  <c:v>0.99999587364436604</c:v>
                </c:pt>
                <c:pt idx="3177">
                  <c:v>0.99999587427480696</c:v>
                </c:pt>
                <c:pt idx="3178">
                  <c:v>0.99999587490210273</c:v>
                </c:pt>
                <c:pt idx="3179">
                  <c:v>0.99999587552626901</c:v>
                </c:pt>
                <c:pt idx="3180">
                  <c:v>0.99999587614732144</c:v>
                </c:pt>
                <c:pt idx="3181">
                  <c:v>0.99999587676527557</c:v>
                </c:pt>
                <c:pt idx="3182">
                  <c:v>0.99999587738014695</c:v>
                </c:pt>
                <c:pt idx="3183">
                  <c:v>0.99999587799195078</c:v>
                </c:pt>
                <c:pt idx="3184">
                  <c:v>0.99999587860070249</c:v>
                </c:pt>
                <c:pt idx="3185">
                  <c:v>0.9999958792064173</c:v>
                </c:pt>
                <c:pt idx="3186">
                  <c:v>0.9999958798091102</c:v>
                </c:pt>
                <c:pt idx="3187">
                  <c:v>0.99999588040879661</c:v>
                </c:pt>
                <c:pt idx="3188">
                  <c:v>0.99999588100549108</c:v>
                </c:pt>
                <c:pt idx="3189">
                  <c:v>0.99999588159920894</c:v>
                </c:pt>
                <c:pt idx="3190">
                  <c:v>0.99999588218996482</c:v>
                </c:pt>
                <c:pt idx="3191">
                  <c:v>0.9999958827777734</c:v>
                </c:pt>
                <c:pt idx="3192">
                  <c:v>0.99999588336264977</c:v>
                </c:pt>
                <c:pt idx="3193">
                  <c:v>0.99999588394460814</c:v>
                </c:pt>
                <c:pt idx="3194">
                  <c:v>0.99999588452366339</c:v>
                </c:pt>
                <c:pt idx="3195">
                  <c:v>0.99999588509982984</c:v>
                </c:pt>
                <c:pt idx="3196">
                  <c:v>0.99999588567312181</c:v>
                </c:pt>
                <c:pt idx="3197">
                  <c:v>0.99999588624355384</c:v>
                </c:pt>
                <c:pt idx="3198">
                  <c:v>0.99999588681114004</c:v>
                </c:pt>
                <c:pt idx="3199">
                  <c:v>0.99999588737589473</c:v>
                </c:pt>
                <c:pt idx="3200">
                  <c:v>0.99999588793783201</c:v>
                </c:pt>
                <c:pt idx="3201">
                  <c:v>0.99999588849696575</c:v>
                </c:pt>
                <c:pt idx="3202">
                  <c:v>0.99999588905331016</c:v>
                </c:pt>
                <c:pt idx="3203">
                  <c:v>0.99999588960687913</c:v>
                </c:pt>
                <c:pt idx="3204">
                  <c:v>0.99999589015768653</c:v>
                </c:pt>
                <c:pt idx="3205">
                  <c:v>0.9999958907057459</c:v>
                </c:pt>
                <c:pt idx="3206">
                  <c:v>0.99999589125107124</c:v>
                </c:pt>
                <c:pt idx="3207">
                  <c:v>0.99999589179367609</c:v>
                </c:pt>
                <c:pt idx="3208">
                  <c:v>0.99999589233357389</c:v>
                </c:pt>
                <c:pt idx="3209">
                  <c:v>0.99999589287077839</c:v>
                </c:pt>
                <c:pt idx="3210">
                  <c:v>0.99999589340530282</c:v>
                </c:pt>
                <c:pt idx="3211">
                  <c:v>0.9999958939371606</c:v>
                </c:pt>
                <c:pt idx="3212">
                  <c:v>0.99999589446636505</c:v>
                </c:pt>
                <c:pt idx="3213">
                  <c:v>0.99999589499292951</c:v>
                </c:pt>
                <c:pt idx="3214">
                  <c:v>0.99999589551686696</c:v>
                </c:pt>
                <c:pt idx="3215">
                  <c:v>0.99999589603819061</c:v>
                </c:pt>
                <c:pt idx="3216">
                  <c:v>0.99999589655691346</c:v>
                </c:pt>
                <c:pt idx="3217">
                  <c:v>0.99999589707304859</c:v>
                </c:pt>
                <c:pt idx="3218">
                  <c:v>0.99999589758660878</c:v>
                </c:pt>
                <c:pt idx="3219">
                  <c:v>0.99999589809760703</c:v>
                </c:pt>
                <c:pt idx="3220">
                  <c:v>0.99999589860605587</c:v>
                </c:pt>
                <c:pt idx="3221">
                  <c:v>0.99999589911196818</c:v>
                </c:pt>
                <c:pt idx="3222">
                  <c:v>0.99999589961535673</c:v>
                </c:pt>
                <c:pt idx="3223">
                  <c:v>0.99999590011623385</c:v>
                </c:pt>
                <c:pt idx="3224">
                  <c:v>0.9999959006146123</c:v>
                </c:pt>
                <c:pt idx="3225">
                  <c:v>0.9999959011105044</c:v>
                </c:pt>
                <c:pt idx="3226">
                  <c:v>0.9999959016039226</c:v>
                </c:pt>
                <c:pt idx="3227">
                  <c:v>0.99999590209487932</c:v>
                </c:pt>
                <c:pt idx="3228">
                  <c:v>0.99999590258338666</c:v>
                </c:pt>
                <c:pt idx="3229">
                  <c:v>0.99999590306945707</c:v>
                </c:pt>
                <c:pt idx="3230">
                  <c:v>0.99999590355310242</c:v>
                </c:pt>
                <c:pt idx="3231">
                  <c:v>0.99999590403433503</c:v>
                </c:pt>
                <c:pt idx="3232">
                  <c:v>0.99999590451316689</c:v>
                </c:pt>
                <c:pt idx="3233">
                  <c:v>0.99999590498961</c:v>
                </c:pt>
                <c:pt idx="3234">
                  <c:v>0.99999590546367612</c:v>
                </c:pt>
                <c:pt idx="3235">
                  <c:v>0.99999590593537724</c:v>
                </c:pt>
                <c:pt idx="3236">
                  <c:v>0.99999590640472524</c:v>
                </c:pt>
                <c:pt idx="3237">
                  <c:v>0.99999590687173179</c:v>
                </c:pt>
                <c:pt idx="3238">
                  <c:v>0.99999590733640842</c:v>
                </c:pt>
                <c:pt idx="3239">
                  <c:v>0.9999959077987669</c:v>
                </c:pt>
                <c:pt idx="3240">
                  <c:v>0.9999959082588189</c:v>
                </c:pt>
                <c:pt idx="3241">
                  <c:v>0.99999590871657562</c:v>
                </c:pt>
                <c:pt idx="3242">
                  <c:v>0.99999590917204884</c:v>
                </c:pt>
                <c:pt idx="3243">
                  <c:v>0.99999590962524976</c:v>
                </c:pt>
                <c:pt idx="3244">
                  <c:v>0.9999959100761896</c:v>
                </c:pt>
                <c:pt idx="3245">
                  <c:v>0.99999591052488002</c:v>
                </c:pt>
                <c:pt idx="3246">
                  <c:v>0.99999591097133189</c:v>
                </c:pt>
                <c:pt idx="3247">
                  <c:v>0.99999591141555655</c:v>
                </c:pt>
                <c:pt idx="3248">
                  <c:v>0.99999591185756509</c:v>
                </c:pt>
                <c:pt idx="3249">
                  <c:v>0.99999591229736851</c:v>
                </c:pt>
                <c:pt idx="3250">
                  <c:v>0.99999591273497801</c:v>
                </c:pt>
                <c:pt idx="3251">
                  <c:v>0.99999591317040415</c:v>
                </c:pt>
                <c:pt idx="3252">
                  <c:v>0.99999591360365803</c:v>
                </c:pt>
                <c:pt idx="3253">
                  <c:v>0.99999591403475063</c:v>
                </c:pt>
                <c:pt idx="3254">
                  <c:v>0.99999591446369251</c:v>
                </c:pt>
                <c:pt idx="3255">
                  <c:v>0.99999591489049466</c:v>
                </c:pt>
                <c:pt idx="3256">
                  <c:v>0.99999591531516741</c:v>
                </c:pt>
                <c:pt idx="3257">
                  <c:v>0.99999591573772151</c:v>
                </c:pt>
                <c:pt idx="3258">
                  <c:v>0.99999591615816774</c:v>
                </c:pt>
                <c:pt idx="3259">
                  <c:v>0.99999591657651643</c:v>
                </c:pt>
                <c:pt idx="3260">
                  <c:v>0.99999591699277801</c:v>
                </c:pt>
                <c:pt idx="3261">
                  <c:v>0.99999591740696292</c:v>
                </c:pt>
                <c:pt idx="3262">
                  <c:v>0.9999959178190817</c:v>
                </c:pt>
                <c:pt idx="3263">
                  <c:v>0.99999591822914446</c:v>
                </c:pt>
                <c:pt idx="3264">
                  <c:v>0.99999591863716142</c:v>
                </c:pt>
                <c:pt idx="3265">
                  <c:v>0.99999591904314289</c:v>
                </c:pt>
                <c:pt idx="3266">
                  <c:v>0.99999591944709909</c:v>
                </c:pt>
                <c:pt idx="3267">
                  <c:v>0.9999959198490399</c:v>
                </c:pt>
                <c:pt idx="3268">
                  <c:v>0.99999592024897566</c:v>
                </c:pt>
                <c:pt idx="3269">
                  <c:v>0.99999592064691611</c:v>
                </c:pt>
                <c:pt idx="3270">
                  <c:v>0.99999592104287127</c:v>
                </c:pt>
                <c:pt idx="3271">
                  <c:v>0.99999592143685123</c:v>
                </c:pt>
                <c:pt idx="3272">
                  <c:v>0.99999592182886565</c:v>
                </c:pt>
                <c:pt idx="3273">
                  <c:v>0.99999592221892453</c:v>
                </c:pt>
                <c:pt idx="3274">
                  <c:v>0.99999592260703729</c:v>
                </c:pt>
                <c:pt idx="3275">
                  <c:v>0.99999592299321394</c:v>
                </c:pt>
                <c:pt idx="3276">
                  <c:v>0.99999592337746401</c:v>
                </c:pt>
                <c:pt idx="3277">
                  <c:v>0.99999592375979718</c:v>
                </c:pt>
                <c:pt idx="3278">
                  <c:v>0.99999592414022298</c:v>
                </c:pt>
                <c:pt idx="3279">
                  <c:v>0.99999592451875086</c:v>
                </c:pt>
                <c:pt idx="3280">
                  <c:v>0.99999592489539035</c:v>
                </c:pt>
                <c:pt idx="3281">
                  <c:v>0.99999592527015091</c:v>
                </c:pt>
                <c:pt idx="3282">
                  <c:v>0.99999592564304185</c:v>
                </c:pt>
                <c:pt idx="3283">
                  <c:v>0.99999592601407239</c:v>
                </c:pt>
                <c:pt idx="3284">
                  <c:v>0.99999592638325208</c:v>
                </c:pt>
                <c:pt idx="3285">
                  <c:v>0.99999592675059001</c:v>
                </c:pt>
                <c:pt idx="3286">
                  <c:v>0.99999592711609542</c:v>
                </c:pt>
                <c:pt idx="3287">
                  <c:v>0.99999592747977739</c:v>
                </c:pt>
                <c:pt idx="3288">
                  <c:v>0.99999592784164493</c:v>
                </c:pt>
                <c:pt idx="3289">
                  <c:v>0.99999592820170724</c:v>
                </c:pt>
                <c:pt idx="3290">
                  <c:v>0.99999592855997321</c:v>
                </c:pt>
                <c:pt idx="3291">
                  <c:v>0.99999592891645195</c:v>
                </c:pt>
                <c:pt idx="3292">
                  <c:v>0.99999592927115222</c:v>
                </c:pt>
                <c:pt idx="3293">
                  <c:v>0.99999592962408301</c:v>
                </c:pt>
                <c:pt idx="3294">
                  <c:v>0.99999592997525322</c:v>
                </c:pt>
                <c:pt idx="3295">
                  <c:v>0.99999593032467127</c:v>
                </c:pt>
                <c:pt idx="3296">
                  <c:v>0.99999593067234638</c:v>
                </c:pt>
                <c:pt idx="3297">
                  <c:v>0.99999593101828688</c:v>
                </c:pt>
                <c:pt idx="3298">
                  <c:v>0.99999593136250164</c:v>
                </c:pt>
                <c:pt idx="3299">
                  <c:v>0.99999593170499901</c:v>
                </c:pt>
                <c:pt idx="3300">
                  <c:v>0.99999593204578796</c:v>
                </c:pt>
                <c:pt idx="3301">
                  <c:v>0.99999593238487672</c:v>
                </c:pt>
                <c:pt idx="3302">
                  <c:v>0.99999593272227383</c:v>
                </c:pt>
                <c:pt idx="3303">
                  <c:v>0.99999593305798773</c:v>
                </c:pt>
                <c:pt idx="3304">
                  <c:v>0.99999593339202686</c:v>
                </c:pt>
                <c:pt idx="3305">
                  <c:v>0.99999593372439943</c:v>
                </c:pt>
                <c:pt idx="3306">
                  <c:v>0.999995934055114</c:v>
                </c:pt>
                <c:pt idx="3307">
                  <c:v>0.99999593438417855</c:v>
                </c:pt>
                <c:pt idx="3308">
                  <c:v>0.99999593471160153</c:v>
                </c:pt>
                <c:pt idx="3309">
                  <c:v>0.99999593503739115</c:v>
                </c:pt>
                <c:pt idx="3310">
                  <c:v>0.9999959353615554</c:v>
                </c:pt>
                <c:pt idx="3311">
                  <c:v>0.9999959356841025</c:v>
                </c:pt>
                <c:pt idx="3312">
                  <c:v>0.99999593600504055</c:v>
                </c:pt>
                <c:pt idx="3313">
                  <c:v>0.99999593632437733</c:v>
                </c:pt>
                <c:pt idx="3314">
                  <c:v>0.99999593664212116</c:v>
                </c:pt>
                <c:pt idx="3315">
                  <c:v>0.99999593695827971</c:v>
                </c:pt>
                <c:pt idx="3316">
                  <c:v>0.99999593727286107</c:v>
                </c:pt>
                <c:pt idx="3317">
                  <c:v>0.99999593758587313</c:v>
                </c:pt>
                <c:pt idx="3318">
                  <c:v>0.99999593789732355</c:v>
                </c:pt>
                <c:pt idx="3319">
                  <c:v>0.99999593820722021</c:v>
                </c:pt>
                <c:pt idx="3320">
                  <c:v>0.99999593851557089</c:v>
                </c:pt>
                <c:pt idx="3321">
                  <c:v>0.99999593882238325</c:v>
                </c:pt>
                <c:pt idx="3322">
                  <c:v>0.99999593912766505</c:v>
                </c:pt>
                <c:pt idx="3323">
                  <c:v>0.99999593943142384</c:v>
                </c:pt>
                <c:pt idx="3324">
                  <c:v>0.99999593973366718</c:v>
                </c:pt>
                <c:pt idx="3325">
                  <c:v>0.99999594003440284</c:v>
                </c:pt>
                <c:pt idx="3326">
                  <c:v>0.99999594033363803</c:v>
                </c:pt>
                <c:pt idx="3327">
                  <c:v>0.99999594063138042</c:v>
                </c:pt>
                <c:pt idx="3328">
                  <c:v>0.99999594092763744</c:v>
                </c:pt>
                <c:pt idx="3329">
                  <c:v>0.99999594122241664</c:v>
                </c:pt>
                <c:pt idx="3330">
                  <c:v>0.99999594151572513</c:v>
                </c:pt>
                <c:pt idx="3331">
                  <c:v>0.99999594180757045</c:v>
                </c:pt>
                <c:pt idx="3332">
                  <c:v>0.99999594209795972</c:v>
                </c:pt>
                <c:pt idx="3333">
                  <c:v>0.99999594238690037</c:v>
                </c:pt>
                <c:pt idx="3334">
                  <c:v>0.9999959426743994</c:v>
                </c:pt>
                <c:pt idx="3335">
                  <c:v>0.99999594296046435</c:v>
                </c:pt>
                <c:pt idx="3336">
                  <c:v>0.9999959432451021</c:v>
                </c:pt>
                <c:pt idx="3337">
                  <c:v>0.99999594352831989</c:v>
                </c:pt>
                <c:pt idx="3338">
                  <c:v>0.9999959438101248</c:v>
                </c:pt>
                <c:pt idx="3339">
                  <c:v>0.99999594409052361</c:v>
                </c:pt>
                <c:pt idx="3340">
                  <c:v>0.99999594436952377</c:v>
                </c:pt>
                <c:pt idx="3341">
                  <c:v>0.99999594464713204</c:v>
                </c:pt>
                <c:pt idx="3342">
                  <c:v>0.99999594492335542</c:v>
                </c:pt>
                <c:pt idx="3343">
                  <c:v>0.99999594519820079</c:v>
                </c:pt>
                <c:pt idx="3344">
                  <c:v>0.99999594547167503</c:v>
                </c:pt>
                <c:pt idx="3345">
                  <c:v>0.99999594574378481</c:v>
                </c:pt>
                <c:pt idx="3346">
                  <c:v>0.99999594601453723</c:v>
                </c:pt>
                <c:pt idx="3347">
                  <c:v>0.99999594628393884</c:v>
                </c:pt>
                <c:pt idx="3348">
                  <c:v>0.99999594655199653</c:v>
                </c:pt>
                <c:pt idx="3349">
                  <c:v>0.99999594681871684</c:v>
                </c:pt>
                <c:pt idx="3350">
                  <c:v>0.99999594708410677</c:v>
                </c:pt>
                <c:pt idx="3351">
                  <c:v>0.99999594734817243</c:v>
                </c:pt>
                <c:pt idx="3352">
                  <c:v>0.99999594761092092</c:v>
                </c:pt>
                <c:pt idx="3353">
                  <c:v>0.99999594787235857</c:v>
                </c:pt>
                <c:pt idx="3354">
                  <c:v>0.99999594813249193</c:v>
                </c:pt>
                <c:pt idx="3355">
                  <c:v>0.99999594839132766</c:v>
                </c:pt>
                <c:pt idx="3356">
                  <c:v>0.99999594864887187</c:v>
                </c:pt>
                <c:pt idx="3357">
                  <c:v>0.99999594890513144</c:v>
                </c:pt>
                <c:pt idx="3358">
                  <c:v>0.99999594916011258</c:v>
                </c:pt>
                <c:pt idx="3359">
                  <c:v>0.99999594941382164</c:v>
                </c:pt>
                <c:pt idx="3360">
                  <c:v>0.99999594966626504</c:v>
                </c:pt>
                <c:pt idx="3361">
                  <c:v>0.999995949917449</c:v>
                </c:pt>
                <c:pt idx="3362">
                  <c:v>0.99999595016737985</c:v>
                </c:pt>
                <c:pt idx="3363">
                  <c:v>0.99999595041606382</c:v>
                </c:pt>
                <c:pt idx="3364">
                  <c:v>0.99999595066350722</c:v>
                </c:pt>
                <c:pt idx="3365">
                  <c:v>0.99999595090971616</c:v>
                </c:pt>
                <c:pt idx="3366">
                  <c:v>0.99999595115469675</c:v>
                </c:pt>
                <c:pt idx="3367">
                  <c:v>0.99999595139845521</c:v>
                </c:pt>
                <c:pt idx="3368">
                  <c:v>0.99999595164099775</c:v>
                </c:pt>
                <c:pt idx="3369">
                  <c:v>0.99999595188233015</c:v>
                </c:pt>
                <c:pt idx="3370">
                  <c:v>0.99999595212245862</c:v>
                </c:pt>
                <c:pt idx="3371">
                  <c:v>0.99999595236138927</c:v>
                </c:pt>
                <c:pt idx="3372">
                  <c:v>0.99999595259912777</c:v>
                </c:pt>
                <c:pt idx="3373">
                  <c:v>0.99999595283568032</c:v>
                </c:pt>
                <c:pt idx="3374">
                  <c:v>0.99999595307105271</c:v>
                </c:pt>
                <c:pt idx="3375">
                  <c:v>0.99999595330525104</c:v>
                </c:pt>
                <c:pt idx="3376">
                  <c:v>0.99999595353828075</c:v>
                </c:pt>
                <c:pt idx="3377">
                  <c:v>0.99999595377014816</c:v>
                </c:pt>
                <c:pt idx="3378">
                  <c:v>0.99999595400085872</c:v>
                </c:pt>
                <c:pt idx="3379">
                  <c:v>0.99999595423041832</c:v>
                </c:pt>
                <c:pt idx="3380">
                  <c:v>0.99999595445883271</c:v>
                </c:pt>
                <c:pt idx="3381">
                  <c:v>0.99999595468610758</c:v>
                </c:pt>
                <c:pt idx="3382">
                  <c:v>0.99999595491224869</c:v>
                </c:pt>
                <c:pt idx="3383">
                  <c:v>0.99999595513726158</c:v>
                </c:pt>
                <c:pt idx="3384">
                  <c:v>0.99999595536115193</c:v>
                </c:pt>
                <c:pt idx="3385">
                  <c:v>0.99999595558392529</c:v>
                </c:pt>
                <c:pt idx="3386">
                  <c:v>0.99999595580558731</c:v>
                </c:pt>
                <c:pt idx="3387">
                  <c:v>0.99999595602614355</c:v>
                </c:pt>
                <c:pt idx="3388">
                  <c:v>0.99999595624559945</c:v>
                </c:pt>
                <c:pt idx="3389">
                  <c:v>0.99999595646396044</c:v>
                </c:pt>
                <c:pt idx="3390">
                  <c:v>0.9999959566812322</c:v>
                </c:pt>
                <c:pt idx="3391">
                  <c:v>0.99999595689741994</c:v>
                </c:pt>
                <c:pt idx="3392">
                  <c:v>0.99999595711252931</c:v>
                </c:pt>
                <c:pt idx="3393">
                  <c:v>0.99999595732656543</c:v>
                </c:pt>
                <c:pt idx="3394">
                  <c:v>0.99999595753953385</c:v>
                </c:pt>
                <c:pt idx="3395">
                  <c:v>0.99999595775143979</c:v>
                </c:pt>
                <c:pt idx="3396">
                  <c:v>0.99999595796228857</c:v>
                </c:pt>
                <c:pt idx="3397">
                  <c:v>0.99999595817208542</c:v>
                </c:pt>
                <c:pt idx="3398">
                  <c:v>0.99999595838083566</c:v>
                </c:pt>
                <c:pt idx="3399">
                  <c:v>0.99999595858854451</c:v>
                </c:pt>
                <c:pt idx="3400">
                  <c:v>0.99999595879521719</c:v>
                </c:pt>
                <c:pt idx="3401">
                  <c:v>0.9999959590008588</c:v>
                </c:pt>
                <c:pt idx="3402">
                  <c:v>0.99999595920547446</c:v>
                </c:pt>
                <c:pt idx="3403">
                  <c:v>0.99999595940906938</c:v>
                </c:pt>
                <c:pt idx="3404">
                  <c:v>0.99999595961164855</c:v>
                </c:pt>
                <c:pt idx="3405">
                  <c:v>0.99999595981321709</c:v>
                </c:pt>
                <c:pt idx="3406">
                  <c:v>0.99999596001378011</c:v>
                </c:pt>
                <c:pt idx="3407">
                  <c:v>0.99999596021334258</c:v>
                </c:pt>
                <c:pt idx="3408">
                  <c:v>0.99999596041190952</c:v>
                </c:pt>
                <c:pt idx="3409">
                  <c:v>0.9999959606094857</c:v>
                </c:pt>
                <c:pt idx="3410">
                  <c:v>0.99999596080607633</c:v>
                </c:pt>
                <c:pt idx="3411">
                  <c:v>0.99999596100168608</c:v>
                </c:pt>
                <c:pt idx="3412">
                  <c:v>0.99999596119632006</c:v>
                </c:pt>
                <c:pt idx="3413">
                  <c:v>0.99999596138998315</c:v>
                </c:pt>
                <c:pt idx="3414">
                  <c:v>0.99999596158268</c:v>
                </c:pt>
                <c:pt idx="3415">
                  <c:v>0.99999596177441552</c:v>
                </c:pt>
                <c:pt idx="3416">
                  <c:v>0.99999596196519458</c:v>
                </c:pt>
                <c:pt idx="3417">
                  <c:v>0.99999596215502184</c:v>
                </c:pt>
                <c:pt idx="3418">
                  <c:v>0.99999596234390198</c:v>
                </c:pt>
                <c:pt idx="3419">
                  <c:v>0.99999596253183998</c:v>
                </c:pt>
                <c:pt idx="3420">
                  <c:v>0.99999596271884039</c:v>
                </c:pt>
                <c:pt idx="3421">
                  <c:v>0.99999596290490789</c:v>
                </c:pt>
                <c:pt idx="3422">
                  <c:v>0.99999596309004701</c:v>
                </c:pt>
                <c:pt idx="3423">
                  <c:v>0.99999596327426277</c:v>
                </c:pt>
                <c:pt idx="3424">
                  <c:v>0.99999596345755926</c:v>
                </c:pt>
                <c:pt idx="3425">
                  <c:v>0.99999596363994137</c:v>
                </c:pt>
                <c:pt idx="3426">
                  <c:v>0.99999596382141376</c:v>
                </c:pt>
                <c:pt idx="3427">
                  <c:v>0.99999596400198065</c:v>
                </c:pt>
                <c:pt idx="3428">
                  <c:v>0.99999596418164693</c:v>
                </c:pt>
                <c:pt idx="3429">
                  <c:v>0.99999596436041682</c:v>
                </c:pt>
                <c:pt idx="3430">
                  <c:v>0.99999596453829476</c:v>
                </c:pt>
                <c:pt idx="3431">
                  <c:v>0.9999959647152854</c:v>
                </c:pt>
                <c:pt idx="3432">
                  <c:v>0.99999596489139297</c:v>
                </c:pt>
                <c:pt idx="3433">
                  <c:v>0.99999596506662203</c:v>
                </c:pt>
                <c:pt idx="3434">
                  <c:v>0.999995965240977</c:v>
                </c:pt>
                <c:pt idx="3435">
                  <c:v>0.99999596541446212</c:v>
                </c:pt>
                <c:pt idx="3436">
                  <c:v>0.99999596558708159</c:v>
                </c:pt>
                <c:pt idx="3437">
                  <c:v>0.99999596575884009</c:v>
                </c:pt>
                <c:pt idx="3438">
                  <c:v>0.9999959659297416</c:v>
                </c:pt>
                <c:pt idx="3439">
                  <c:v>0.99999596609979069</c:v>
                </c:pt>
                <c:pt idx="3440">
                  <c:v>0.99999596626899134</c:v>
                </c:pt>
                <c:pt idx="3441">
                  <c:v>0.99999596643734789</c:v>
                </c:pt>
                <c:pt idx="3442">
                  <c:v>0.99999596660486445</c:v>
                </c:pt>
                <c:pt idx="3443">
                  <c:v>0.99999596677154545</c:v>
                </c:pt>
                <c:pt idx="3444">
                  <c:v>0.99999596693739479</c:v>
                </c:pt>
                <c:pt idx="3445">
                  <c:v>0.99999596710241678</c:v>
                </c:pt>
                <c:pt idx="3446">
                  <c:v>0.99999596726661555</c:v>
                </c:pt>
                <c:pt idx="3447">
                  <c:v>0.99999596742999519</c:v>
                </c:pt>
                <c:pt idx="3448">
                  <c:v>0.99999596759255971</c:v>
                </c:pt>
                <c:pt idx="3449">
                  <c:v>0.99999596775431321</c:v>
                </c:pt>
                <c:pt idx="3450">
                  <c:v>0.99999596791525991</c:v>
                </c:pt>
                <c:pt idx="3451">
                  <c:v>0.99999596807540347</c:v>
                </c:pt>
                <c:pt idx="3452">
                  <c:v>0.99999596823474823</c:v>
                </c:pt>
                <c:pt idx="3453">
                  <c:v>0.99999596839329796</c:v>
                </c:pt>
                <c:pt idx="3454">
                  <c:v>0.99999596855105688</c:v>
                </c:pt>
                <c:pt idx="3455">
                  <c:v>0.99999596870802865</c:v>
                </c:pt>
                <c:pt idx="3456">
                  <c:v>0.99999596886421727</c:v>
                </c:pt>
                <c:pt idx="3457">
                  <c:v>0.99999596901962695</c:v>
                </c:pt>
                <c:pt idx="3458">
                  <c:v>0.99999596917426103</c:v>
                </c:pt>
                <c:pt idx="3459">
                  <c:v>0.99999596932812385</c:v>
                </c:pt>
                <c:pt idx="3460">
                  <c:v>0.99999596948121905</c:v>
                </c:pt>
                <c:pt idx="3461">
                  <c:v>0.99999596963355053</c:v>
                </c:pt>
                <c:pt idx="3462">
                  <c:v>0.99999596978512195</c:v>
                </c:pt>
                <c:pt idx="3463">
                  <c:v>0.99999596993593731</c:v>
                </c:pt>
                <c:pt idx="3464">
                  <c:v>0.99999597008600016</c:v>
                </c:pt>
                <c:pt idx="3465">
                  <c:v>0.9999959702353145</c:v>
                </c:pt>
                <c:pt idx="3466">
                  <c:v>0.99999597038388388</c:v>
                </c:pt>
                <c:pt idx="3467">
                  <c:v>0.99999597053171208</c:v>
                </c:pt>
                <c:pt idx="3468">
                  <c:v>0.99999597067880286</c:v>
                </c:pt>
                <c:pt idx="3469">
                  <c:v>0.99999597082515979</c:v>
                </c:pt>
                <c:pt idx="3470">
                  <c:v>0.99999597097078652</c:v>
                </c:pt>
                <c:pt idx="3471">
                  <c:v>0.99999597111568683</c:v>
                </c:pt>
                <c:pt idx="3472">
                  <c:v>0.99999597125986428</c:v>
                </c:pt>
                <c:pt idx="3473">
                  <c:v>0.99999597140332241</c:v>
                </c:pt>
                <c:pt idx="3474">
                  <c:v>0.9999959715460649</c:v>
                </c:pt>
                <c:pt idx="3475">
                  <c:v>0.99999597168809529</c:v>
                </c:pt>
                <c:pt idx="3476">
                  <c:v>0.99999597182941713</c:v>
                </c:pt>
                <c:pt idx="3477">
                  <c:v>0.99999597197003387</c:v>
                </c:pt>
                <c:pt idx="3478">
                  <c:v>0.99999597210994906</c:v>
                </c:pt>
                <c:pt idx="3479">
                  <c:v>0.99999597224916625</c:v>
                </c:pt>
                <c:pt idx="3480">
                  <c:v>0.999995972387689</c:v>
                </c:pt>
                <c:pt idx="3481">
                  <c:v>0.99999597252552075</c:v>
                </c:pt>
                <c:pt idx="3482">
                  <c:v>0.99999597266266482</c:v>
                </c:pt>
                <c:pt idx="3483">
                  <c:v>0.99999597279912467</c:v>
                </c:pt>
                <c:pt idx="3484">
                  <c:v>0.99999597293490383</c:v>
                </c:pt>
                <c:pt idx="3485">
                  <c:v>0.99999597307000554</c:v>
                </c:pt>
                <c:pt idx="3486">
                  <c:v>0.99999597320443323</c:v>
                </c:pt>
                <c:pt idx="3487">
                  <c:v>0.99999597333819035</c:v>
                </c:pt>
                <c:pt idx="3488">
                  <c:v>0.99999597347128011</c:v>
                </c:pt>
                <c:pt idx="3489">
                  <c:v>0.99999597360370607</c:v>
                </c:pt>
                <c:pt idx="3490">
                  <c:v>0.99999597373547122</c:v>
                </c:pt>
                <c:pt idx="3491">
                  <c:v>0.99999597386657912</c:v>
                </c:pt>
                <c:pt idx="3492">
                  <c:v>0.99999597399703299</c:v>
                </c:pt>
                <c:pt idx="3493">
                  <c:v>0.99999597412683594</c:v>
                </c:pt>
                <c:pt idx="3494">
                  <c:v>0.9999959742559914</c:v>
                </c:pt>
                <c:pt idx="3495">
                  <c:v>0.9999959743845025</c:v>
                </c:pt>
                <c:pt idx="3496">
                  <c:v>0.99999597451237243</c:v>
                </c:pt>
                <c:pt idx="3497">
                  <c:v>0.99999597463960455</c:v>
                </c:pt>
                <c:pt idx="3498">
                  <c:v>0.99999597476620194</c:v>
                </c:pt>
                <c:pt idx="3499">
                  <c:v>0.99999597489216763</c:v>
                </c:pt>
                <c:pt idx="3500">
                  <c:v>0.99999597501750503</c:v>
                </c:pt>
                <c:pt idx="3501">
                  <c:v>0.99999597514221705</c:v>
                </c:pt>
                <c:pt idx="3502">
                  <c:v>0.99999597526630712</c:v>
                </c:pt>
                <c:pt idx="3503">
                  <c:v>0.99999597538977791</c:v>
                </c:pt>
                <c:pt idx="3504">
                  <c:v>0.99999597551263286</c:v>
                </c:pt>
                <c:pt idx="3505">
                  <c:v>0.99999597563487486</c:v>
                </c:pt>
                <c:pt idx="3506">
                  <c:v>0.99999597575650701</c:v>
                </c:pt>
                <c:pt idx="3507">
                  <c:v>0.99999597587753231</c:v>
                </c:pt>
                <c:pt idx="3508">
                  <c:v>0.99999597599795387</c:v>
                </c:pt>
                <c:pt idx="3509">
                  <c:v>0.9999959761177748</c:v>
                </c:pt>
                <c:pt idx="3510">
                  <c:v>0.99999597623699787</c:v>
                </c:pt>
                <c:pt idx="3511">
                  <c:v>0.9999959763556262</c:v>
                </c:pt>
                <c:pt idx="3512">
                  <c:v>0.99999597647366256</c:v>
                </c:pt>
                <c:pt idx="3513">
                  <c:v>0.99999597659111028</c:v>
                </c:pt>
                <c:pt idx="3514">
                  <c:v>0.99999597670797191</c:v>
                </c:pt>
                <c:pt idx="3515">
                  <c:v>0.99999597682425068</c:v>
                </c:pt>
                <c:pt idx="3516">
                  <c:v>0.99999597693994935</c:v>
                </c:pt>
                <c:pt idx="3517">
                  <c:v>0.99999597705507071</c:v>
                </c:pt>
                <c:pt idx="3518">
                  <c:v>0.99999597716961774</c:v>
                </c:pt>
                <c:pt idx="3519">
                  <c:v>0.99999597728359346</c:v>
                </c:pt>
                <c:pt idx="3520">
                  <c:v>0.99999597739700052</c:v>
                </c:pt>
                <c:pt idx="3521">
                  <c:v>0.99999597750984182</c:v>
                </c:pt>
                <c:pt idx="3522">
                  <c:v>0.99999597762212011</c:v>
                </c:pt>
                <c:pt idx="3523">
                  <c:v>0.99999597773383841</c:v>
                </c:pt>
                <c:pt idx="3524">
                  <c:v>0.99999597784499927</c:v>
                </c:pt>
                <c:pt idx="3525">
                  <c:v>0.99999597795560558</c:v>
                </c:pt>
                <c:pt idx="3526">
                  <c:v>0.9999959780656601</c:v>
                </c:pt>
                <c:pt idx="3527">
                  <c:v>0.99999597817516561</c:v>
                </c:pt>
                <c:pt idx="3528">
                  <c:v>0.99999597828412479</c:v>
                </c:pt>
                <c:pt idx="3529">
                  <c:v>0.9999959783925404</c:v>
                </c:pt>
                <c:pt idx="3530">
                  <c:v>0.99999597850041511</c:v>
                </c:pt>
                <c:pt idx="3531">
                  <c:v>0.99999597860775169</c:v>
                </c:pt>
                <c:pt idx="3532">
                  <c:v>0.99999597871455292</c:v>
                </c:pt>
                <c:pt idx="3533">
                  <c:v>0.99999597882082125</c:v>
                </c:pt>
                <c:pt idx="3534">
                  <c:v>0.99999597892655934</c:v>
                </c:pt>
                <c:pt idx="3535">
                  <c:v>0.99999597903176995</c:v>
                </c:pt>
                <c:pt idx="3536">
                  <c:v>0.99999597913645577</c:v>
                </c:pt>
                <c:pt idx="3537">
                  <c:v>0.99999597924061934</c:v>
                </c:pt>
                <c:pt idx="3538">
                  <c:v>0.99999597934426321</c:v>
                </c:pt>
                <c:pt idx="3539">
                  <c:v>0.99999597944738994</c:v>
                </c:pt>
                <c:pt idx="3540">
                  <c:v>0.99999597955000241</c:v>
                </c:pt>
                <c:pt idx="3541">
                  <c:v>0.99999597965210274</c:v>
                </c:pt>
                <c:pt idx="3542">
                  <c:v>0.99999597975369381</c:v>
                </c:pt>
                <c:pt idx="3543">
                  <c:v>0.99999597985477817</c:v>
                </c:pt>
                <c:pt idx="3544">
                  <c:v>0.99999597995535805</c:v>
                </c:pt>
                <c:pt idx="3545">
                  <c:v>0.99999598005543622</c:v>
                </c:pt>
                <c:pt idx="3546">
                  <c:v>0.99999598015501523</c:v>
                </c:pt>
                <c:pt idx="3547">
                  <c:v>0.99999598025409731</c:v>
                </c:pt>
                <c:pt idx="3548">
                  <c:v>0.99999598035268522</c:v>
                </c:pt>
                <c:pt idx="3549">
                  <c:v>0.9999959804507812</c:v>
                </c:pt>
                <c:pt idx="3550">
                  <c:v>0.9999959805483879</c:v>
                </c:pt>
                <c:pt idx="3551">
                  <c:v>0.99999598064550754</c:v>
                </c:pt>
                <c:pt idx="3552">
                  <c:v>0.9999959807421428</c:v>
                </c:pt>
                <c:pt idx="3553">
                  <c:v>0.99999598083829577</c:v>
                </c:pt>
                <c:pt idx="3554">
                  <c:v>0.99999598093396924</c:v>
                </c:pt>
                <c:pt idx="3555">
                  <c:v>0.99999598102916532</c:v>
                </c:pt>
                <c:pt idx="3556">
                  <c:v>0.99999598112388655</c:v>
                </c:pt>
                <c:pt idx="3557">
                  <c:v>0.99999598121813515</c:v>
                </c:pt>
                <c:pt idx="3558">
                  <c:v>0.9999959813119137</c:v>
                </c:pt>
                <c:pt idx="3559">
                  <c:v>0.99999598140522439</c:v>
                </c:pt>
                <c:pt idx="3560">
                  <c:v>0.99999598149806945</c:v>
                </c:pt>
                <c:pt idx="3561">
                  <c:v>0.99999598159045144</c:v>
                </c:pt>
                <c:pt idx="3562">
                  <c:v>0.99999598168237247</c:v>
                </c:pt>
                <c:pt idx="3563">
                  <c:v>0.99999598177383486</c:v>
                </c:pt>
                <c:pt idx="3564">
                  <c:v>0.99999598186484118</c:v>
                </c:pt>
                <c:pt idx="3565">
                  <c:v>0.99999598195539341</c:v>
                </c:pt>
                <c:pt idx="3566">
                  <c:v>0.99999598204549389</c:v>
                </c:pt>
                <c:pt idx="3567">
                  <c:v>0.99999598213514473</c:v>
                </c:pt>
                <c:pt idx="3568">
                  <c:v>0.99999598222434849</c:v>
                </c:pt>
                <c:pt idx="3569">
                  <c:v>0.99999598231310716</c:v>
                </c:pt>
                <c:pt idx="3570">
                  <c:v>0.99999598240142307</c:v>
                </c:pt>
                <c:pt idx="3571">
                  <c:v>0.99999598248929844</c:v>
                </c:pt>
                <c:pt idx="3572">
                  <c:v>0.99999598257673539</c:v>
                </c:pt>
                <c:pt idx="3573">
                  <c:v>0.99999598266373591</c:v>
                </c:pt>
                <c:pt idx="3574">
                  <c:v>0.99999598275030266</c:v>
                </c:pt>
                <c:pt idx="3575">
                  <c:v>0.99999598283643754</c:v>
                </c:pt>
                <c:pt idx="3576">
                  <c:v>0.99999598292214265</c:v>
                </c:pt>
                <c:pt idx="3577">
                  <c:v>0.99999598300742021</c:v>
                </c:pt>
                <c:pt idx="3578">
                  <c:v>0.99999598309227233</c:v>
                </c:pt>
                <c:pt idx="3579">
                  <c:v>0.99999598317670113</c:v>
                </c:pt>
                <c:pt idx="3580">
                  <c:v>0.99999598326070871</c:v>
                </c:pt>
                <c:pt idx="3581">
                  <c:v>0.99999598334429718</c:v>
                </c:pt>
                <c:pt idx="3582">
                  <c:v>0.99999598342746876</c:v>
                </c:pt>
                <c:pt idx="3583">
                  <c:v>0.99999598351022534</c:v>
                </c:pt>
                <c:pt idx="3584">
                  <c:v>0.99999598359256903</c:v>
                </c:pt>
                <c:pt idx="3585">
                  <c:v>0.99999598367450193</c:v>
                </c:pt>
                <c:pt idx="3586">
                  <c:v>0.99999598375602616</c:v>
                </c:pt>
                <c:pt idx="3587">
                  <c:v>0.99999598383714361</c:v>
                </c:pt>
                <c:pt idx="3588">
                  <c:v>0.99999598391785638</c:v>
                </c:pt>
                <c:pt idx="3589">
                  <c:v>0.99999598399816658</c:v>
                </c:pt>
                <c:pt idx="3590">
                  <c:v>0.99999598407807599</c:v>
                </c:pt>
                <c:pt idx="3591">
                  <c:v>0.99999598415758695</c:v>
                </c:pt>
                <c:pt idx="3592">
                  <c:v>0.99999598423670111</c:v>
                </c:pt>
                <c:pt idx="3593">
                  <c:v>0.99999598431542058</c:v>
                </c:pt>
                <c:pt idx="3594">
                  <c:v>0.99999598439374737</c:v>
                </c:pt>
                <c:pt idx="3595">
                  <c:v>0.99999598447168336</c:v>
                </c:pt>
                <c:pt idx="3596">
                  <c:v>0.99999598454923067</c:v>
                </c:pt>
                <c:pt idx="3597">
                  <c:v>0.99999598462639105</c:v>
                </c:pt>
                <c:pt idx="3598">
                  <c:v>0.99999598470316642</c:v>
                </c:pt>
                <c:pt idx="3599">
                  <c:v>0.99999598477955876</c:v>
                </c:pt>
                <c:pt idx="3600">
                  <c:v>0.99999598485557006</c:v>
                </c:pt>
                <c:pt idx="3601">
                  <c:v>0.99999598493120223</c:v>
                </c:pt>
                <c:pt idx="3602">
                  <c:v>0.99999598500645692</c:v>
                </c:pt>
                <c:pt idx="3603">
                  <c:v>0.99999598508133625</c:v>
                </c:pt>
                <c:pt idx="3604">
                  <c:v>0.9999959851558422</c:v>
                </c:pt>
                <c:pt idx="3605">
                  <c:v>0.99999598522997624</c:v>
                </c:pt>
                <c:pt idx="3606">
                  <c:v>0.99999598530374045</c:v>
                </c:pt>
                <c:pt idx="3607">
                  <c:v>0.99999598537713674</c:v>
                </c:pt>
                <c:pt idx="3608">
                  <c:v>0.99999598545016688</c:v>
                </c:pt>
                <c:pt idx="3609">
                  <c:v>0.99999598552283264</c:v>
                </c:pt>
                <c:pt idx="3610">
                  <c:v>0.99999598559513592</c:v>
                </c:pt>
                <c:pt idx="3611">
                  <c:v>0.99999598566707848</c:v>
                </c:pt>
                <c:pt idx="3612">
                  <c:v>0.99999598573866211</c:v>
                </c:pt>
                <c:pt idx="3613">
                  <c:v>0.99999598580988869</c:v>
                </c:pt>
                <c:pt idx="3614">
                  <c:v>0.99999598588075989</c:v>
                </c:pt>
                <c:pt idx="3615">
                  <c:v>0.99999598595127748</c:v>
                </c:pt>
                <c:pt idx="3616">
                  <c:v>0.99999598602144335</c:v>
                </c:pt>
                <c:pt idx="3617">
                  <c:v>0.99999598609125917</c:v>
                </c:pt>
                <c:pt idx="3618">
                  <c:v>0.9999959861607266</c:v>
                </c:pt>
                <c:pt idx="3619">
                  <c:v>0.99999598622984764</c:v>
                </c:pt>
                <c:pt idx="3620">
                  <c:v>0.99999598629862374</c:v>
                </c:pt>
                <c:pt idx="3621">
                  <c:v>0.99999598636705678</c:v>
                </c:pt>
                <c:pt idx="3622">
                  <c:v>0.99999598643514842</c:v>
                </c:pt>
                <c:pt idx="3623">
                  <c:v>0.99999598650290022</c:v>
                </c:pt>
                <c:pt idx="3624">
                  <c:v>0.99999598657031419</c:v>
                </c:pt>
                <c:pt idx="3625">
                  <c:v>0.99999598663739175</c:v>
                </c:pt>
                <c:pt idx="3626">
                  <c:v>0.99999598670413481</c:v>
                </c:pt>
                <c:pt idx="3627">
                  <c:v>0.9999959867705448</c:v>
                </c:pt>
                <c:pt idx="3628">
                  <c:v>0.99999598683662339</c:v>
                </c:pt>
                <c:pt idx="3629">
                  <c:v>0.99999598690237257</c:v>
                </c:pt>
                <c:pt idx="3630">
                  <c:v>0.99999598696779346</c:v>
                </c:pt>
                <c:pt idx="3631">
                  <c:v>0.99999598703288817</c:v>
                </c:pt>
                <c:pt idx="3632">
                  <c:v>0.99999598709765813</c:v>
                </c:pt>
                <c:pt idx="3633">
                  <c:v>0.99999598716210492</c:v>
                </c:pt>
                <c:pt idx="3634">
                  <c:v>0.99999598722623018</c:v>
                </c:pt>
                <c:pt idx="3635">
                  <c:v>0.99999598729003558</c:v>
                </c:pt>
                <c:pt idx="3636">
                  <c:v>0.99999598735352269</c:v>
                </c:pt>
                <c:pt idx="3637">
                  <c:v>0.99999598741669293</c:v>
                </c:pt>
                <c:pt idx="3638">
                  <c:v>0.99999598747954821</c:v>
                </c:pt>
                <c:pt idx="3639">
                  <c:v>0.99999598754208985</c:v>
                </c:pt>
                <c:pt idx="3640">
                  <c:v>0.99999598760431951</c:v>
                </c:pt>
                <c:pt idx="3641">
                  <c:v>0.99999598766623865</c:v>
                </c:pt>
                <c:pt idx="3642">
                  <c:v>0.99999598772784892</c:v>
                </c:pt>
                <c:pt idx="3643">
                  <c:v>0.99999598778915177</c:v>
                </c:pt>
                <c:pt idx="3644">
                  <c:v>0.99999598785014898</c:v>
                </c:pt>
                <c:pt idx="3645">
                  <c:v>0.99999598791084165</c:v>
                </c:pt>
                <c:pt idx="3646">
                  <c:v>0.99999598797123168</c:v>
                </c:pt>
                <c:pt idx="3647">
                  <c:v>0.99999598803132039</c:v>
                </c:pt>
                <c:pt idx="3648">
                  <c:v>0.99999598809110934</c:v>
                </c:pt>
                <c:pt idx="3649">
                  <c:v>0.99999598815060009</c:v>
                </c:pt>
                <c:pt idx="3650">
                  <c:v>0.99999598820979396</c:v>
                </c:pt>
                <c:pt idx="3651">
                  <c:v>0.99999598826869263</c:v>
                </c:pt>
                <c:pt idx="3652">
                  <c:v>0.9999959883272973</c:v>
                </c:pt>
                <c:pt idx="3653">
                  <c:v>0.99999598838560966</c:v>
                </c:pt>
                <c:pt idx="3654">
                  <c:v>0.99999598844363113</c:v>
                </c:pt>
                <c:pt idx="3655">
                  <c:v>0.99999598850136318</c:v>
                </c:pt>
                <c:pt idx="3656">
                  <c:v>0.99999598855880723</c:v>
                </c:pt>
                <c:pt idx="3657">
                  <c:v>0.99999598861596461</c:v>
                </c:pt>
                <c:pt idx="3658">
                  <c:v>0.9999959886728369</c:v>
                </c:pt>
                <c:pt idx="3659">
                  <c:v>0.99999598872942552</c:v>
                </c:pt>
                <c:pt idx="3660">
                  <c:v>0.99999598878573182</c:v>
                </c:pt>
                <c:pt idx="3661">
                  <c:v>0.99999598884175711</c:v>
                </c:pt>
                <c:pt idx="3662">
                  <c:v>0.99999598889750307</c:v>
                </c:pt>
                <c:pt idx="3663">
                  <c:v>0.99999598895297082</c:v>
                </c:pt>
                <c:pt idx="3664">
                  <c:v>0.99999598900816178</c:v>
                </c:pt>
                <c:pt idx="3665">
                  <c:v>0.99999598906307752</c:v>
                </c:pt>
                <c:pt idx="3666">
                  <c:v>0.99999598911771925</c:v>
                </c:pt>
                <c:pt idx="3667">
                  <c:v>0.99999598917208843</c:v>
                </c:pt>
                <c:pt idx="3668">
                  <c:v>0.99999598922618627</c:v>
                </c:pt>
                <c:pt idx="3669">
                  <c:v>0.99999598928001432</c:v>
                </c:pt>
                <c:pt idx="3670">
                  <c:v>0.99999598933357381</c:v>
                </c:pt>
                <c:pt idx="3671">
                  <c:v>0.99999598938686607</c:v>
                </c:pt>
                <c:pt idx="3672">
                  <c:v>0.99999598943989254</c:v>
                </c:pt>
                <c:pt idx="3673">
                  <c:v>0.99999598949265456</c:v>
                </c:pt>
                <c:pt idx="3674">
                  <c:v>0.99999598954515323</c:v>
                </c:pt>
                <c:pt idx="3675">
                  <c:v>0.99999598959739</c:v>
                </c:pt>
                <c:pt idx="3676">
                  <c:v>0.99999598964936609</c:v>
                </c:pt>
                <c:pt idx="3677">
                  <c:v>0.99999598970108294</c:v>
                </c:pt>
                <c:pt idx="3678">
                  <c:v>0.99999598975254178</c:v>
                </c:pt>
                <c:pt idx="3679">
                  <c:v>0.99999598980374393</c:v>
                </c:pt>
                <c:pt idx="3680">
                  <c:v>0.99999598985469063</c:v>
                </c:pt>
                <c:pt idx="3681">
                  <c:v>0.9999959899053833</c:v>
                </c:pt>
                <c:pt idx="3682">
                  <c:v>0.99999598995582295</c:v>
                </c:pt>
                <c:pt idx="3683">
                  <c:v>0.99999599000601092</c:v>
                </c:pt>
                <c:pt idx="3684">
                  <c:v>0.99999599005594864</c:v>
                </c:pt>
                <c:pt idx="3685">
                  <c:v>0.99999599010563711</c:v>
                </c:pt>
                <c:pt idx="3686">
                  <c:v>0.99999599015507779</c:v>
                </c:pt>
                <c:pt idx="3687">
                  <c:v>0.99999599020427177</c:v>
                </c:pt>
                <c:pt idx="3688">
                  <c:v>0.99999599025322028</c:v>
                </c:pt>
                <c:pt idx="3689">
                  <c:v>0.99999599030192465</c:v>
                </c:pt>
                <c:pt idx="3690">
                  <c:v>0.99999599035038611</c:v>
                </c:pt>
                <c:pt idx="3691">
                  <c:v>0.99999599039860576</c:v>
                </c:pt>
                <c:pt idx="3692">
                  <c:v>0.99999599044658483</c:v>
                </c:pt>
                <c:pt idx="3693">
                  <c:v>0.99999599049432453</c:v>
                </c:pt>
                <c:pt idx="3694">
                  <c:v>0.9999959905418262</c:v>
                </c:pt>
                <c:pt idx="3695">
                  <c:v>0.99999599058909072</c:v>
                </c:pt>
                <c:pt idx="3696">
                  <c:v>0.99999599063611944</c:v>
                </c:pt>
                <c:pt idx="3697">
                  <c:v>0.99999599068291367</c:v>
                </c:pt>
                <c:pt idx="3698">
                  <c:v>0.99999599072947443</c:v>
                </c:pt>
                <c:pt idx="3699">
                  <c:v>0.99999599077580281</c:v>
                </c:pt>
                <c:pt idx="3700">
                  <c:v>0.99999599082190016</c:v>
                </c:pt>
                <c:pt idx="3701">
                  <c:v>0.99999599086776758</c:v>
                </c:pt>
                <c:pt idx="3702">
                  <c:v>0.99999599091340607</c:v>
                </c:pt>
                <c:pt idx="3703">
                  <c:v>0.99999599095881697</c:v>
                </c:pt>
                <c:pt idx="3704">
                  <c:v>0.99999599100400116</c:v>
                </c:pt>
                <c:pt idx="3705">
                  <c:v>0.99999599104896009</c:v>
                </c:pt>
                <c:pt idx="3706">
                  <c:v>0.99999599109369475</c:v>
                </c:pt>
                <c:pt idx="3707">
                  <c:v>0.99999599113820614</c:v>
                </c:pt>
                <c:pt idx="3708">
                  <c:v>0.9999959911824956</c:v>
                </c:pt>
                <c:pt idx="3709">
                  <c:v>0.99999599122656391</c:v>
                </c:pt>
                <c:pt idx="3710">
                  <c:v>0.9999959912704125</c:v>
                </c:pt>
                <c:pt idx="3711">
                  <c:v>0.99999599131404238</c:v>
                </c:pt>
                <c:pt idx="3712">
                  <c:v>0.99999599135745443</c:v>
                </c:pt>
                <c:pt idx="3713">
                  <c:v>0.9999959914006501</c:v>
                </c:pt>
                <c:pt idx="3714">
                  <c:v>0.99999599144363016</c:v>
                </c:pt>
                <c:pt idx="3715">
                  <c:v>0.99999599148639595</c:v>
                </c:pt>
                <c:pt idx="3716">
                  <c:v>0.99999599152894814</c:v>
                </c:pt>
                <c:pt idx="3717">
                  <c:v>0.99999599157128827</c:v>
                </c:pt>
                <c:pt idx="3718">
                  <c:v>0.99999599161341701</c:v>
                </c:pt>
                <c:pt idx="3719">
                  <c:v>0.99999599165533581</c:v>
                </c:pt>
                <c:pt idx="3720">
                  <c:v>0.99999599169704523</c:v>
                </c:pt>
                <c:pt idx="3721">
                  <c:v>0.9999959917385467</c:v>
                </c:pt>
                <c:pt idx="3722">
                  <c:v>0.99999599177984111</c:v>
                </c:pt>
                <c:pt idx="3723">
                  <c:v>0.99999599182092958</c:v>
                </c:pt>
                <c:pt idx="3724">
                  <c:v>0.99999599186181287</c:v>
                </c:pt>
                <c:pt idx="3725">
                  <c:v>0.99999599190249244</c:v>
                </c:pt>
                <c:pt idx="3726">
                  <c:v>0.99999599194296884</c:v>
                </c:pt>
                <c:pt idx="3727">
                  <c:v>0.99999599198324352</c:v>
                </c:pt>
                <c:pt idx="3728">
                  <c:v>0.99999599202331713</c:v>
                </c:pt>
                <c:pt idx="3729">
                  <c:v>0.9999959920631909</c:v>
                </c:pt>
                <c:pt idx="3730">
                  <c:v>0.99999599210286572</c:v>
                </c:pt>
                <c:pt idx="3731">
                  <c:v>0.99999599214234258</c:v>
                </c:pt>
                <c:pt idx="3732">
                  <c:v>0.99999599218162261</c:v>
                </c:pt>
                <c:pt idx="3733">
                  <c:v>0.99999599222070645</c:v>
                </c:pt>
                <c:pt idx="3734">
                  <c:v>0.99999599225959557</c:v>
                </c:pt>
                <c:pt idx="3735">
                  <c:v>0.9999959922982905</c:v>
                </c:pt>
                <c:pt idx="3736">
                  <c:v>0.99999599233679248</c:v>
                </c:pt>
                <c:pt idx="3737">
                  <c:v>0.99999599237510239</c:v>
                </c:pt>
                <c:pt idx="3738">
                  <c:v>0.99999599241322112</c:v>
                </c:pt>
                <c:pt idx="3739">
                  <c:v>0.99999599245114978</c:v>
                </c:pt>
                <c:pt idx="3740">
                  <c:v>0.99999599248888915</c:v>
                </c:pt>
                <c:pt idx="3741">
                  <c:v>0.99999599252644022</c:v>
                </c:pt>
                <c:pt idx="3742">
                  <c:v>0.999995992563804</c:v>
                </c:pt>
                <c:pt idx="3743">
                  <c:v>0.99999599260098149</c:v>
                </c:pt>
                <c:pt idx="3744">
                  <c:v>0.99999599263797323</c:v>
                </c:pt>
                <c:pt idx="3745">
                  <c:v>0.99999599267478068</c:v>
                </c:pt>
                <c:pt idx="3746">
                  <c:v>0.99999599271140438</c:v>
                </c:pt>
                <c:pt idx="3747">
                  <c:v>0.99999599274784534</c:v>
                </c:pt>
                <c:pt idx="3748">
                  <c:v>0.99999599278410467</c:v>
                </c:pt>
                <c:pt idx="3749">
                  <c:v>0.99999599282018303</c:v>
                </c:pt>
                <c:pt idx="3750">
                  <c:v>0.99999599285608132</c:v>
                </c:pt>
                <c:pt idx="3751">
                  <c:v>0.99999599289180063</c:v>
                </c:pt>
                <c:pt idx="3752">
                  <c:v>0.99999599292734165</c:v>
                </c:pt>
                <c:pt idx="3753">
                  <c:v>0.99999599296270547</c:v>
                </c:pt>
                <c:pt idx="3754">
                  <c:v>0.99999599299789277</c:v>
                </c:pt>
                <c:pt idx="3755">
                  <c:v>0.99999599303290454</c:v>
                </c:pt>
                <c:pt idx="3756">
                  <c:v>0.99999599306774167</c:v>
                </c:pt>
                <c:pt idx="3757">
                  <c:v>0.99999599310240506</c:v>
                </c:pt>
                <c:pt idx="3758">
                  <c:v>0.99999599313689536</c:v>
                </c:pt>
                <c:pt idx="3759">
                  <c:v>0.99999599317121379</c:v>
                </c:pt>
                <c:pt idx="3760">
                  <c:v>0.99999599320536092</c:v>
                </c:pt>
                <c:pt idx="3761">
                  <c:v>0.99999599323933774</c:v>
                </c:pt>
                <c:pt idx="3762">
                  <c:v>0.99999599327314492</c:v>
                </c:pt>
                <c:pt idx="3763">
                  <c:v>0.99999599330678357</c:v>
                </c:pt>
                <c:pt idx="3764">
                  <c:v>0.99999599334025446</c:v>
                </c:pt>
                <c:pt idx="3765">
                  <c:v>0.99999599337355827</c:v>
                </c:pt>
                <c:pt idx="3766">
                  <c:v>0.99999599340669598</c:v>
                </c:pt>
                <c:pt idx="3767">
                  <c:v>0.99999599343966827</c:v>
                </c:pt>
                <c:pt idx="3768">
                  <c:v>0.99999599347247614</c:v>
                </c:pt>
                <c:pt idx="3769">
                  <c:v>0.99999599350512036</c:v>
                </c:pt>
                <c:pt idx="3770">
                  <c:v>0.99999599353760171</c:v>
                </c:pt>
                <c:pt idx="3771">
                  <c:v>0.99999599356992108</c:v>
                </c:pt>
                <c:pt idx="3772">
                  <c:v>0.99999599360207914</c:v>
                </c:pt>
                <c:pt idx="3773">
                  <c:v>0.99999599363407665</c:v>
                </c:pt>
                <c:pt idx="3774">
                  <c:v>0.99999599366591474</c:v>
                </c:pt>
                <c:pt idx="3775">
                  <c:v>0.99999599369759395</c:v>
                </c:pt>
                <c:pt idx="3776">
                  <c:v>0.99999599372911507</c:v>
                </c:pt>
                <c:pt idx="3777">
                  <c:v>0.99999599376047899</c:v>
                </c:pt>
                <c:pt idx="3778">
                  <c:v>0.99999599379168636</c:v>
                </c:pt>
                <c:pt idx="3779">
                  <c:v>0.99999599382273818</c:v>
                </c:pt>
                <c:pt idx="3780">
                  <c:v>0.99999599385363491</c:v>
                </c:pt>
                <c:pt idx="3781">
                  <c:v>0.99999599388437754</c:v>
                </c:pt>
                <c:pt idx="3782">
                  <c:v>0.99999599391496685</c:v>
                </c:pt>
                <c:pt idx="3783">
                  <c:v>0.99999599394540362</c:v>
                </c:pt>
                <c:pt idx="3784">
                  <c:v>0.9999959939756885</c:v>
                </c:pt>
                <c:pt idx="3785">
                  <c:v>0.99999599400582229</c:v>
                </c:pt>
                <c:pt idx="3786">
                  <c:v>0.99999599403580575</c:v>
                </c:pt>
                <c:pt idx="3787">
                  <c:v>0.99999599406563966</c:v>
                </c:pt>
                <c:pt idx="3788">
                  <c:v>0.99999599409532469</c:v>
                </c:pt>
                <c:pt idx="3789">
                  <c:v>0.99999599412486162</c:v>
                </c:pt>
                <c:pt idx="3790">
                  <c:v>0.99999599415425122</c:v>
                </c:pt>
                <c:pt idx="3791">
                  <c:v>0.99999599418349416</c:v>
                </c:pt>
                <c:pt idx="3792">
                  <c:v>0.99999599421259133</c:v>
                </c:pt>
                <c:pt idx="3793">
                  <c:v>0.99999599424154306</c:v>
                </c:pt>
                <c:pt idx="3794">
                  <c:v>0.99999599427035057</c:v>
                </c:pt>
                <c:pt idx="3795">
                  <c:v>0.99999599429901442</c:v>
                </c:pt>
                <c:pt idx="3796">
                  <c:v>0.99999599432753516</c:v>
                </c:pt>
                <c:pt idx="3797">
                  <c:v>0.99999599435591369</c:v>
                </c:pt>
                <c:pt idx="3798">
                  <c:v>0.99999599438415054</c:v>
                </c:pt>
                <c:pt idx="3799">
                  <c:v>0.99999599441224662</c:v>
                </c:pt>
                <c:pt idx="3800">
                  <c:v>0.9999959944402026</c:v>
                </c:pt>
                <c:pt idx="3801">
                  <c:v>0.99999599446801901</c:v>
                </c:pt>
                <c:pt idx="3802">
                  <c:v>0.99999599449569665</c:v>
                </c:pt>
                <c:pt idx="3803">
                  <c:v>0.99999599452323618</c:v>
                </c:pt>
                <c:pt idx="3804">
                  <c:v>0.99999599455063837</c:v>
                </c:pt>
                <c:pt idx="3805">
                  <c:v>0.99999599457790389</c:v>
                </c:pt>
                <c:pt idx="3806">
                  <c:v>0.9999959946050333</c:v>
                </c:pt>
                <c:pt idx="3807">
                  <c:v>0.99999599463202749</c:v>
                </c:pt>
                <c:pt idx="3808">
                  <c:v>0.99999599465888689</c:v>
                </c:pt>
                <c:pt idx="3809">
                  <c:v>0.9999959946856124</c:v>
                </c:pt>
                <c:pt idx="3810">
                  <c:v>0.99999599471220457</c:v>
                </c:pt>
                <c:pt idx="3811">
                  <c:v>0.99999599473866407</c:v>
                </c:pt>
                <c:pt idx="3812">
                  <c:v>0.99999599476499146</c:v>
                </c:pt>
                <c:pt idx="3813">
                  <c:v>0.99999599479118761</c:v>
                </c:pt>
                <c:pt idx="3814">
                  <c:v>0.99999599481725299</c:v>
                </c:pt>
                <c:pt idx="3815">
                  <c:v>0.99999599484318846</c:v>
                </c:pt>
                <c:pt idx="3816">
                  <c:v>0.99999599486899438</c:v>
                </c:pt>
                <c:pt idx="3817">
                  <c:v>0.99999599489467172</c:v>
                </c:pt>
                <c:pt idx="3818">
                  <c:v>0.99999599492022084</c:v>
                </c:pt>
                <c:pt idx="3819">
                  <c:v>0.99999599494564262</c:v>
                </c:pt>
                <c:pt idx="3820">
                  <c:v>0.9999959949709375</c:v>
                </c:pt>
                <c:pt idx="3821">
                  <c:v>0.99999599499610614</c:v>
                </c:pt>
                <c:pt idx="3822">
                  <c:v>0.99999599502114922</c:v>
                </c:pt>
                <c:pt idx="3823">
                  <c:v>0.99999599504606762</c:v>
                </c:pt>
                <c:pt idx="3824">
                  <c:v>0.99999599507086145</c:v>
                </c:pt>
                <c:pt idx="3825">
                  <c:v>0.99999599509553161</c:v>
                </c:pt>
                <c:pt idx="3826">
                  <c:v>0.99999599512007875</c:v>
                </c:pt>
                <c:pt idx="3827">
                  <c:v>0.99999599514450344</c:v>
                </c:pt>
                <c:pt idx="3828">
                  <c:v>0.99999599516880622</c:v>
                </c:pt>
                <c:pt idx="3829">
                  <c:v>0.99999599519298776</c:v>
                </c:pt>
                <c:pt idx="3830">
                  <c:v>0.99999599521704874</c:v>
                </c:pt>
                <c:pt idx="3831">
                  <c:v>0.9999959952409897</c:v>
                </c:pt>
                <c:pt idx="3832">
                  <c:v>0.9999959952648112</c:v>
                </c:pt>
                <c:pt idx="3833">
                  <c:v>0.99999599528851379</c:v>
                </c:pt>
                <c:pt idx="3834">
                  <c:v>0.99999599531209815</c:v>
                </c:pt>
                <c:pt idx="3835">
                  <c:v>0.99999599533556482</c:v>
                </c:pt>
                <c:pt idx="3836">
                  <c:v>0.99999599535891448</c:v>
                </c:pt>
                <c:pt idx="3837">
                  <c:v>0.99999599538214767</c:v>
                </c:pt>
                <c:pt idx="3838">
                  <c:v>0.99999599540526496</c:v>
                </c:pt>
                <c:pt idx="3839">
                  <c:v>0.99999599542826689</c:v>
                </c:pt>
                <c:pt idx="3840">
                  <c:v>0.99999599545115403</c:v>
                </c:pt>
                <c:pt idx="3841">
                  <c:v>0.99999599547392704</c:v>
                </c:pt>
                <c:pt idx="3842">
                  <c:v>0.99999599549658647</c:v>
                </c:pt>
                <c:pt idx="3843">
                  <c:v>0.99999599551913276</c:v>
                </c:pt>
                <c:pt idx="3844">
                  <c:v>0.99999599554156671</c:v>
                </c:pt>
                <c:pt idx="3845">
                  <c:v>0.99999599556388863</c:v>
                </c:pt>
                <c:pt idx="3846">
                  <c:v>0.9999959955860992</c:v>
                </c:pt>
                <c:pt idx="3847">
                  <c:v>0.99999599560819896</c:v>
                </c:pt>
                <c:pt idx="3848">
                  <c:v>0.99999599563018848</c:v>
                </c:pt>
                <c:pt idx="3849">
                  <c:v>0.99999599565206843</c:v>
                </c:pt>
                <c:pt idx="3850">
                  <c:v>0.99999599567383912</c:v>
                </c:pt>
                <c:pt idx="3851">
                  <c:v>0.99999599569550113</c:v>
                </c:pt>
                <c:pt idx="3852">
                  <c:v>0.99999599571705511</c:v>
                </c:pt>
                <c:pt idx="3853">
                  <c:v>0.99999599573850173</c:v>
                </c:pt>
                <c:pt idx="3854">
                  <c:v>0.99999599575984122</c:v>
                </c:pt>
                <c:pt idx="3855">
                  <c:v>0.99999599578107412</c:v>
                </c:pt>
                <c:pt idx="3856">
                  <c:v>0.99999599580220122</c:v>
                </c:pt>
                <c:pt idx="3857">
                  <c:v>0.99999599582322307</c:v>
                </c:pt>
                <c:pt idx="3858">
                  <c:v>0.99999599584413978</c:v>
                </c:pt>
                <c:pt idx="3859">
                  <c:v>0.99999599586495225</c:v>
                </c:pt>
                <c:pt idx="3860">
                  <c:v>0.9999959958856609</c:v>
                </c:pt>
                <c:pt idx="3861">
                  <c:v>0.99999599590626631</c:v>
                </c:pt>
                <c:pt idx="3862">
                  <c:v>0.99999599592676891</c:v>
                </c:pt>
                <c:pt idx="3863">
                  <c:v>0.99999599594716915</c:v>
                </c:pt>
                <c:pt idx="3864">
                  <c:v>0.99999599596746758</c:v>
                </c:pt>
                <c:pt idx="3865">
                  <c:v>0.99999599598766487</c:v>
                </c:pt>
                <c:pt idx="3866">
                  <c:v>0.99999599600776135</c:v>
                </c:pt>
                <c:pt idx="3867">
                  <c:v>0.99999599602775746</c:v>
                </c:pt>
                <c:pt idx="3868">
                  <c:v>0.99999599604765388</c:v>
                </c:pt>
                <c:pt idx="3869">
                  <c:v>0.99999599606745115</c:v>
                </c:pt>
                <c:pt idx="3870">
                  <c:v>0.99999599608714962</c:v>
                </c:pt>
                <c:pt idx="3871">
                  <c:v>0.99999599610674972</c:v>
                </c:pt>
                <c:pt idx="3872">
                  <c:v>0.99999599612625212</c:v>
                </c:pt>
                <c:pt idx="3873">
                  <c:v>0.99999599614565726</c:v>
                </c:pt>
                <c:pt idx="3874">
                  <c:v>0.99999599616496548</c:v>
                </c:pt>
                <c:pt idx="3875">
                  <c:v>0.99999599618417745</c:v>
                </c:pt>
                <c:pt idx="3876">
                  <c:v>0.9999959962032936</c:v>
                </c:pt>
                <c:pt idx="3877">
                  <c:v>0.99999599622231428</c:v>
                </c:pt>
                <c:pt idx="3878">
                  <c:v>0.99999599624124014</c:v>
                </c:pt>
                <c:pt idx="3879">
                  <c:v>0.99999599626007163</c:v>
                </c:pt>
                <c:pt idx="3880">
                  <c:v>0.99999599627880909</c:v>
                </c:pt>
                <c:pt idx="3881">
                  <c:v>0.99999599629745306</c:v>
                </c:pt>
                <c:pt idx="3882">
                  <c:v>0.99999599631600411</c:v>
                </c:pt>
                <c:pt idx="3883">
                  <c:v>0.99999599633446246</c:v>
                </c:pt>
                <c:pt idx="3884">
                  <c:v>0.99999599635282888</c:v>
                </c:pt>
                <c:pt idx="3885">
                  <c:v>0.9999959963711037</c:v>
                </c:pt>
                <c:pt idx="3886">
                  <c:v>0.99999599638928716</c:v>
                </c:pt>
                <c:pt idx="3887">
                  <c:v>0.99999599640738013</c:v>
                </c:pt>
                <c:pt idx="3888">
                  <c:v>0.99999599642538273</c:v>
                </c:pt>
                <c:pt idx="3889">
                  <c:v>0.9999959964432954</c:v>
                </c:pt>
                <c:pt idx="3890">
                  <c:v>0.99999599646111892</c:v>
                </c:pt>
                <c:pt idx="3891">
                  <c:v>0.9999959964788534</c:v>
                </c:pt>
                <c:pt idx="3892">
                  <c:v>0.9999959964964994</c:v>
                </c:pt>
                <c:pt idx="3893">
                  <c:v>0.99999599651405746</c:v>
                </c:pt>
                <c:pt idx="3894">
                  <c:v>0.99999599653152782</c:v>
                </c:pt>
                <c:pt idx="3895">
                  <c:v>0.99999599654891103</c:v>
                </c:pt>
                <c:pt idx="3896">
                  <c:v>0.99999599656620763</c:v>
                </c:pt>
                <c:pt idx="3897">
                  <c:v>0.99999599658341787</c:v>
                </c:pt>
                <c:pt idx="3898">
                  <c:v>0.99999599660054228</c:v>
                </c:pt>
                <c:pt idx="3899">
                  <c:v>0.99999599661758121</c:v>
                </c:pt>
                <c:pt idx="3900">
                  <c:v>0.99999599663453509</c:v>
                </c:pt>
                <c:pt idx="3901">
                  <c:v>0.9999959966514046</c:v>
                </c:pt>
                <c:pt idx="3902">
                  <c:v>0.99999599666818972</c:v>
                </c:pt>
                <c:pt idx="3903">
                  <c:v>0.99999599668489125</c:v>
                </c:pt>
                <c:pt idx="3904">
                  <c:v>0.9999959967015094</c:v>
                </c:pt>
                <c:pt idx="3905">
                  <c:v>0.99999599671804462</c:v>
                </c:pt>
                <c:pt idx="3906">
                  <c:v>0.99999599673449735</c:v>
                </c:pt>
                <c:pt idx="3907">
                  <c:v>0.99999599675086803</c:v>
                </c:pt>
                <c:pt idx="3908">
                  <c:v>0.99999599676715711</c:v>
                </c:pt>
                <c:pt idx="3909">
                  <c:v>0.99999599678336482</c:v>
                </c:pt>
                <c:pt idx="3910">
                  <c:v>0.99999599679949169</c:v>
                </c:pt>
                <c:pt idx="3911">
                  <c:v>0.99999599681553819</c:v>
                </c:pt>
                <c:pt idx="3912">
                  <c:v>0.99999599683150453</c:v>
                </c:pt>
                <c:pt idx="3913">
                  <c:v>0.99999599684739127</c:v>
                </c:pt>
                <c:pt idx="3914">
                  <c:v>0.99999599686319873</c:v>
                </c:pt>
                <c:pt idx="3915">
                  <c:v>0.99999599687892737</c:v>
                </c:pt>
                <c:pt idx="3916">
                  <c:v>0.99999599689457752</c:v>
                </c:pt>
                <c:pt idx="3917">
                  <c:v>0.99999599691014951</c:v>
                </c:pt>
                <c:pt idx="3918">
                  <c:v>0.999995996925644</c:v>
                </c:pt>
                <c:pt idx="3919">
                  <c:v>0.99999599694106101</c:v>
                </c:pt>
                <c:pt idx="3920">
                  <c:v>0.99999599695640129</c:v>
                </c:pt>
                <c:pt idx="3921">
                  <c:v>0.99999599697166486</c:v>
                </c:pt>
                <c:pt idx="3922">
                  <c:v>0.99999599698685238</c:v>
                </c:pt>
                <c:pt idx="3923">
                  <c:v>0.99999599700196407</c:v>
                </c:pt>
                <c:pt idx="3924">
                  <c:v>0.99999599701700048</c:v>
                </c:pt>
                <c:pt idx="3925">
                  <c:v>0.99999599703196185</c:v>
                </c:pt>
                <c:pt idx="3926">
                  <c:v>0.99999599704684838</c:v>
                </c:pt>
                <c:pt idx="3927">
                  <c:v>0.99999599706166098</c:v>
                </c:pt>
                <c:pt idx="3928">
                  <c:v>0.99999599707639941</c:v>
                </c:pt>
                <c:pt idx="3929">
                  <c:v>0.99999599709106446</c:v>
                </c:pt>
                <c:pt idx="3930">
                  <c:v>0.99999599710565623</c:v>
                </c:pt>
                <c:pt idx="3931">
                  <c:v>0.99999599712017539</c:v>
                </c:pt>
                <c:pt idx="3932">
                  <c:v>0.99999599713462195</c:v>
                </c:pt>
                <c:pt idx="3933">
                  <c:v>0.99999599714899656</c:v>
                </c:pt>
                <c:pt idx="3934">
                  <c:v>0.99999599716329934</c:v>
                </c:pt>
                <c:pt idx="3935">
                  <c:v>0.99999599717753085</c:v>
                </c:pt>
                <c:pt idx="3936">
                  <c:v>0.9999959971916913</c:v>
                </c:pt>
                <c:pt idx="3937">
                  <c:v>0.99999599720578114</c:v>
                </c:pt>
                <c:pt idx="3938">
                  <c:v>0.9999959972198007</c:v>
                </c:pt>
                <c:pt idx="3939">
                  <c:v>0.99999599723375032</c:v>
                </c:pt>
                <c:pt idx="3940">
                  <c:v>0.99999599724763033</c:v>
                </c:pt>
                <c:pt idx="3941">
                  <c:v>0.99999599726144106</c:v>
                </c:pt>
                <c:pt idx="3942">
                  <c:v>0.99999599727518296</c:v>
                </c:pt>
                <c:pt idx="3943">
                  <c:v>0.99999599728885624</c:v>
                </c:pt>
                <c:pt idx="3944">
                  <c:v>0.99999599730246136</c:v>
                </c:pt>
                <c:pt idx="3945">
                  <c:v>0.99999599731599864</c:v>
                </c:pt>
                <c:pt idx="3946">
                  <c:v>0.99999599732946831</c:v>
                </c:pt>
                <c:pt idx="3947">
                  <c:v>0.99999599734287081</c:v>
                </c:pt>
                <c:pt idx="3948">
                  <c:v>0.99999599735620637</c:v>
                </c:pt>
                <c:pt idx="3949">
                  <c:v>0.99999599736947553</c:v>
                </c:pt>
                <c:pt idx="3950">
                  <c:v>0.99999599738267841</c:v>
                </c:pt>
                <c:pt idx="3951">
                  <c:v>0.99999599739581546</c:v>
                </c:pt>
                <c:pt idx="3952">
                  <c:v>0.99999599740888701</c:v>
                </c:pt>
                <c:pt idx="3953">
                  <c:v>0.99999599742189327</c:v>
                </c:pt>
                <c:pt idx="3954">
                  <c:v>0.9999959974348348</c:v>
                </c:pt>
                <c:pt idx="3955">
                  <c:v>0.9999959974477115</c:v>
                </c:pt>
                <c:pt idx="3956">
                  <c:v>0.99999599746052426</c:v>
                </c:pt>
                <c:pt idx="3957">
                  <c:v>0.99999599747327284</c:v>
                </c:pt>
                <c:pt idx="3958">
                  <c:v>0.99999599748595802</c:v>
                </c:pt>
                <c:pt idx="3959">
                  <c:v>0.9999959974985797</c:v>
                </c:pt>
                <c:pt idx="3960">
                  <c:v>0.99999599751113866</c:v>
                </c:pt>
                <c:pt idx="3961">
                  <c:v>0.99999599752363477</c:v>
                </c:pt>
                <c:pt idx="3962">
                  <c:v>0.9999959975360686</c:v>
                </c:pt>
                <c:pt idx="3963">
                  <c:v>0.99999599754844037</c:v>
                </c:pt>
                <c:pt idx="3964">
                  <c:v>0.99999599756075053</c:v>
                </c:pt>
                <c:pt idx="3965">
                  <c:v>0.99999599757299928</c:v>
                </c:pt>
                <c:pt idx="3966">
                  <c:v>0.99999599758518676</c:v>
                </c:pt>
                <c:pt idx="3967">
                  <c:v>0.99999599759731361</c:v>
                </c:pt>
                <c:pt idx="3968">
                  <c:v>0.99999599760937985</c:v>
                </c:pt>
                <c:pt idx="3969">
                  <c:v>0.99999599762138591</c:v>
                </c:pt>
                <c:pt idx="3970">
                  <c:v>0.99999599763333202</c:v>
                </c:pt>
                <c:pt idx="3971">
                  <c:v>0.99999599764521874</c:v>
                </c:pt>
                <c:pt idx="3972">
                  <c:v>0.99999599765704605</c:v>
                </c:pt>
                <c:pt idx="3973">
                  <c:v>0.9999959976688142</c:v>
                </c:pt>
                <c:pt idx="3974">
                  <c:v>0.99999599768052383</c:v>
                </c:pt>
                <c:pt idx="3975">
                  <c:v>0.99999599769217495</c:v>
                </c:pt>
                <c:pt idx="3976">
                  <c:v>0.99999599770376801</c:v>
                </c:pt>
                <c:pt idx="3977">
                  <c:v>0.99999599771530312</c:v>
                </c:pt>
                <c:pt idx="3978">
                  <c:v>0.99999599772678083</c:v>
                </c:pt>
                <c:pt idx="3979">
                  <c:v>0.99999599773820136</c:v>
                </c:pt>
                <c:pt idx="3980">
                  <c:v>0.9999959977495646</c:v>
                </c:pt>
                <c:pt idx="3981">
                  <c:v>0.99999599776087145</c:v>
                </c:pt>
                <c:pt idx="3982">
                  <c:v>0.99999599777212167</c:v>
                </c:pt>
                <c:pt idx="3983">
                  <c:v>0.99999599778331594</c:v>
                </c:pt>
                <c:pt idx="3984">
                  <c:v>0.99999599779445436</c:v>
                </c:pt>
                <c:pt idx="3985">
                  <c:v>0.99999599780553705</c:v>
                </c:pt>
                <c:pt idx="3986">
                  <c:v>0.99999599781656456</c:v>
                </c:pt>
                <c:pt idx="3987">
                  <c:v>0.99999599782753701</c:v>
                </c:pt>
                <c:pt idx="3988">
                  <c:v>0.99999599783845472</c:v>
                </c:pt>
                <c:pt idx="3989">
                  <c:v>0.99999599784931814</c:v>
                </c:pt>
                <c:pt idx="3990">
                  <c:v>0.99999599786012705</c:v>
                </c:pt>
                <c:pt idx="3991">
                  <c:v>0.99999599787088234</c:v>
                </c:pt>
                <c:pt idx="3992">
                  <c:v>0.99999599788158378</c:v>
                </c:pt>
                <c:pt idx="3993">
                  <c:v>0.99999599789223192</c:v>
                </c:pt>
                <c:pt idx="3994">
                  <c:v>0.99999599790282689</c:v>
                </c:pt>
                <c:pt idx="3995">
                  <c:v>0.99999599791336902</c:v>
                </c:pt>
                <c:pt idx="3996">
                  <c:v>0.99999599792385863</c:v>
                </c:pt>
                <c:pt idx="3997">
                  <c:v>0.99999599793429583</c:v>
                </c:pt>
                <c:pt idx="3998">
                  <c:v>0.99999599794468086</c:v>
                </c:pt>
                <c:pt idx="3999">
                  <c:v>0.99999599795501426</c:v>
                </c:pt>
                <c:pt idx="4000">
                  <c:v>0.99999599796529604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BFE-4811-925F-513F6FB22401}"/>
            </c:ext>
          </c:extLst>
        </c:ser>
        <c:ser>
          <c:idx val="1"/>
          <c:order val="1"/>
          <c:tx>
            <c:strRef>
              <c:f>'drift-continent_island_f0=0'!$C$1</c:f>
              <c:strCache>
                <c:ptCount val="1"/>
                <c:pt idx="0">
                  <c:v>f(t) N1,m2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'drift-continent_island_f0=0'!$A$2:$A$4002</c:f>
              <c:numCache>
                <c:formatCode>General</c:formatCode>
                <c:ptCount val="400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1010</c:v>
                </c:pt>
                <c:pt idx="102">
                  <c:v>1020</c:v>
                </c:pt>
                <c:pt idx="103">
                  <c:v>1030</c:v>
                </c:pt>
                <c:pt idx="104">
                  <c:v>1040</c:v>
                </c:pt>
                <c:pt idx="105">
                  <c:v>1050</c:v>
                </c:pt>
                <c:pt idx="106">
                  <c:v>1060</c:v>
                </c:pt>
                <c:pt idx="107">
                  <c:v>1070</c:v>
                </c:pt>
                <c:pt idx="108">
                  <c:v>1080</c:v>
                </c:pt>
                <c:pt idx="109">
                  <c:v>1090</c:v>
                </c:pt>
                <c:pt idx="110">
                  <c:v>1100</c:v>
                </c:pt>
                <c:pt idx="111">
                  <c:v>1110</c:v>
                </c:pt>
                <c:pt idx="112">
                  <c:v>1120</c:v>
                </c:pt>
                <c:pt idx="113">
                  <c:v>1130</c:v>
                </c:pt>
                <c:pt idx="114">
                  <c:v>1140</c:v>
                </c:pt>
                <c:pt idx="115">
                  <c:v>1150</c:v>
                </c:pt>
                <c:pt idx="116">
                  <c:v>1160</c:v>
                </c:pt>
                <c:pt idx="117">
                  <c:v>1170</c:v>
                </c:pt>
                <c:pt idx="118">
                  <c:v>1180</c:v>
                </c:pt>
                <c:pt idx="119">
                  <c:v>1190</c:v>
                </c:pt>
                <c:pt idx="120">
                  <c:v>1200</c:v>
                </c:pt>
                <c:pt idx="121">
                  <c:v>1210</c:v>
                </c:pt>
                <c:pt idx="122">
                  <c:v>1220</c:v>
                </c:pt>
                <c:pt idx="123">
                  <c:v>1230</c:v>
                </c:pt>
                <c:pt idx="124">
                  <c:v>1240</c:v>
                </c:pt>
                <c:pt idx="125">
                  <c:v>1250</c:v>
                </c:pt>
                <c:pt idx="126">
                  <c:v>1260</c:v>
                </c:pt>
                <c:pt idx="127">
                  <c:v>1270</c:v>
                </c:pt>
                <c:pt idx="128">
                  <c:v>1280</c:v>
                </c:pt>
                <c:pt idx="129">
                  <c:v>1290</c:v>
                </c:pt>
                <c:pt idx="130">
                  <c:v>1300</c:v>
                </c:pt>
                <c:pt idx="131">
                  <c:v>1310</c:v>
                </c:pt>
                <c:pt idx="132">
                  <c:v>1320</c:v>
                </c:pt>
                <c:pt idx="133">
                  <c:v>1330</c:v>
                </c:pt>
                <c:pt idx="134">
                  <c:v>1340</c:v>
                </c:pt>
                <c:pt idx="135">
                  <c:v>1350</c:v>
                </c:pt>
                <c:pt idx="136">
                  <c:v>1360</c:v>
                </c:pt>
                <c:pt idx="137">
                  <c:v>1370</c:v>
                </c:pt>
                <c:pt idx="138">
                  <c:v>1380</c:v>
                </c:pt>
                <c:pt idx="139">
                  <c:v>1390</c:v>
                </c:pt>
                <c:pt idx="140">
                  <c:v>1400</c:v>
                </c:pt>
                <c:pt idx="141">
                  <c:v>1410</c:v>
                </c:pt>
                <c:pt idx="142">
                  <c:v>1420</c:v>
                </c:pt>
                <c:pt idx="143">
                  <c:v>1430</c:v>
                </c:pt>
                <c:pt idx="144">
                  <c:v>1440</c:v>
                </c:pt>
                <c:pt idx="145">
                  <c:v>1450</c:v>
                </c:pt>
                <c:pt idx="146">
                  <c:v>1460</c:v>
                </c:pt>
                <c:pt idx="147">
                  <c:v>1470</c:v>
                </c:pt>
                <c:pt idx="148">
                  <c:v>1480</c:v>
                </c:pt>
                <c:pt idx="149">
                  <c:v>1490</c:v>
                </c:pt>
                <c:pt idx="150">
                  <c:v>1500</c:v>
                </c:pt>
                <c:pt idx="151">
                  <c:v>1510</c:v>
                </c:pt>
                <c:pt idx="152">
                  <c:v>1520</c:v>
                </c:pt>
                <c:pt idx="153">
                  <c:v>1530</c:v>
                </c:pt>
                <c:pt idx="154">
                  <c:v>1540</c:v>
                </c:pt>
                <c:pt idx="155">
                  <c:v>1550</c:v>
                </c:pt>
                <c:pt idx="156">
                  <c:v>1560</c:v>
                </c:pt>
                <c:pt idx="157">
                  <c:v>1570</c:v>
                </c:pt>
                <c:pt idx="158">
                  <c:v>1580</c:v>
                </c:pt>
                <c:pt idx="159">
                  <c:v>1590</c:v>
                </c:pt>
                <c:pt idx="160">
                  <c:v>1600</c:v>
                </c:pt>
                <c:pt idx="161">
                  <c:v>1610</c:v>
                </c:pt>
                <c:pt idx="162">
                  <c:v>1620</c:v>
                </c:pt>
                <c:pt idx="163">
                  <c:v>1630</c:v>
                </c:pt>
                <c:pt idx="164">
                  <c:v>1640</c:v>
                </c:pt>
                <c:pt idx="165">
                  <c:v>1650</c:v>
                </c:pt>
                <c:pt idx="166">
                  <c:v>1660</c:v>
                </c:pt>
                <c:pt idx="167">
                  <c:v>1670</c:v>
                </c:pt>
                <c:pt idx="168">
                  <c:v>1680</c:v>
                </c:pt>
                <c:pt idx="169">
                  <c:v>1690</c:v>
                </c:pt>
                <c:pt idx="170">
                  <c:v>1700</c:v>
                </c:pt>
                <c:pt idx="171">
                  <c:v>1710</c:v>
                </c:pt>
                <c:pt idx="172">
                  <c:v>1720</c:v>
                </c:pt>
                <c:pt idx="173">
                  <c:v>1730</c:v>
                </c:pt>
                <c:pt idx="174">
                  <c:v>1740</c:v>
                </c:pt>
                <c:pt idx="175">
                  <c:v>1750</c:v>
                </c:pt>
                <c:pt idx="176">
                  <c:v>1760</c:v>
                </c:pt>
                <c:pt idx="177">
                  <c:v>1770</c:v>
                </c:pt>
                <c:pt idx="178">
                  <c:v>1780</c:v>
                </c:pt>
                <c:pt idx="179">
                  <c:v>1790</c:v>
                </c:pt>
                <c:pt idx="180">
                  <c:v>1800</c:v>
                </c:pt>
                <c:pt idx="181">
                  <c:v>1810</c:v>
                </c:pt>
                <c:pt idx="182">
                  <c:v>1820</c:v>
                </c:pt>
                <c:pt idx="183">
                  <c:v>1830</c:v>
                </c:pt>
                <c:pt idx="184">
                  <c:v>1840</c:v>
                </c:pt>
                <c:pt idx="185">
                  <c:v>1850</c:v>
                </c:pt>
                <c:pt idx="186">
                  <c:v>1860</c:v>
                </c:pt>
                <c:pt idx="187">
                  <c:v>1870</c:v>
                </c:pt>
                <c:pt idx="188">
                  <c:v>1880</c:v>
                </c:pt>
                <c:pt idx="189">
                  <c:v>1890</c:v>
                </c:pt>
                <c:pt idx="190">
                  <c:v>1900</c:v>
                </c:pt>
                <c:pt idx="191">
                  <c:v>1910</c:v>
                </c:pt>
                <c:pt idx="192">
                  <c:v>1920</c:v>
                </c:pt>
                <c:pt idx="193">
                  <c:v>1930</c:v>
                </c:pt>
                <c:pt idx="194">
                  <c:v>1940</c:v>
                </c:pt>
                <c:pt idx="195">
                  <c:v>1950</c:v>
                </c:pt>
                <c:pt idx="196">
                  <c:v>1960</c:v>
                </c:pt>
                <c:pt idx="197">
                  <c:v>1970</c:v>
                </c:pt>
                <c:pt idx="198">
                  <c:v>1980</c:v>
                </c:pt>
                <c:pt idx="199">
                  <c:v>1990</c:v>
                </c:pt>
                <c:pt idx="200">
                  <c:v>2000</c:v>
                </c:pt>
                <c:pt idx="201">
                  <c:v>2010</c:v>
                </c:pt>
                <c:pt idx="202">
                  <c:v>2020</c:v>
                </c:pt>
                <c:pt idx="203">
                  <c:v>2030</c:v>
                </c:pt>
                <c:pt idx="204">
                  <c:v>2040</c:v>
                </c:pt>
                <c:pt idx="205">
                  <c:v>2050</c:v>
                </c:pt>
                <c:pt idx="206">
                  <c:v>2060</c:v>
                </c:pt>
                <c:pt idx="207">
                  <c:v>2070</c:v>
                </c:pt>
                <c:pt idx="208">
                  <c:v>2080</c:v>
                </c:pt>
                <c:pt idx="209">
                  <c:v>2090</c:v>
                </c:pt>
                <c:pt idx="210">
                  <c:v>2100</c:v>
                </c:pt>
                <c:pt idx="211">
                  <c:v>2110</c:v>
                </c:pt>
                <c:pt idx="212">
                  <c:v>2120</c:v>
                </c:pt>
                <c:pt idx="213">
                  <c:v>2130</c:v>
                </c:pt>
                <c:pt idx="214">
                  <c:v>2140</c:v>
                </c:pt>
                <c:pt idx="215">
                  <c:v>2150</c:v>
                </c:pt>
                <c:pt idx="216">
                  <c:v>2160</c:v>
                </c:pt>
                <c:pt idx="217">
                  <c:v>2170</c:v>
                </c:pt>
                <c:pt idx="218">
                  <c:v>2180</c:v>
                </c:pt>
                <c:pt idx="219">
                  <c:v>2190</c:v>
                </c:pt>
                <c:pt idx="220">
                  <c:v>2200</c:v>
                </c:pt>
                <c:pt idx="221">
                  <c:v>2210</c:v>
                </c:pt>
                <c:pt idx="222">
                  <c:v>2220</c:v>
                </c:pt>
                <c:pt idx="223">
                  <c:v>2230</c:v>
                </c:pt>
                <c:pt idx="224">
                  <c:v>2240</c:v>
                </c:pt>
                <c:pt idx="225">
                  <c:v>2250</c:v>
                </c:pt>
                <c:pt idx="226">
                  <c:v>2260</c:v>
                </c:pt>
                <c:pt idx="227">
                  <c:v>2270</c:v>
                </c:pt>
                <c:pt idx="228">
                  <c:v>2280</c:v>
                </c:pt>
                <c:pt idx="229">
                  <c:v>2290</c:v>
                </c:pt>
                <c:pt idx="230">
                  <c:v>2300</c:v>
                </c:pt>
                <c:pt idx="231">
                  <c:v>2310</c:v>
                </c:pt>
                <c:pt idx="232">
                  <c:v>2320</c:v>
                </c:pt>
                <c:pt idx="233">
                  <c:v>2330</c:v>
                </c:pt>
                <c:pt idx="234">
                  <c:v>2340</c:v>
                </c:pt>
                <c:pt idx="235">
                  <c:v>2350</c:v>
                </c:pt>
                <c:pt idx="236">
                  <c:v>2360</c:v>
                </c:pt>
                <c:pt idx="237">
                  <c:v>2370</c:v>
                </c:pt>
                <c:pt idx="238">
                  <c:v>2380</c:v>
                </c:pt>
                <c:pt idx="239">
                  <c:v>2390</c:v>
                </c:pt>
                <c:pt idx="240">
                  <c:v>2400</c:v>
                </c:pt>
                <c:pt idx="241">
                  <c:v>2410</c:v>
                </c:pt>
                <c:pt idx="242">
                  <c:v>2420</c:v>
                </c:pt>
                <c:pt idx="243">
                  <c:v>2430</c:v>
                </c:pt>
                <c:pt idx="244">
                  <c:v>2440</c:v>
                </c:pt>
                <c:pt idx="245">
                  <c:v>2450</c:v>
                </c:pt>
                <c:pt idx="246">
                  <c:v>2460</c:v>
                </c:pt>
                <c:pt idx="247">
                  <c:v>2470</c:v>
                </c:pt>
                <c:pt idx="248">
                  <c:v>2480</c:v>
                </c:pt>
                <c:pt idx="249">
                  <c:v>2490</c:v>
                </c:pt>
                <c:pt idx="250">
                  <c:v>2500</c:v>
                </c:pt>
                <c:pt idx="251">
                  <c:v>2510</c:v>
                </c:pt>
                <c:pt idx="252">
                  <c:v>2520</c:v>
                </c:pt>
                <c:pt idx="253">
                  <c:v>2530</c:v>
                </c:pt>
                <c:pt idx="254">
                  <c:v>2540</c:v>
                </c:pt>
                <c:pt idx="255">
                  <c:v>2550</c:v>
                </c:pt>
                <c:pt idx="256">
                  <c:v>2560</c:v>
                </c:pt>
                <c:pt idx="257">
                  <c:v>2570</c:v>
                </c:pt>
                <c:pt idx="258">
                  <c:v>2580</c:v>
                </c:pt>
                <c:pt idx="259">
                  <c:v>2590</c:v>
                </c:pt>
                <c:pt idx="260">
                  <c:v>2600</c:v>
                </c:pt>
                <c:pt idx="261">
                  <c:v>2610</c:v>
                </c:pt>
                <c:pt idx="262">
                  <c:v>2620</c:v>
                </c:pt>
                <c:pt idx="263">
                  <c:v>2630</c:v>
                </c:pt>
                <c:pt idx="264">
                  <c:v>2640</c:v>
                </c:pt>
                <c:pt idx="265">
                  <c:v>2650</c:v>
                </c:pt>
                <c:pt idx="266">
                  <c:v>2660</c:v>
                </c:pt>
                <c:pt idx="267">
                  <c:v>2670</c:v>
                </c:pt>
                <c:pt idx="268">
                  <c:v>2680</c:v>
                </c:pt>
                <c:pt idx="269">
                  <c:v>2690</c:v>
                </c:pt>
                <c:pt idx="270">
                  <c:v>2700</c:v>
                </c:pt>
                <c:pt idx="271">
                  <c:v>2710</c:v>
                </c:pt>
                <c:pt idx="272">
                  <c:v>2720</c:v>
                </c:pt>
                <c:pt idx="273">
                  <c:v>2730</c:v>
                </c:pt>
                <c:pt idx="274">
                  <c:v>2740</c:v>
                </c:pt>
                <c:pt idx="275">
                  <c:v>2750</c:v>
                </c:pt>
                <c:pt idx="276">
                  <c:v>2760</c:v>
                </c:pt>
                <c:pt idx="277">
                  <c:v>2770</c:v>
                </c:pt>
                <c:pt idx="278">
                  <c:v>2780</c:v>
                </c:pt>
                <c:pt idx="279">
                  <c:v>2790</c:v>
                </c:pt>
                <c:pt idx="280">
                  <c:v>2800</c:v>
                </c:pt>
                <c:pt idx="281">
                  <c:v>2810</c:v>
                </c:pt>
                <c:pt idx="282">
                  <c:v>2820</c:v>
                </c:pt>
                <c:pt idx="283">
                  <c:v>2830</c:v>
                </c:pt>
                <c:pt idx="284">
                  <c:v>2840</c:v>
                </c:pt>
                <c:pt idx="285">
                  <c:v>2850</c:v>
                </c:pt>
                <c:pt idx="286">
                  <c:v>2860</c:v>
                </c:pt>
                <c:pt idx="287">
                  <c:v>2870</c:v>
                </c:pt>
                <c:pt idx="288">
                  <c:v>2880</c:v>
                </c:pt>
                <c:pt idx="289">
                  <c:v>2890</c:v>
                </c:pt>
                <c:pt idx="290">
                  <c:v>2900</c:v>
                </c:pt>
                <c:pt idx="291">
                  <c:v>2910</c:v>
                </c:pt>
                <c:pt idx="292">
                  <c:v>2920</c:v>
                </c:pt>
                <c:pt idx="293">
                  <c:v>2930</c:v>
                </c:pt>
                <c:pt idx="294">
                  <c:v>2940</c:v>
                </c:pt>
                <c:pt idx="295">
                  <c:v>2950</c:v>
                </c:pt>
                <c:pt idx="296">
                  <c:v>2960</c:v>
                </c:pt>
                <c:pt idx="297">
                  <c:v>2970</c:v>
                </c:pt>
                <c:pt idx="298">
                  <c:v>2980</c:v>
                </c:pt>
                <c:pt idx="299">
                  <c:v>2990</c:v>
                </c:pt>
                <c:pt idx="300">
                  <c:v>3000</c:v>
                </c:pt>
                <c:pt idx="301">
                  <c:v>3010</c:v>
                </c:pt>
                <c:pt idx="302">
                  <c:v>3020</c:v>
                </c:pt>
                <c:pt idx="303">
                  <c:v>3030</c:v>
                </c:pt>
                <c:pt idx="304">
                  <c:v>3040</c:v>
                </c:pt>
                <c:pt idx="305">
                  <c:v>3050</c:v>
                </c:pt>
                <c:pt idx="306">
                  <c:v>3060</c:v>
                </c:pt>
                <c:pt idx="307">
                  <c:v>3070</c:v>
                </c:pt>
                <c:pt idx="308">
                  <c:v>3080</c:v>
                </c:pt>
                <c:pt idx="309">
                  <c:v>3090</c:v>
                </c:pt>
                <c:pt idx="310">
                  <c:v>3100</c:v>
                </c:pt>
                <c:pt idx="311">
                  <c:v>3110</c:v>
                </c:pt>
                <c:pt idx="312">
                  <c:v>3120</c:v>
                </c:pt>
                <c:pt idx="313">
                  <c:v>3130</c:v>
                </c:pt>
                <c:pt idx="314">
                  <c:v>3140</c:v>
                </c:pt>
                <c:pt idx="315">
                  <c:v>3150</c:v>
                </c:pt>
                <c:pt idx="316">
                  <c:v>3160</c:v>
                </c:pt>
                <c:pt idx="317">
                  <c:v>3170</c:v>
                </c:pt>
                <c:pt idx="318">
                  <c:v>3180</c:v>
                </c:pt>
                <c:pt idx="319">
                  <c:v>3190</c:v>
                </c:pt>
                <c:pt idx="320">
                  <c:v>3200</c:v>
                </c:pt>
                <c:pt idx="321">
                  <c:v>3210</c:v>
                </c:pt>
                <c:pt idx="322">
                  <c:v>3220</c:v>
                </c:pt>
                <c:pt idx="323">
                  <c:v>3230</c:v>
                </c:pt>
                <c:pt idx="324">
                  <c:v>3240</c:v>
                </c:pt>
                <c:pt idx="325">
                  <c:v>3250</c:v>
                </c:pt>
                <c:pt idx="326">
                  <c:v>3260</c:v>
                </c:pt>
                <c:pt idx="327">
                  <c:v>3270</c:v>
                </c:pt>
                <c:pt idx="328">
                  <c:v>3280</c:v>
                </c:pt>
                <c:pt idx="329">
                  <c:v>3290</c:v>
                </c:pt>
                <c:pt idx="330">
                  <c:v>3300</c:v>
                </c:pt>
                <c:pt idx="331">
                  <c:v>3310</c:v>
                </c:pt>
                <c:pt idx="332">
                  <c:v>3320</c:v>
                </c:pt>
                <c:pt idx="333">
                  <c:v>3330</c:v>
                </c:pt>
                <c:pt idx="334">
                  <c:v>3340</c:v>
                </c:pt>
                <c:pt idx="335">
                  <c:v>3350</c:v>
                </c:pt>
                <c:pt idx="336">
                  <c:v>3360</c:v>
                </c:pt>
                <c:pt idx="337">
                  <c:v>3370</c:v>
                </c:pt>
                <c:pt idx="338">
                  <c:v>3380</c:v>
                </c:pt>
                <c:pt idx="339">
                  <c:v>3390</c:v>
                </c:pt>
                <c:pt idx="340">
                  <c:v>3400</c:v>
                </c:pt>
                <c:pt idx="341">
                  <c:v>3410</c:v>
                </c:pt>
                <c:pt idx="342">
                  <c:v>3420</c:v>
                </c:pt>
                <c:pt idx="343">
                  <c:v>3430</c:v>
                </c:pt>
                <c:pt idx="344">
                  <c:v>3440</c:v>
                </c:pt>
                <c:pt idx="345">
                  <c:v>3450</c:v>
                </c:pt>
                <c:pt idx="346">
                  <c:v>3460</c:v>
                </c:pt>
                <c:pt idx="347">
                  <c:v>3470</c:v>
                </c:pt>
                <c:pt idx="348">
                  <c:v>3480</c:v>
                </c:pt>
                <c:pt idx="349">
                  <c:v>3490</c:v>
                </c:pt>
                <c:pt idx="350">
                  <c:v>3500</c:v>
                </c:pt>
                <c:pt idx="351">
                  <c:v>3510</c:v>
                </c:pt>
                <c:pt idx="352">
                  <c:v>3520</c:v>
                </c:pt>
                <c:pt idx="353">
                  <c:v>3530</c:v>
                </c:pt>
                <c:pt idx="354">
                  <c:v>3540</c:v>
                </c:pt>
                <c:pt idx="355">
                  <c:v>3550</c:v>
                </c:pt>
                <c:pt idx="356">
                  <c:v>3560</c:v>
                </c:pt>
                <c:pt idx="357">
                  <c:v>3570</c:v>
                </c:pt>
                <c:pt idx="358">
                  <c:v>3580</c:v>
                </c:pt>
                <c:pt idx="359">
                  <c:v>3590</c:v>
                </c:pt>
                <c:pt idx="360">
                  <c:v>3600</c:v>
                </c:pt>
                <c:pt idx="361">
                  <c:v>3610</c:v>
                </c:pt>
                <c:pt idx="362">
                  <c:v>3620</c:v>
                </c:pt>
                <c:pt idx="363">
                  <c:v>3630</c:v>
                </c:pt>
                <c:pt idx="364">
                  <c:v>3640</c:v>
                </c:pt>
                <c:pt idx="365">
                  <c:v>3650</c:v>
                </c:pt>
                <c:pt idx="366">
                  <c:v>3660</c:v>
                </c:pt>
                <c:pt idx="367">
                  <c:v>3670</c:v>
                </c:pt>
                <c:pt idx="368">
                  <c:v>3680</c:v>
                </c:pt>
                <c:pt idx="369">
                  <c:v>3690</c:v>
                </c:pt>
                <c:pt idx="370">
                  <c:v>3700</c:v>
                </c:pt>
                <c:pt idx="371">
                  <c:v>3710</c:v>
                </c:pt>
                <c:pt idx="372">
                  <c:v>3720</c:v>
                </c:pt>
                <c:pt idx="373">
                  <c:v>3730</c:v>
                </c:pt>
                <c:pt idx="374">
                  <c:v>3740</c:v>
                </c:pt>
                <c:pt idx="375">
                  <c:v>3750</c:v>
                </c:pt>
                <c:pt idx="376">
                  <c:v>3760</c:v>
                </c:pt>
                <c:pt idx="377">
                  <c:v>3770</c:v>
                </c:pt>
                <c:pt idx="378">
                  <c:v>3780</c:v>
                </c:pt>
                <c:pt idx="379">
                  <c:v>3790</c:v>
                </c:pt>
                <c:pt idx="380">
                  <c:v>3800</c:v>
                </c:pt>
                <c:pt idx="381">
                  <c:v>3810</c:v>
                </c:pt>
                <c:pt idx="382">
                  <c:v>3820</c:v>
                </c:pt>
                <c:pt idx="383">
                  <c:v>3830</c:v>
                </c:pt>
                <c:pt idx="384">
                  <c:v>3840</c:v>
                </c:pt>
                <c:pt idx="385">
                  <c:v>3850</c:v>
                </c:pt>
                <c:pt idx="386">
                  <c:v>3860</c:v>
                </c:pt>
                <c:pt idx="387">
                  <c:v>3870</c:v>
                </c:pt>
                <c:pt idx="388">
                  <c:v>3880</c:v>
                </c:pt>
                <c:pt idx="389">
                  <c:v>3890</c:v>
                </c:pt>
                <c:pt idx="390">
                  <c:v>3900</c:v>
                </c:pt>
                <c:pt idx="391">
                  <c:v>3910</c:v>
                </c:pt>
                <c:pt idx="392">
                  <c:v>3920</c:v>
                </c:pt>
                <c:pt idx="393">
                  <c:v>3930</c:v>
                </c:pt>
                <c:pt idx="394">
                  <c:v>3940</c:v>
                </c:pt>
                <c:pt idx="395">
                  <c:v>3950</c:v>
                </c:pt>
                <c:pt idx="396">
                  <c:v>3960</c:v>
                </c:pt>
                <c:pt idx="397">
                  <c:v>3970</c:v>
                </c:pt>
                <c:pt idx="398">
                  <c:v>3980</c:v>
                </c:pt>
                <c:pt idx="399">
                  <c:v>3990</c:v>
                </c:pt>
                <c:pt idx="400">
                  <c:v>4000</c:v>
                </c:pt>
                <c:pt idx="401">
                  <c:v>4010</c:v>
                </c:pt>
                <c:pt idx="402">
                  <c:v>4020</c:v>
                </c:pt>
                <c:pt idx="403">
                  <c:v>4030</c:v>
                </c:pt>
                <c:pt idx="404">
                  <c:v>4040</c:v>
                </c:pt>
                <c:pt idx="405">
                  <c:v>4050</c:v>
                </c:pt>
                <c:pt idx="406">
                  <c:v>4060</c:v>
                </c:pt>
                <c:pt idx="407">
                  <c:v>4070</c:v>
                </c:pt>
                <c:pt idx="408">
                  <c:v>4080</c:v>
                </c:pt>
                <c:pt idx="409">
                  <c:v>4090</c:v>
                </c:pt>
                <c:pt idx="410">
                  <c:v>4100</c:v>
                </c:pt>
                <c:pt idx="411">
                  <c:v>4110</c:v>
                </c:pt>
                <c:pt idx="412">
                  <c:v>4120</c:v>
                </c:pt>
                <c:pt idx="413">
                  <c:v>4130</c:v>
                </c:pt>
                <c:pt idx="414">
                  <c:v>4140</c:v>
                </c:pt>
                <c:pt idx="415">
                  <c:v>4150</c:v>
                </c:pt>
                <c:pt idx="416">
                  <c:v>4160</c:v>
                </c:pt>
                <c:pt idx="417">
                  <c:v>4170</c:v>
                </c:pt>
                <c:pt idx="418">
                  <c:v>4180</c:v>
                </c:pt>
                <c:pt idx="419">
                  <c:v>4190</c:v>
                </c:pt>
                <c:pt idx="420">
                  <c:v>4200</c:v>
                </c:pt>
                <c:pt idx="421">
                  <c:v>4210</c:v>
                </c:pt>
                <c:pt idx="422">
                  <c:v>4220</c:v>
                </c:pt>
                <c:pt idx="423">
                  <c:v>4230</c:v>
                </c:pt>
                <c:pt idx="424">
                  <c:v>4240</c:v>
                </c:pt>
                <c:pt idx="425">
                  <c:v>4250</c:v>
                </c:pt>
                <c:pt idx="426">
                  <c:v>4260</c:v>
                </c:pt>
                <c:pt idx="427">
                  <c:v>4270</c:v>
                </c:pt>
                <c:pt idx="428">
                  <c:v>4280</c:v>
                </c:pt>
                <c:pt idx="429">
                  <c:v>4290</c:v>
                </c:pt>
                <c:pt idx="430">
                  <c:v>4300</c:v>
                </c:pt>
                <c:pt idx="431">
                  <c:v>4310</c:v>
                </c:pt>
                <c:pt idx="432">
                  <c:v>4320</c:v>
                </c:pt>
                <c:pt idx="433">
                  <c:v>4330</c:v>
                </c:pt>
                <c:pt idx="434">
                  <c:v>4340</c:v>
                </c:pt>
                <c:pt idx="435">
                  <c:v>4350</c:v>
                </c:pt>
                <c:pt idx="436">
                  <c:v>4360</c:v>
                </c:pt>
                <c:pt idx="437">
                  <c:v>4370</c:v>
                </c:pt>
                <c:pt idx="438">
                  <c:v>4380</c:v>
                </c:pt>
                <c:pt idx="439">
                  <c:v>4390</c:v>
                </c:pt>
                <c:pt idx="440">
                  <c:v>4400</c:v>
                </c:pt>
                <c:pt idx="441">
                  <c:v>4410</c:v>
                </c:pt>
                <c:pt idx="442">
                  <c:v>4420</c:v>
                </c:pt>
                <c:pt idx="443">
                  <c:v>4430</c:v>
                </c:pt>
                <c:pt idx="444">
                  <c:v>4440</c:v>
                </c:pt>
                <c:pt idx="445">
                  <c:v>4450</c:v>
                </c:pt>
                <c:pt idx="446">
                  <c:v>4460</c:v>
                </c:pt>
                <c:pt idx="447">
                  <c:v>4470</c:v>
                </c:pt>
                <c:pt idx="448">
                  <c:v>4480</c:v>
                </c:pt>
                <c:pt idx="449">
                  <c:v>4490</c:v>
                </c:pt>
                <c:pt idx="450">
                  <c:v>4500</c:v>
                </c:pt>
                <c:pt idx="451">
                  <c:v>4510</c:v>
                </c:pt>
                <c:pt idx="452">
                  <c:v>4520</c:v>
                </c:pt>
                <c:pt idx="453">
                  <c:v>4530</c:v>
                </c:pt>
                <c:pt idx="454">
                  <c:v>4540</c:v>
                </c:pt>
                <c:pt idx="455">
                  <c:v>4550</c:v>
                </c:pt>
                <c:pt idx="456">
                  <c:v>4560</c:v>
                </c:pt>
                <c:pt idx="457">
                  <c:v>4570</c:v>
                </c:pt>
                <c:pt idx="458">
                  <c:v>4580</c:v>
                </c:pt>
                <c:pt idx="459">
                  <c:v>4590</c:v>
                </c:pt>
                <c:pt idx="460">
                  <c:v>4600</c:v>
                </c:pt>
                <c:pt idx="461">
                  <c:v>4610</c:v>
                </c:pt>
                <c:pt idx="462">
                  <c:v>4620</c:v>
                </c:pt>
                <c:pt idx="463">
                  <c:v>4630</c:v>
                </c:pt>
                <c:pt idx="464">
                  <c:v>4640</c:v>
                </c:pt>
                <c:pt idx="465">
                  <c:v>4650</c:v>
                </c:pt>
                <c:pt idx="466">
                  <c:v>4660</c:v>
                </c:pt>
                <c:pt idx="467">
                  <c:v>4670</c:v>
                </c:pt>
                <c:pt idx="468">
                  <c:v>4680</c:v>
                </c:pt>
                <c:pt idx="469">
                  <c:v>4690</c:v>
                </c:pt>
                <c:pt idx="470">
                  <c:v>4700</c:v>
                </c:pt>
                <c:pt idx="471">
                  <c:v>4710</c:v>
                </c:pt>
                <c:pt idx="472">
                  <c:v>4720</c:v>
                </c:pt>
                <c:pt idx="473">
                  <c:v>4730</c:v>
                </c:pt>
                <c:pt idx="474">
                  <c:v>4740</c:v>
                </c:pt>
                <c:pt idx="475">
                  <c:v>4750</c:v>
                </c:pt>
                <c:pt idx="476">
                  <c:v>4760</c:v>
                </c:pt>
                <c:pt idx="477">
                  <c:v>4770</c:v>
                </c:pt>
                <c:pt idx="478">
                  <c:v>4780</c:v>
                </c:pt>
                <c:pt idx="479">
                  <c:v>4790</c:v>
                </c:pt>
                <c:pt idx="480">
                  <c:v>4800</c:v>
                </c:pt>
                <c:pt idx="481">
                  <c:v>4810</c:v>
                </c:pt>
                <c:pt idx="482">
                  <c:v>4820</c:v>
                </c:pt>
                <c:pt idx="483">
                  <c:v>4830</c:v>
                </c:pt>
                <c:pt idx="484">
                  <c:v>4840</c:v>
                </c:pt>
                <c:pt idx="485">
                  <c:v>4850</c:v>
                </c:pt>
                <c:pt idx="486">
                  <c:v>4860</c:v>
                </c:pt>
                <c:pt idx="487">
                  <c:v>4870</c:v>
                </c:pt>
                <c:pt idx="488">
                  <c:v>4880</c:v>
                </c:pt>
                <c:pt idx="489">
                  <c:v>4890</c:v>
                </c:pt>
                <c:pt idx="490">
                  <c:v>4900</c:v>
                </c:pt>
                <c:pt idx="491">
                  <c:v>4910</c:v>
                </c:pt>
                <c:pt idx="492">
                  <c:v>4920</c:v>
                </c:pt>
                <c:pt idx="493">
                  <c:v>4930</c:v>
                </c:pt>
                <c:pt idx="494">
                  <c:v>4940</c:v>
                </c:pt>
                <c:pt idx="495">
                  <c:v>4950</c:v>
                </c:pt>
                <c:pt idx="496">
                  <c:v>4960</c:v>
                </c:pt>
                <c:pt idx="497">
                  <c:v>4970</c:v>
                </c:pt>
                <c:pt idx="498">
                  <c:v>4980</c:v>
                </c:pt>
                <c:pt idx="499">
                  <c:v>4990</c:v>
                </c:pt>
                <c:pt idx="500">
                  <c:v>5000</c:v>
                </c:pt>
                <c:pt idx="501">
                  <c:v>5010</c:v>
                </c:pt>
                <c:pt idx="502">
                  <c:v>5020</c:v>
                </c:pt>
                <c:pt idx="503">
                  <c:v>5030</c:v>
                </c:pt>
                <c:pt idx="504">
                  <c:v>5040</c:v>
                </c:pt>
                <c:pt idx="505">
                  <c:v>5050</c:v>
                </c:pt>
                <c:pt idx="506">
                  <c:v>5060</c:v>
                </c:pt>
                <c:pt idx="507">
                  <c:v>5070</c:v>
                </c:pt>
                <c:pt idx="508">
                  <c:v>5080</c:v>
                </c:pt>
                <c:pt idx="509">
                  <c:v>5090</c:v>
                </c:pt>
                <c:pt idx="510">
                  <c:v>5100</c:v>
                </c:pt>
                <c:pt idx="511">
                  <c:v>5110</c:v>
                </c:pt>
                <c:pt idx="512">
                  <c:v>5120</c:v>
                </c:pt>
                <c:pt idx="513">
                  <c:v>5130</c:v>
                </c:pt>
                <c:pt idx="514">
                  <c:v>5140</c:v>
                </c:pt>
                <c:pt idx="515">
                  <c:v>5150</c:v>
                </c:pt>
                <c:pt idx="516">
                  <c:v>5160</c:v>
                </c:pt>
                <c:pt idx="517">
                  <c:v>5170</c:v>
                </c:pt>
                <c:pt idx="518">
                  <c:v>5180</c:v>
                </c:pt>
                <c:pt idx="519">
                  <c:v>5190</c:v>
                </c:pt>
                <c:pt idx="520">
                  <c:v>5200</c:v>
                </c:pt>
                <c:pt idx="521">
                  <c:v>5210</c:v>
                </c:pt>
                <c:pt idx="522">
                  <c:v>5220</c:v>
                </c:pt>
                <c:pt idx="523">
                  <c:v>5230</c:v>
                </c:pt>
                <c:pt idx="524">
                  <c:v>5240</c:v>
                </c:pt>
                <c:pt idx="525">
                  <c:v>5250</c:v>
                </c:pt>
                <c:pt idx="526">
                  <c:v>5260</c:v>
                </c:pt>
                <c:pt idx="527">
                  <c:v>5270</c:v>
                </c:pt>
                <c:pt idx="528">
                  <c:v>5280</c:v>
                </c:pt>
                <c:pt idx="529">
                  <c:v>5290</c:v>
                </c:pt>
                <c:pt idx="530">
                  <c:v>5300</c:v>
                </c:pt>
                <c:pt idx="531">
                  <c:v>5310</c:v>
                </c:pt>
                <c:pt idx="532">
                  <c:v>5320</c:v>
                </c:pt>
                <c:pt idx="533">
                  <c:v>5330</c:v>
                </c:pt>
                <c:pt idx="534">
                  <c:v>5340</c:v>
                </c:pt>
                <c:pt idx="535">
                  <c:v>5350</c:v>
                </c:pt>
                <c:pt idx="536">
                  <c:v>5360</c:v>
                </c:pt>
                <c:pt idx="537">
                  <c:v>5370</c:v>
                </c:pt>
                <c:pt idx="538">
                  <c:v>5380</c:v>
                </c:pt>
                <c:pt idx="539">
                  <c:v>5390</c:v>
                </c:pt>
                <c:pt idx="540">
                  <c:v>5400</c:v>
                </c:pt>
                <c:pt idx="541">
                  <c:v>5410</c:v>
                </c:pt>
                <c:pt idx="542">
                  <c:v>5420</c:v>
                </c:pt>
                <c:pt idx="543">
                  <c:v>5430</c:v>
                </c:pt>
                <c:pt idx="544">
                  <c:v>5440</c:v>
                </c:pt>
                <c:pt idx="545">
                  <c:v>5450</c:v>
                </c:pt>
                <c:pt idx="546">
                  <c:v>5460</c:v>
                </c:pt>
                <c:pt idx="547">
                  <c:v>5470</c:v>
                </c:pt>
                <c:pt idx="548">
                  <c:v>5480</c:v>
                </c:pt>
                <c:pt idx="549">
                  <c:v>5490</c:v>
                </c:pt>
                <c:pt idx="550">
                  <c:v>5500</c:v>
                </c:pt>
                <c:pt idx="551">
                  <c:v>5510</c:v>
                </c:pt>
                <c:pt idx="552">
                  <c:v>5520</c:v>
                </c:pt>
                <c:pt idx="553">
                  <c:v>5530</c:v>
                </c:pt>
                <c:pt idx="554">
                  <c:v>5540</c:v>
                </c:pt>
                <c:pt idx="555">
                  <c:v>5550</c:v>
                </c:pt>
                <c:pt idx="556">
                  <c:v>5560</c:v>
                </c:pt>
                <c:pt idx="557">
                  <c:v>5570</c:v>
                </c:pt>
                <c:pt idx="558">
                  <c:v>5580</c:v>
                </c:pt>
                <c:pt idx="559">
                  <c:v>5590</c:v>
                </c:pt>
                <c:pt idx="560">
                  <c:v>5600</c:v>
                </c:pt>
                <c:pt idx="561">
                  <c:v>5610</c:v>
                </c:pt>
                <c:pt idx="562">
                  <c:v>5620</c:v>
                </c:pt>
                <c:pt idx="563">
                  <c:v>5630</c:v>
                </c:pt>
                <c:pt idx="564">
                  <c:v>5640</c:v>
                </c:pt>
                <c:pt idx="565">
                  <c:v>5650</c:v>
                </c:pt>
                <c:pt idx="566">
                  <c:v>5660</c:v>
                </c:pt>
                <c:pt idx="567">
                  <c:v>5670</c:v>
                </c:pt>
                <c:pt idx="568">
                  <c:v>5680</c:v>
                </c:pt>
                <c:pt idx="569">
                  <c:v>5690</c:v>
                </c:pt>
                <c:pt idx="570">
                  <c:v>5700</c:v>
                </c:pt>
                <c:pt idx="571">
                  <c:v>5710</c:v>
                </c:pt>
                <c:pt idx="572">
                  <c:v>5720</c:v>
                </c:pt>
                <c:pt idx="573">
                  <c:v>5730</c:v>
                </c:pt>
                <c:pt idx="574">
                  <c:v>5740</c:v>
                </c:pt>
                <c:pt idx="575">
                  <c:v>5750</c:v>
                </c:pt>
                <c:pt idx="576">
                  <c:v>5760</c:v>
                </c:pt>
                <c:pt idx="577">
                  <c:v>5770</c:v>
                </c:pt>
                <c:pt idx="578">
                  <c:v>5780</c:v>
                </c:pt>
                <c:pt idx="579">
                  <c:v>5790</c:v>
                </c:pt>
                <c:pt idx="580">
                  <c:v>5800</c:v>
                </c:pt>
                <c:pt idx="581">
                  <c:v>5810</c:v>
                </c:pt>
                <c:pt idx="582">
                  <c:v>5820</c:v>
                </c:pt>
                <c:pt idx="583">
                  <c:v>5830</c:v>
                </c:pt>
                <c:pt idx="584">
                  <c:v>5840</c:v>
                </c:pt>
                <c:pt idx="585">
                  <c:v>5850</c:v>
                </c:pt>
                <c:pt idx="586">
                  <c:v>5860</c:v>
                </c:pt>
                <c:pt idx="587">
                  <c:v>5870</c:v>
                </c:pt>
                <c:pt idx="588">
                  <c:v>5880</c:v>
                </c:pt>
                <c:pt idx="589">
                  <c:v>5890</c:v>
                </c:pt>
                <c:pt idx="590">
                  <c:v>5900</c:v>
                </c:pt>
                <c:pt idx="591">
                  <c:v>5910</c:v>
                </c:pt>
                <c:pt idx="592">
                  <c:v>5920</c:v>
                </c:pt>
                <c:pt idx="593">
                  <c:v>5930</c:v>
                </c:pt>
                <c:pt idx="594">
                  <c:v>5940</c:v>
                </c:pt>
                <c:pt idx="595">
                  <c:v>5950</c:v>
                </c:pt>
                <c:pt idx="596">
                  <c:v>5960</c:v>
                </c:pt>
                <c:pt idx="597">
                  <c:v>5970</c:v>
                </c:pt>
                <c:pt idx="598">
                  <c:v>5980</c:v>
                </c:pt>
                <c:pt idx="599">
                  <c:v>5990</c:v>
                </c:pt>
                <c:pt idx="600">
                  <c:v>6000</c:v>
                </c:pt>
                <c:pt idx="601">
                  <c:v>6010</c:v>
                </c:pt>
                <c:pt idx="602">
                  <c:v>6020</c:v>
                </c:pt>
                <c:pt idx="603">
                  <c:v>6030</c:v>
                </c:pt>
                <c:pt idx="604">
                  <c:v>6040</c:v>
                </c:pt>
                <c:pt idx="605">
                  <c:v>6050</c:v>
                </c:pt>
                <c:pt idx="606">
                  <c:v>6060</c:v>
                </c:pt>
                <c:pt idx="607">
                  <c:v>6070</c:v>
                </c:pt>
                <c:pt idx="608">
                  <c:v>6080</c:v>
                </c:pt>
                <c:pt idx="609">
                  <c:v>6090</c:v>
                </c:pt>
                <c:pt idx="610">
                  <c:v>6100</c:v>
                </c:pt>
                <c:pt idx="611">
                  <c:v>6110</c:v>
                </c:pt>
                <c:pt idx="612">
                  <c:v>6120</c:v>
                </c:pt>
                <c:pt idx="613">
                  <c:v>6130</c:v>
                </c:pt>
                <c:pt idx="614">
                  <c:v>6140</c:v>
                </c:pt>
                <c:pt idx="615">
                  <c:v>6150</c:v>
                </c:pt>
                <c:pt idx="616">
                  <c:v>6160</c:v>
                </c:pt>
                <c:pt idx="617">
                  <c:v>6170</c:v>
                </c:pt>
                <c:pt idx="618">
                  <c:v>6180</c:v>
                </c:pt>
                <c:pt idx="619">
                  <c:v>6190</c:v>
                </c:pt>
                <c:pt idx="620">
                  <c:v>6200</c:v>
                </c:pt>
                <c:pt idx="621">
                  <c:v>6210</c:v>
                </c:pt>
                <c:pt idx="622">
                  <c:v>6220</c:v>
                </c:pt>
                <c:pt idx="623">
                  <c:v>6230</c:v>
                </c:pt>
                <c:pt idx="624">
                  <c:v>6240</c:v>
                </c:pt>
                <c:pt idx="625">
                  <c:v>6250</c:v>
                </c:pt>
                <c:pt idx="626">
                  <c:v>6260</c:v>
                </c:pt>
                <c:pt idx="627">
                  <c:v>6270</c:v>
                </c:pt>
                <c:pt idx="628">
                  <c:v>6280</c:v>
                </c:pt>
                <c:pt idx="629">
                  <c:v>6290</c:v>
                </c:pt>
                <c:pt idx="630">
                  <c:v>6300</c:v>
                </c:pt>
                <c:pt idx="631">
                  <c:v>6310</c:v>
                </c:pt>
                <c:pt idx="632">
                  <c:v>6320</c:v>
                </c:pt>
                <c:pt idx="633">
                  <c:v>6330</c:v>
                </c:pt>
                <c:pt idx="634">
                  <c:v>6340</c:v>
                </c:pt>
                <c:pt idx="635">
                  <c:v>6350</c:v>
                </c:pt>
                <c:pt idx="636">
                  <c:v>6360</c:v>
                </c:pt>
                <c:pt idx="637">
                  <c:v>6370</c:v>
                </c:pt>
                <c:pt idx="638">
                  <c:v>6380</c:v>
                </c:pt>
                <c:pt idx="639">
                  <c:v>6390</c:v>
                </c:pt>
                <c:pt idx="640">
                  <c:v>6400</c:v>
                </c:pt>
                <c:pt idx="641">
                  <c:v>6410</c:v>
                </c:pt>
                <c:pt idx="642">
                  <c:v>6420</c:v>
                </c:pt>
                <c:pt idx="643">
                  <c:v>6430</c:v>
                </c:pt>
                <c:pt idx="644">
                  <c:v>6440</c:v>
                </c:pt>
                <c:pt idx="645">
                  <c:v>6450</c:v>
                </c:pt>
                <c:pt idx="646">
                  <c:v>6460</c:v>
                </c:pt>
                <c:pt idx="647">
                  <c:v>6470</c:v>
                </c:pt>
                <c:pt idx="648">
                  <c:v>6480</c:v>
                </c:pt>
                <c:pt idx="649">
                  <c:v>6490</c:v>
                </c:pt>
                <c:pt idx="650">
                  <c:v>6500</c:v>
                </c:pt>
                <c:pt idx="651">
                  <c:v>6510</c:v>
                </c:pt>
                <c:pt idx="652">
                  <c:v>6520</c:v>
                </c:pt>
                <c:pt idx="653">
                  <c:v>6530</c:v>
                </c:pt>
                <c:pt idx="654">
                  <c:v>6540</c:v>
                </c:pt>
                <c:pt idx="655">
                  <c:v>6550</c:v>
                </c:pt>
                <c:pt idx="656">
                  <c:v>6560</c:v>
                </c:pt>
                <c:pt idx="657">
                  <c:v>6570</c:v>
                </c:pt>
                <c:pt idx="658">
                  <c:v>6580</c:v>
                </c:pt>
                <c:pt idx="659">
                  <c:v>6590</c:v>
                </c:pt>
                <c:pt idx="660">
                  <c:v>6600</c:v>
                </c:pt>
                <c:pt idx="661">
                  <c:v>6610</c:v>
                </c:pt>
                <c:pt idx="662">
                  <c:v>6620</c:v>
                </c:pt>
                <c:pt idx="663">
                  <c:v>6630</c:v>
                </c:pt>
                <c:pt idx="664">
                  <c:v>6640</c:v>
                </c:pt>
                <c:pt idx="665">
                  <c:v>6650</c:v>
                </c:pt>
                <c:pt idx="666">
                  <c:v>6660</c:v>
                </c:pt>
                <c:pt idx="667">
                  <c:v>6670</c:v>
                </c:pt>
                <c:pt idx="668">
                  <c:v>6680</c:v>
                </c:pt>
                <c:pt idx="669">
                  <c:v>6690</c:v>
                </c:pt>
                <c:pt idx="670">
                  <c:v>6700</c:v>
                </c:pt>
                <c:pt idx="671">
                  <c:v>6710</c:v>
                </c:pt>
                <c:pt idx="672">
                  <c:v>6720</c:v>
                </c:pt>
                <c:pt idx="673">
                  <c:v>6730</c:v>
                </c:pt>
                <c:pt idx="674">
                  <c:v>6740</c:v>
                </c:pt>
                <c:pt idx="675">
                  <c:v>6750</c:v>
                </c:pt>
                <c:pt idx="676">
                  <c:v>6760</c:v>
                </c:pt>
                <c:pt idx="677">
                  <c:v>6770</c:v>
                </c:pt>
                <c:pt idx="678">
                  <c:v>6780</c:v>
                </c:pt>
                <c:pt idx="679">
                  <c:v>6790</c:v>
                </c:pt>
                <c:pt idx="680">
                  <c:v>6800</c:v>
                </c:pt>
                <c:pt idx="681">
                  <c:v>6810</c:v>
                </c:pt>
                <c:pt idx="682">
                  <c:v>6820</c:v>
                </c:pt>
                <c:pt idx="683">
                  <c:v>6830</c:v>
                </c:pt>
                <c:pt idx="684">
                  <c:v>6840</c:v>
                </c:pt>
                <c:pt idx="685">
                  <c:v>6850</c:v>
                </c:pt>
                <c:pt idx="686">
                  <c:v>6860</c:v>
                </c:pt>
                <c:pt idx="687">
                  <c:v>6870</c:v>
                </c:pt>
                <c:pt idx="688">
                  <c:v>6880</c:v>
                </c:pt>
                <c:pt idx="689">
                  <c:v>6890</c:v>
                </c:pt>
                <c:pt idx="690">
                  <c:v>6900</c:v>
                </c:pt>
                <c:pt idx="691">
                  <c:v>6910</c:v>
                </c:pt>
                <c:pt idx="692">
                  <c:v>6920</c:v>
                </c:pt>
                <c:pt idx="693">
                  <c:v>6930</c:v>
                </c:pt>
                <c:pt idx="694">
                  <c:v>6940</c:v>
                </c:pt>
                <c:pt idx="695">
                  <c:v>6950</c:v>
                </c:pt>
                <c:pt idx="696">
                  <c:v>6960</c:v>
                </c:pt>
                <c:pt idx="697">
                  <c:v>6970</c:v>
                </c:pt>
                <c:pt idx="698">
                  <c:v>6980</c:v>
                </c:pt>
                <c:pt idx="699">
                  <c:v>6990</c:v>
                </c:pt>
                <c:pt idx="700">
                  <c:v>7000</c:v>
                </c:pt>
                <c:pt idx="701">
                  <c:v>7010</c:v>
                </c:pt>
                <c:pt idx="702">
                  <c:v>7020</c:v>
                </c:pt>
                <c:pt idx="703">
                  <c:v>7030</c:v>
                </c:pt>
                <c:pt idx="704">
                  <c:v>7040</c:v>
                </c:pt>
                <c:pt idx="705">
                  <c:v>7050</c:v>
                </c:pt>
                <c:pt idx="706">
                  <c:v>7060</c:v>
                </c:pt>
                <c:pt idx="707">
                  <c:v>7070</c:v>
                </c:pt>
                <c:pt idx="708">
                  <c:v>7080</c:v>
                </c:pt>
                <c:pt idx="709">
                  <c:v>7090</c:v>
                </c:pt>
                <c:pt idx="710">
                  <c:v>7100</c:v>
                </c:pt>
                <c:pt idx="711">
                  <c:v>7110</c:v>
                </c:pt>
                <c:pt idx="712">
                  <c:v>7120</c:v>
                </c:pt>
                <c:pt idx="713">
                  <c:v>7130</c:v>
                </c:pt>
                <c:pt idx="714">
                  <c:v>7140</c:v>
                </c:pt>
                <c:pt idx="715">
                  <c:v>7150</c:v>
                </c:pt>
                <c:pt idx="716">
                  <c:v>7160</c:v>
                </c:pt>
                <c:pt idx="717">
                  <c:v>7170</c:v>
                </c:pt>
                <c:pt idx="718">
                  <c:v>7180</c:v>
                </c:pt>
                <c:pt idx="719">
                  <c:v>7190</c:v>
                </c:pt>
                <c:pt idx="720">
                  <c:v>7200</c:v>
                </c:pt>
                <c:pt idx="721">
                  <c:v>7210</c:v>
                </c:pt>
                <c:pt idx="722">
                  <c:v>7220</c:v>
                </c:pt>
                <c:pt idx="723">
                  <c:v>7230</c:v>
                </c:pt>
                <c:pt idx="724">
                  <c:v>7240</c:v>
                </c:pt>
                <c:pt idx="725">
                  <c:v>7250</c:v>
                </c:pt>
                <c:pt idx="726">
                  <c:v>7260</c:v>
                </c:pt>
                <c:pt idx="727">
                  <c:v>7270</c:v>
                </c:pt>
                <c:pt idx="728">
                  <c:v>7280</c:v>
                </c:pt>
                <c:pt idx="729">
                  <c:v>7290</c:v>
                </c:pt>
                <c:pt idx="730">
                  <c:v>7300</c:v>
                </c:pt>
                <c:pt idx="731">
                  <c:v>7310</c:v>
                </c:pt>
                <c:pt idx="732">
                  <c:v>7320</c:v>
                </c:pt>
                <c:pt idx="733">
                  <c:v>7330</c:v>
                </c:pt>
                <c:pt idx="734">
                  <c:v>7340</c:v>
                </c:pt>
                <c:pt idx="735">
                  <c:v>7350</c:v>
                </c:pt>
                <c:pt idx="736">
                  <c:v>7360</c:v>
                </c:pt>
                <c:pt idx="737">
                  <c:v>7370</c:v>
                </c:pt>
                <c:pt idx="738">
                  <c:v>7380</c:v>
                </c:pt>
                <c:pt idx="739">
                  <c:v>7390</c:v>
                </c:pt>
                <c:pt idx="740">
                  <c:v>7400</c:v>
                </c:pt>
                <c:pt idx="741">
                  <c:v>7410</c:v>
                </c:pt>
                <c:pt idx="742">
                  <c:v>7420</c:v>
                </c:pt>
                <c:pt idx="743">
                  <c:v>7430</c:v>
                </c:pt>
                <c:pt idx="744">
                  <c:v>7440</c:v>
                </c:pt>
                <c:pt idx="745">
                  <c:v>7450</c:v>
                </c:pt>
                <c:pt idx="746">
                  <c:v>7460</c:v>
                </c:pt>
                <c:pt idx="747">
                  <c:v>7470</c:v>
                </c:pt>
                <c:pt idx="748">
                  <c:v>7480</c:v>
                </c:pt>
                <c:pt idx="749">
                  <c:v>7490</c:v>
                </c:pt>
                <c:pt idx="750">
                  <c:v>7500</c:v>
                </c:pt>
                <c:pt idx="751">
                  <c:v>7510</c:v>
                </c:pt>
                <c:pt idx="752">
                  <c:v>7520</c:v>
                </c:pt>
                <c:pt idx="753">
                  <c:v>7530</c:v>
                </c:pt>
                <c:pt idx="754">
                  <c:v>7540</c:v>
                </c:pt>
                <c:pt idx="755">
                  <c:v>7550</c:v>
                </c:pt>
                <c:pt idx="756">
                  <c:v>7560</c:v>
                </c:pt>
                <c:pt idx="757">
                  <c:v>7570</c:v>
                </c:pt>
                <c:pt idx="758">
                  <c:v>7580</c:v>
                </c:pt>
                <c:pt idx="759">
                  <c:v>7590</c:v>
                </c:pt>
                <c:pt idx="760">
                  <c:v>7600</c:v>
                </c:pt>
                <c:pt idx="761">
                  <c:v>7610</c:v>
                </c:pt>
                <c:pt idx="762">
                  <c:v>7620</c:v>
                </c:pt>
                <c:pt idx="763">
                  <c:v>7630</c:v>
                </c:pt>
                <c:pt idx="764">
                  <c:v>7640</c:v>
                </c:pt>
                <c:pt idx="765">
                  <c:v>7650</c:v>
                </c:pt>
                <c:pt idx="766">
                  <c:v>7660</c:v>
                </c:pt>
                <c:pt idx="767">
                  <c:v>7670</c:v>
                </c:pt>
                <c:pt idx="768">
                  <c:v>7680</c:v>
                </c:pt>
                <c:pt idx="769">
                  <c:v>7690</c:v>
                </c:pt>
                <c:pt idx="770">
                  <c:v>7700</c:v>
                </c:pt>
                <c:pt idx="771">
                  <c:v>7710</c:v>
                </c:pt>
                <c:pt idx="772">
                  <c:v>7720</c:v>
                </c:pt>
                <c:pt idx="773">
                  <c:v>7730</c:v>
                </c:pt>
                <c:pt idx="774">
                  <c:v>7740</c:v>
                </c:pt>
                <c:pt idx="775">
                  <c:v>7750</c:v>
                </c:pt>
                <c:pt idx="776">
                  <c:v>7760</c:v>
                </c:pt>
                <c:pt idx="777">
                  <c:v>7770</c:v>
                </c:pt>
                <c:pt idx="778">
                  <c:v>7780</c:v>
                </c:pt>
                <c:pt idx="779">
                  <c:v>7790</c:v>
                </c:pt>
                <c:pt idx="780">
                  <c:v>7800</c:v>
                </c:pt>
                <c:pt idx="781">
                  <c:v>7810</c:v>
                </c:pt>
                <c:pt idx="782">
                  <c:v>7820</c:v>
                </c:pt>
                <c:pt idx="783">
                  <c:v>7830</c:v>
                </c:pt>
                <c:pt idx="784">
                  <c:v>7840</c:v>
                </c:pt>
                <c:pt idx="785">
                  <c:v>7850</c:v>
                </c:pt>
                <c:pt idx="786">
                  <c:v>7860</c:v>
                </c:pt>
                <c:pt idx="787">
                  <c:v>7870</c:v>
                </c:pt>
                <c:pt idx="788">
                  <c:v>7880</c:v>
                </c:pt>
                <c:pt idx="789">
                  <c:v>7890</c:v>
                </c:pt>
                <c:pt idx="790">
                  <c:v>7900</c:v>
                </c:pt>
                <c:pt idx="791">
                  <c:v>7910</c:v>
                </c:pt>
                <c:pt idx="792">
                  <c:v>7920</c:v>
                </c:pt>
                <c:pt idx="793">
                  <c:v>7930</c:v>
                </c:pt>
                <c:pt idx="794">
                  <c:v>7940</c:v>
                </c:pt>
                <c:pt idx="795">
                  <c:v>7950</c:v>
                </c:pt>
                <c:pt idx="796">
                  <c:v>7960</c:v>
                </c:pt>
                <c:pt idx="797">
                  <c:v>7970</c:v>
                </c:pt>
                <c:pt idx="798">
                  <c:v>7980</c:v>
                </c:pt>
                <c:pt idx="799">
                  <c:v>7990</c:v>
                </c:pt>
                <c:pt idx="800">
                  <c:v>8000</c:v>
                </c:pt>
                <c:pt idx="801">
                  <c:v>8010</c:v>
                </c:pt>
                <c:pt idx="802">
                  <c:v>8020</c:v>
                </c:pt>
                <c:pt idx="803">
                  <c:v>8030</c:v>
                </c:pt>
                <c:pt idx="804">
                  <c:v>8040</c:v>
                </c:pt>
                <c:pt idx="805">
                  <c:v>8050</c:v>
                </c:pt>
                <c:pt idx="806">
                  <c:v>8060</c:v>
                </c:pt>
                <c:pt idx="807">
                  <c:v>8070</c:v>
                </c:pt>
                <c:pt idx="808">
                  <c:v>8080</c:v>
                </c:pt>
                <c:pt idx="809">
                  <c:v>8090</c:v>
                </c:pt>
                <c:pt idx="810">
                  <c:v>8100</c:v>
                </c:pt>
                <c:pt idx="811">
                  <c:v>8110</c:v>
                </c:pt>
                <c:pt idx="812">
                  <c:v>8120</c:v>
                </c:pt>
                <c:pt idx="813">
                  <c:v>8130</c:v>
                </c:pt>
                <c:pt idx="814">
                  <c:v>8140</c:v>
                </c:pt>
                <c:pt idx="815">
                  <c:v>8150</c:v>
                </c:pt>
                <c:pt idx="816">
                  <c:v>8160</c:v>
                </c:pt>
                <c:pt idx="817">
                  <c:v>8170</c:v>
                </c:pt>
                <c:pt idx="818">
                  <c:v>8180</c:v>
                </c:pt>
                <c:pt idx="819">
                  <c:v>8190</c:v>
                </c:pt>
                <c:pt idx="820">
                  <c:v>8200</c:v>
                </c:pt>
                <c:pt idx="821">
                  <c:v>8210</c:v>
                </c:pt>
                <c:pt idx="822">
                  <c:v>8220</c:v>
                </c:pt>
                <c:pt idx="823">
                  <c:v>8230</c:v>
                </c:pt>
                <c:pt idx="824">
                  <c:v>8240</c:v>
                </c:pt>
                <c:pt idx="825">
                  <c:v>8250</c:v>
                </c:pt>
                <c:pt idx="826">
                  <c:v>8260</c:v>
                </c:pt>
                <c:pt idx="827">
                  <c:v>8270</c:v>
                </c:pt>
                <c:pt idx="828">
                  <c:v>8280</c:v>
                </c:pt>
                <c:pt idx="829">
                  <c:v>8290</c:v>
                </c:pt>
                <c:pt idx="830">
                  <c:v>8300</c:v>
                </c:pt>
                <c:pt idx="831">
                  <c:v>8310</c:v>
                </c:pt>
                <c:pt idx="832">
                  <c:v>8320</c:v>
                </c:pt>
                <c:pt idx="833">
                  <c:v>8330</c:v>
                </c:pt>
                <c:pt idx="834">
                  <c:v>8340</c:v>
                </c:pt>
                <c:pt idx="835">
                  <c:v>8350</c:v>
                </c:pt>
                <c:pt idx="836">
                  <c:v>8360</c:v>
                </c:pt>
                <c:pt idx="837">
                  <c:v>8370</c:v>
                </c:pt>
                <c:pt idx="838">
                  <c:v>8380</c:v>
                </c:pt>
                <c:pt idx="839">
                  <c:v>8390</c:v>
                </c:pt>
                <c:pt idx="840">
                  <c:v>8400</c:v>
                </c:pt>
                <c:pt idx="841">
                  <c:v>8410</c:v>
                </c:pt>
                <c:pt idx="842">
                  <c:v>8420</c:v>
                </c:pt>
                <c:pt idx="843">
                  <c:v>8430</c:v>
                </c:pt>
                <c:pt idx="844">
                  <c:v>8440</c:v>
                </c:pt>
                <c:pt idx="845">
                  <c:v>8450</c:v>
                </c:pt>
                <c:pt idx="846">
                  <c:v>8460</c:v>
                </c:pt>
                <c:pt idx="847">
                  <c:v>8470</c:v>
                </c:pt>
                <c:pt idx="848">
                  <c:v>8480</c:v>
                </c:pt>
                <c:pt idx="849">
                  <c:v>8490</c:v>
                </c:pt>
                <c:pt idx="850">
                  <c:v>8500</c:v>
                </c:pt>
                <c:pt idx="851">
                  <c:v>8510</c:v>
                </c:pt>
                <c:pt idx="852">
                  <c:v>8520</c:v>
                </c:pt>
                <c:pt idx="853">
                  <c:v>8530</c:v>
                </c:pt>
                <c:pt idx="854">
                  <c:v>8540</c:v>
                </c:pt>
                <c:pt idx="855">
                  <c:v>8550</c:v>
                </c:pt>
                <c:pt idx="856">
                  <c:v>8560</c:v>
                </c:pt>
                <c:pt idx="857">
                  <c:v>8570</c:v>
                </c:pt>
                <c:pt idx="858">
                  <c:v>8580</c:v>
                </c:pt>
                <c:pt idx="859">
                  <c:v>8590</c:v>
                </c:pt>
                <c:pt idx="860">
                  <c:v>8600</c:v>
                </c:pt>
                <c:pt idx="861">
                  <c:v>8610</c:v>
                </c:pt>
                <c:pt idx="862">
                  <c:v>8620</c:v>
                </c:pt>
                <c:pt idx="863">
                  <c:v>8630</c:v>
                </c:pt>
                <c:pt idx="864">
                  <c:v>8640</c:v>
                </c:pt>
                <c:pt idx="865">
                  <c:v>8650</c:v>
                </c:pt>
                <c:pt idx="866">
                  <c:v>8660</c:v>
                </c:pt>
                <c:pt idx="867">
                  <c:v>8670</c:v>
                </c:pt>
                <c:pt idx="868">
                  <c:v>8680</c:v>
                </c:pt>
                <c:pt idx="869">
                  <c:v>8690</c:v>
                </c:pt>
                <c:pt idx="870">
                  <c:v>8700</c:v>
                </c:pt>
                <c:pt idx="871">
                  <c:v>8710</c:v>
                </c:pt>
                <c:pt idx="872">
                  <c:v>8720</c:v>
                </c:pt>
                <c:pt idx="873">
                  <c:v>8730</c:v>
                </c:pt>
                <c:pt idx="874">
                  <c:v>8740</c:v>
                </c:pt>
                <c:pt idx="875">
                  <c:v>8750</c:v>
                </c:pt>
                <c:pt idx="876">
                  <c:v>8760</c:v>
                </c:pt>
                <c:pt idx="877">
                  <c:v>8770</c:v>
                </c:pt>
                <c:pt idx="878">
                  <c:v>8780</c:v>
                </c:pt>
                <c:pt idx="879">
                  <c:v>8790</c:v>
                </c:pt>
                <c:pt idx="880">
                  <c:v>8800</c:v>
                </c:pt>
                <c:pt idx="881">
                  <c:v>8810</c:v>
                </c:pt>
                <c:pt idx="882">
                  <c:v>8820</c:v>
                </c:pt>
                <c:pt idx="883">
                  <c:v>8830</c:v>
                </c:pt>
                <c:pt idx="884">
                  <c:v>8840</c:v>
                </c:pt>
                <c:pt idx="885">
                  <c:v>8850</c:v>
                </c:pt>
                <c:pt idx="886">
                  <c:v>8860</c:v>
                </c:pt>
                <c:pt idx="887">
                  <c:v>8870</c:v>
                </c:pt>
                <c:pt idx="888">
                  <c:v>8880</c:v>
                </c:pt>
                <c:pt idx="889">
                  <c:v>8890</c:v>
                </c:pt>
                <c:pt idx="890">
                  <c:v>8900</c:v>
                </c:pt>
                <c:pt idx="891">
                  <c:v>8910</c:v>
                </c:pt>
                <c:pt idx="892">
                  <c:v>8920</c:v>
                </c:pt>
                <c:pt idx="893">
                  <c:v>8930</c:v>
                </c:pt>
                <c:pt idx="894">
                  <c:v>8940</c:v>
                </c:pt>
                <c:pt idx="895">
                  <c:v>8950</c:v>
                </c:pt>
                <c:pt idx="896">
                  <c:v>8960</c:v>
                </c:pt>
                <c:pt idx="897">
                  <c:v>8970</c:v>
                </c:pt>
                <c:pt idx="898">
                  <c:v>8980</c:v>
                </c:pt>
                <c:pt idx="899">
                  <c:v>8990</c:v>
                </c:pt>
                <c:pt idx="900">
                  <c:v>9000</c:v>
                </c:pt>
                <c:pt idx="901">
                  <c:v>9010</c:v>
                </c:pt>
                <c:pt idx="902">
                  <c:v>9020</c:v>
                </c:pt>
                <c:pt idx="903">
                  <c:v>9030</c:v>
                </c:pt>
                <c:pt idx="904">
                  <c:v>9040</c:v>
                </c:pt>
                <c:pt idx="905">
                  <c:v>9050</c:v>
                </c:pt>
                <c:pt idx="906">
                  <c:v>9060</c:v>
                </c:pt>
                <c:pt idx="907">
                  <c:v>9070</c:v>
                </c:pt>
                <c:pt idx="908">
                  <c:v>9080</c:v>
                </c:pt>
                <c:pt idx="909">
                  <c:v>9090</c:v>
                </c:pt>
                <c:pt idx="910">
                  <c:v>9100</c:v>
                </c:pt>
                <c:pt idx="911">
                  <c:v>9110</c:v>
                </c:pt>
                <c:pt idx="912">
                  <c:v>9120</c:v>
                </c:pt>
                <c:pt idx="913">
                  <c:v>9130</c:v>
                </c:pt>
                <c:pt idx="914">
                  <c:v>9140</c:v>
                </c:pt>
                <c:pt idx="915">
                  <c:v>9150</c:v>
                </c:pt>
                <c:pt idx="916">
                  <c:v>9160</c:v>
                </c:pt>
                <c:pt idx="917">
                  <c:v>9170</c:v>
                </c:pt>
                <c:pt idx="918">
                  <c:v>9180</c:v>
                </c:pt>
                <c:pt idx="919">
                  <c:v>9190</c:v>
                </c:pt>
                <c:pt idx="920">
                  <c:v>9200</c:v>
                </c:pt>
                <c:pt idx="921">
                  <c:v>9210</c:v>
                </c:pt>
                <c:pt idx="922">
                  <c:v>9220</c:v>
                </c:pt>
                <c:pt idx="923">
                  <c:v>9230</c:v>
                </c:pt>
                <c:pt idx="924">
                  <c:v>9240</c:v>
                </c:pt>
                <c:pt idx="925">
                  <c:v>9250</c:v>
                </c:pt>
                <c:pt idx="926">
                  <c:v>9260</c:v>
                </c:pt>
                <c:pt idx="927">
                  <c:v>9270</c:v>
                </c:pt>
                <c:pt idx="928">
                  <c:v>9280</c:v>
                </c:pt>
                <c:pt idx="929">
                  <c:v>9290</c:v>
                </c:pt>
                <c:pt idx="930">
                  <c:v>9300</c:v>
                </c:pt>
                <c:pt idx="931">
                  <c:v>9310</c:v>
                </c:pt>
                <c:pt idx="932">
                  <c:v>9320</c:v>
                </c:pt>
                <c:pt idx="933">
                  <c:v>9330</c:v>
                </c:pt>
                <c:pt idx="934">
                  <c:v>9340</c:v>
                </c:pt>
                <c:pt idx="935">
                  <c:v>9350</c:v>
                </c:pt>
                <c:pt idx="936">
                  <c:v>9360</c:v>
                </c:pt>
                <c:pt idx="937">
                  <c:v>9370</c:v>
                </c:pt>
                <c:pt idx="938">
                  <c:v>9380</c:v>
                </c:pt>
                <c:pt idx="939">
                  <c:v>9390</c:v>
                </c:pt>
                <c:pt idx="940">
                  <c:v>9400</c:v>
                </c:pt>
                <c:pt idx="941">
                  <c:v>9410</c:v>
                </c:pt>
                <c:pt idx="942">
                  <c:v>9420</c:v>
                </c:pt>
                <c:pt idx="943">
                  <c:v>9430</c:v>
                </c:pt>
                <c:pt idx="944">
                  <c:v>9440</c:v>
                </c:pt>
                <c:pt idx="945">
                  <c:v>9450</c:v>
                </c:pt>
                <c:pt idx="946">
                  <c:v>9460</c:v>
                </c:pt>
                <c:pt idx="947">
                  <c:v>9470</c:v>
                </c:pt>
                <c:pt idx="948">
                  <c:v>9480</c:v>
                </c:pt>
                <c:pt idx="949">
                  <c:v>9490</c:v>
                </c:pt>
                <c:pt idx="950">
                  <c:v>9500</c:v>
                </c:pt>
                <c:pt idx="951">
                  <c:v>9510</c:v>
                </c:pt>
                <c:pt idx="952">
                  <c:v>9520</c:v>
                </c:pt>
                <c:pt idx="953">
                  <c:v>9530</c:v>
                </c:pt>
                <c:pt idx="954">
                  <c:v>9540</c:v>
                </c:pt>
                <c:pt idx="955">
                  <c:v>9550</c:v>
                </c:pt>
                <c:pt idx="956">
                  <c:v>9560</c:v>
                </c:pt>
                <c:pt idx="957">
                  <c:v>9570</c:v>
                </c:pt>
                <c:pt idx="958">
                  <c:v>9580</c:v>
                </c:pt>
                <c:pt idx="959">
                  <c:v>9590</c:v>
                </c:pt>
                <c:pt idx="960">
                  <c:v>9600</c:v>
                </c:pt>
                <c:pt idx="961">
                  <c:v>9610</c:v>
                </c:pt>
                <c:pt idx="962">
                  <c:v>9620</c:v>
                </c:pt>
                <c:pt idx="963">
                  <c:v>9630</c:v>
                </c:pt>
                <c:pt idx="964">
                  <c:v>9640</c:v>
                </c:pt>
                <c:pt idx="965">
                  <c:v>9650</c:v>
                </c:pt>
                <c:pt idx="966">
                  <c:v>9660</c:v>
                </c:pt>
                <c:pt idx="967">
                  <c:v>9670</c:v>
                </c:pt>
                <c:pt idx="968">
                  <c:v>9680</c:v>
                </c:pt>
                <c:pt idx="969">
                  <c:v>9690</c:v>
                </c:pt>
                <c:pt idx="970">
                  <c:v>9700</c:v>
                </c:pt>
                <c:pt idx="971">
                  <c:v>9710</c:v>
                </c:pt>
                <c:pt idx="972">
                  <c:v>9720</c:v>
                </c:pt>
                <c:pt idx="973">
                  <c:v>9730</c:v>
                </c:pt>
                <c:pt idx="974">
                  <c:v>9740</c:v>
                </c:pt>
                <c:pt idx="975">
                  <c:v>9750</c:v>
                </c:pt>
                <c:pt idx="976">
                  <c:v>9760</c:v>
                </c:pt>
                <c:pt idx="977">
                  <c:v>9770</c:v>
                </c:pt>
                <c:pt idx="978">
                  <c:v>9780</c:v>
                </c:pt>
                <c:pt idx="979">
                  <c:v>9790</c:v>
                </c:pt>
                <c:pt idx="980">
                  <c:v>9800</c:v>
                </c:pt>
                <c:pt idx="981">
                  <c:v>9810</c:v>
                </c:pt>
                <c:pt idx="982">
                  <c:v>9820</c:v>
                </c:pt>
                <c:pt idx="983">
                  <c:v>9830</c:v>
                </c:pt>
                <c:pt idx="984">
                  <c:v>9840</c:v>
                </c:pt>
                <c:pt idx="985">
                  <c:v>9850</c:v>
                </c:pt>
                <c:pt idx="986">
                  <c:v>9860</c:v>
                </c:pt>
                <c:pt idx="987">
                  <c:v>9870</c:v>
                </c:pt>
                <c:pt idx="988">
                  <c:v>9880</c:v>
                </c:pt>
                <c:pt idx="989">
                  <c:v>9890</c:v>
                </c:pt>
                <c:pt idx="990">
                  <c:v>9900</c:v>
                </c:pt>
                <c:pt idx="991">
                  <c:v>9910</c:v>
                </c:pt>
                <c:pt idx="992">
                  <c:v>9920</c:v>
                </c:pt>
                <c:pt idx="993">
                  <c:v>9930</c:v>
                </c:pt>
                <c:pt idx="994">
                  <c:v>9940</c:v>
                </c:pt>
                <c:pt idx="995">
                  <c:v>9950</c:v>
                </c:pt>
                <c:pt idx="996">
                  <c:v>9960</c:v>
                </c:pt>
                <c:pt idx="997">
                  <c:v>9970</c:v>
                </c:pt>
                <c:pt idx="998">
                  <c:v>9980</c:v>
                </c:pt>
                <c:pt idx="999">
                  <c:v>9990</c:v>
                </c:pt>
                <c:pt idx="1000">
                  <c:v>10000</c:v>
                </c:pt>
                <c:pt idx="1001">
                  <c:v>10010</c:v>
                </c:pt>
                <c:pt idx="1002">
                  <c:v>10020</c:v>
                </c:pt>
                <c:pt idx="1003">
                  <c:v>10030</c:v>
                </c:pt>
                <c:pt idx="1004">
                  <c:v>10040</c:v>
                </c:pt>
                <c:pt idx="1005">
                  <c:v>10050</c:v>
                </c:pt>
                <c:pt idx="1006">
                  <c:v>10060</c:v>
                </c:pt>
                <c:pt idx="1007">
                  <c:v>10070</c:v>
                </c:pt>
                <c:pt idx="1008">
                  <c:v>10080</c:v>
                </c:pt>
                <c:pt idx="1009">
                  <c:v>10090</c:v>
                </c:pt>
                <c:pt idx="1010">
                  <c:v>10100</c:v>
                </c:pt>
                <c:pt idx="1011">
                  <c:v>10110</c:v>
                </c:pt>
                <c:pt idx="1012">
                  <c:v>10120</c:v>
                </c:pt>
                <c:pt idx="1013">
                  <c:v>10130</c:v>
                </c:pt>
                <c:pt idx="1014">
                  <c:v>10140</c:v>
                </c:pt>
                <c:pt idx="1015">
                  <c:v>10150</c:v>
                </c:pt>
                <c:pt idx="1016">
                  <c:v>10160</c:v>
                </c:pt>
                <c:pt idx="1017">
                  <c:v>10170</c:v>
                </c:pt>
                <c:pt idx="1018">
                  <c:v>10180</c:v>
                </c:pt>
                <c:pt idx="1019">
                  <c:v>10190</c:v>
                </c:pt>
                <c:pt idx="1020">
                  <c:v>10200</c:v>
                </c:pt>
                <c:pt idx="1021">
                  <c:v>10210</c:v>
                </c:pt>
                <c:pt idx="1022">
                  <c:v>10220</c:v>
                </c:pt>
                <c:pt idx="1023">
                  <c:v>10230</c:v>
                </c:pt>
                <c:pt idx="1024">
                  <c:v>10240</c:v>
                </c:pt>
                <c:pt idx="1025">
                  <c:v>10250</c:v>
                </c:pt>
                <c:pt idx="1026">
                  <c:v>10260</c:v>
                </c:pt>
                <c:pt idx="1027">
                  <c:v>10270</c:v>
                </c:pt>
                <c:pt idx="1028">
                  <c:v>10280</c:v>
                </c:pt>
                <c:pt idx="1029">
                  <c:v>10290</c:v>
                </c:pt>
                <c:pt idx="1030">
                  <c:v>10300</c:v>
                </c:pt>
                <c:pt idx="1031">
                  <c:v>10310</c:v>
                </c:pt>
                <c:pt idx="1032">
                  <c:v>10320</c:v>
                </c:pt>
                <c:pt idx="1033">
                  <c:v>10330</c:v>
                </c:pt>
                <c:pt idx="1034">
                  <c:v>10340</c:v>
                </c:pt>
                <c:pt idx="1035">
                  <c:v>10350</c:v>
                </c:pt>
                <c:pt idx="1036">
                  <c:v>10360</c:v>
                </c:pt>
                <c:pt idx="1037">
                  <c:v>10370</c:v>
                </c:pt>
                <c:pt idx="1038">
                  <c:v>10380</c:v>
                </c:pt>
                <c:pt idx="1039">
                  <c:v>10390</c:v>
                </c:pt>
                <c:pt idx="1040">
                  <c:v>10400</c:v>
                </c:pt>
                <c:pt idx="1041">
                  <c:v>10410</c:v>
                </c:pt>
                <c:pt idx="1042">
                  <c:v>10420</c:v>
                </c:pt>
                <c:pt idx="1043">
                  <c:v>10430</c:v>
                </c:pt>
                <c:pt idx="1044">
                  <c:v>10440</c:v>
                </c:pt>
                <c:pt idx="1045">
                  <c:v>10450</c:v>
                </c:pt>
                <c:pt idx="1046">
                  <c:v>10460</c:v>
                </c:pt>
                <c:pt idx="1047">
                  <c:v>10470</c:v>
                </c:pt>
                <c:pt idx="1048">
                  <c:v>10480</c:v>
                </c:pt>
                <c:pt idx="1049">
                  <c:v>10490</c:v>
                </c:pt>
                <c:pt idx="1050">
                  <c:v>10500</c:v>
                </c:pt>
                <c:pt idx="1051">
                  <c:v>10510</c:v>
                </c:pt>
                <c:pt idx="1052">
                  <c:v>10520</c:v>
                </c:pt>
                <c:pt idx="1053">
                  <c:v>10530</c:v>
                </c:pt>
                <c:pt idx="1054">
                  <c:v>10540</c:v>
                </c:pt>
                <c:pt idx="1055">
                  <c:v>10550</c:v>
                </c:pt>
                <c:pt idx="1056">
                  <c:v>10560</c:v>
                </c:pt>
                <c:pt idx="1057">
                  <c:v>10570</c:v>
                </c:pt>
                <c:pt idx="1058">
                  <c:v>10580</c:v>
                </c:pt>
                <c:pt idx="1059">
                  <c:v>10590</c:v>
                </c:pt>
                <c:pt idx="1060">
                  <c:v>10600</c:v>
                </c:pt>
                <c:pt idx="1061">
                  <c:v>10610</c:v>
                </c:pt>
                <c:pt idx="1062">
                  <c:v>10620</c:v>
                </c:pt>
                <c:pt idx="1063">
                  <c:v>10630</c:v>
                </c:pt>
                <c:pt idx="1064">
                  <c:v>10640</c:v>
                </c:pt>
                <c:pt idx="1065">
                  <c:v>10650</c:v>
                </c:pt>
                <c:pt idx="1066">
                  <c:v>10660</c:v>
                </c:pt>
                <c:pt idx="1067">
                  <c:v>10670</c:v>
                </c:pt>
                <c:pt idx="1068">
                  <c:v>10680</c:v>
                </c:pt>
                <c:pt idx="1069">
                  <c:v>10690</c:v>
                </c:pt>
                <c:pt idx="1070">
                  <c:v>10700</c:v>
                </c:pt>
                <c:pt idx="1071">
                  <c:v>10710</c:v>
                </c:pt>
                <c:pt idx="1072">
                  <c:v>10720</c:v>
                </c:pt>
                <c:pt idx="1073">
                  <c:v>10730</c:v>
                </c:pt>
                <c:pt idx="1074">
                  <c:v>10740</c:v>
                </c:pt>
                <c:pt idx="1075">
                  <c:v>10750</c:v>
                </c:pt>
                <c:pt idx="1076">
                  <c:v>10760</c:v>
                </c:pt>
                <c:pt idx="1077">
                  <c:v>10770</c:v>
                </c:pt>
                <c:pt idx="1078">
                  <c:v>10780</c:v>
                </c:pt>
                <c:pt idx="1079">
                  <c:v>10790</c:v>
                </c:pt>
                <c:pt idx="1080">
                  <c:v>10800</c:v>
                </c:pt>
                <c:pt idx="1081">
                  <c:v>10810</c:v>
                </c:pt>
                <c:pt idx="1082">
                  <c:v>10820</c:v>
                </c:pt>
                <c:pt idx="1083">
                  <c:v>10830</c:v>
                </c:pt>
                <c:pt idx="1084">
                  <c:v>10840</c:v>
                </c:pt>
                <c:pt idx="1085">
                  <c:v>10850</c:v>
                </c:pt>
                <c:pt idx="1086">
                  <c:v>10860</c:v>
                </c:pt>
                <c:pt idx="1087">
                  <c:v>10870</c:v>
                </c:pt>
                <c:pt idx="1088">
                  <c:v>10880</c:v>
                </c:pt>
                <c:pt idx="1089">
                  <c:v>10890</c:v>
                </c:pt>
                <c:pt idx="1090">
                  <c:v>10900</c:v>
                </c:pt>
                <c:pt idx="1091">
                  <c:v>10910</c:v>
                </c:pt>
                <c:pt idx="1092">
                  <c:v>10920</c:v>
                </c:pt>
                <c:pt idx="1093">
                  <c:v>10930</c:v>
                </c:pt>
                <c:pt idx="1094">
                  <c:v>10940</c:v>
                </c:pt>
                <c:pt idx="1095">
                  <c:v>10950</c:v>
                </c:pt>
                <c:pt idx="1096">
                  <c:v>10960</c:v>
                </c:pt>
                <c:pt idx="1097">
                  <c:v>10970</c:v>
                </c:pt>
                <c:pt idx="1098">
                  <c:v>10980</c:v>
                </c:pt>
                <c:pt idx="1099">
                  <c:v>10990</c:v>
                </c:pt>
                <c:pt idx="1100">
                  <c:v>11000</c:v>
                </c:pt>
                <c:pt idx="1101">
                  <c:v>11010</c:v>
                </c:pt>
                <c:pt idx="1102">
                  <c:v>11020</c:v>
                </c:pt>
                <c:pt idx="1103">
                  <c:v>11030</c:v>
                </c:pt>
                <c:pt idx="1104">
                  <c:v>11040</c:v>
                </c:pt>
                <c:pt idx="1105">
                  <c:v>11050</c:v>
                </c:pt>
                <c:pt idx="1106">
                  <c:v>11060</c:v>
                </c:pt>
                <c:pt idx="1107">
                  <c:v>11070</c:v>
                </c:pt>
                <c:pt idx="1108">
                  <c:v>11080</c:v>
                </c:pt>
                <c:pt idx="1109">
                  <c:v>11090</c:v>
                </c:pt>
                <c:pt idx="1110">
                  <c:v>11100</c:v>
                </c:pt>
                <c:pt idx="1111">
                  <c:v>11110</c:v>
                </c:pt>
                <c:pt idx="1112">
                  <c:v>11120</c:v>
                </c:pt>
                <c:pt idx="1113">
                  <c:v>11130</c:v>
                </c:pt>
                <c:pt idx="1114">
                  <c:v>11140</c:v>
                </c:pt>
                <c:pt idx="1115">
                  <c:v>11150</c:v>
                </c:pt>
                <c:pt idx="1116">
                  <c:v>11160</c:v>
                </c:pt>
                <c:pt idx="1117">
                  <c:v>11170</c:v>
                </c:pt>
                <c:pt idx="1118">
                  <c:v>11180</c:v>
                </c:pt>
                <c:pt idx="1119">
                  <c:v>11190</c:v>
                </c:pt>
                <c:pt idx="1120">
                  <c:v>11200</c:v>
                </c:pt>
                <c:pt idx="1121">
                  <c:v>11210</c:v>
                </c:pt>
                <c:pt idx="1122">
                  <c:v>11220</c:v>
                </c:pt>
                <c:pt idx="1123">
                  <c:v>11230</c:v>
                </c:pt>
                <c:pt idx="1124">
                  <c:v>11240</c:v>
                </c:pt>
                <c:pt idx="1125">
                  <c:v>11250</c:v>
                </c:pt>
                <c:pt idx="1126">
                  <c:v>11260</c:v>
                </c:pt>
                <c:pt idx="1127">
                  <c:v>11270</c:v>
                </c:pt>
                <c:pt idx="1128">
                  <c:v>11280</c:v>
                </c:pt>
                <c:pt idx="1129">
                  <c:v>11290</c:v>
                </c:pt>
                <c:pt idx="1130">
                  <c:v>11300</c:v>
                </c:pt>
                <c:pt idx="1131">
                  <c:v>11310</c:v>
                </c:pt>
                <c:pt idx="1132">
                  <c:v>11320</c:v>
                </c:pt>
                <c:pt idx="1133">
                  <c:v>11330</c:v>
                </c:pt>
                <c:pt idx="1134">
                  <c:v>11340</c:v>
                </c:pt>
                <c:pt idx="1135">
                  <c:v>11350</c:v>
                </c:pt>
                <c:pt idx="1136">
                  <c:v>11360</c:v>
                </c:pt>
                <c:pt idx="1137">
                  <c:v>11370</c:v>
                </c:pt>
                <c:pt idx="1138">
                  <c:v>11380</c:v>
                </c:pt>
                <c:pt idx="1139">
                  <c:v>11390</c:v>
                </c:pt>
                <c:pt idx="1140">
                  <c:v>11400</c:v>
                </c:pt>
                <c:pt idx="1141">
                  <c:v>11410</c:v>
                </c:pt>
                <c:pt idx="1142">
                  <c:v>11420</c:v>
                </c:pt>
                <c:pt idx="1143">
                  <c:v>11430</c:v>
                </c:pt>
                <c:pt idx="1144">
                  <c:v>11440</c:v>
                </c:pt>
                <c:pt idx="1145">
                  <c:v>11450</c:v>
                </c:pt>
                <c:pt idx="1146">
                  <c:v>11460</c:v>
                </c:pt>
                <c:pt idx="1147">
                  <c:v>11470</c:v>
                </c:pt>
                <c:pt idx="1148">
                  <c:v>11480</c:v>
                </c:pt>
                <c:pt idx="1149">
                  <c:v>11490</c:v>
                </c:pt>
                <c:pt idx="1150">
                  <c:v>11500</c:v>
                </c:pt>
                <c:pt idx="1151">
                  <c:v>11510</c:v>
                </c:pt>
                <c:pt idx="1152">
                  <c:v>11520</c:v>
                </c:pt>
                <c:pt idx="1153">
                  <c:v>11530</c:v>
                </c:pt>
                <c:pt idx="1154">
                  <c:v>11540</c:v>
                </c:pt>
                <c:pt idx="1155">
                  <c:v>11550</c:v>
                </c:pt>
                <c:pt idx="1156">
                  <c:v>11560</c:v>
                </c:pt>
                <c:pt idx="1157">
                  <c:v>11570</c:v>
                </c:pt>
                <c:pt idx="1158">
                  <c:v>11580</c:v>
                </c:pt>
                <c:pt idx="1159">
                  <c:v>11590</c:v>
                </c:pt>
                <c:pt idx="1160">
                  <c:v>11600</c:v>
                </c:pt>
                <c:pt idx="1161">
                  <c:v>11610</c:v>
                </c:pt>
                <c:pt idx="1162">
                  <c:v>11620</c:v>
                </c:pt>
                <c:pt idx="1163">
                  <c:v>11630</c:v>
                </c:pt>
                <c:pt idx="1164">
                  <c:v>11640</c:v>
                </c:pt>
                <c:pt idx="1165">
                  <c:v>11650</c:v>
                </c:pt>
                <c:pt idx="1166">
                  <c:v>11660</c:v>
                </c:pt>
                <c:pt idx="1167">
                  <c:v>11670</c:v>
                </c:pt>
                <c:pt idx="1168">
                  <c:v>11680</c:v>
                </c:pt>
                <c:pt idx="1169">
                  <c:v>11690</c:v>
                </c:pt>
                <c:pt idx="1170">
                  <c:v>11700</c:v>
                </c:pt>
                <c:pt idx="1171">
                  <c:v>11710</c:v>
                </c:pt>
                <c:pt idx="1172">
                  <c:v>11720</c:v>
                </c:pt>
                <c:pt idx="1173">
                  <c:v>11730</c:v>
                </c:pt>
                <c:pt idx="1174">
                  <c:v>11740</c:v>
                </c:pt>
                <c:pt idx="1175">
                  <c:v>11750</c:v>
                </c:pt>
                <c:pt idx="1176">
                  <c:v>11760</c:v>
                </c:pt>
                <c:pt idx="1177">
                  <c:v>11770</c:v>
                </c:pt>
                <c:pt idx="1178">
                  <c:v>11780</c:v>
                </c:pt>
                <c:pt idx="1179">
                  <c:v>11790</c:v>
                </c:pt>
                <c:pt idx="1180">
                  <c:v>11800</c:v>
                </c:pt>
                <c:pt idx="1181">
                  <c:v>11810</c:v>
                </c:pt>
                <c:pt idx="1182">
                  <c:v>11820</c:v>
                </c:pt>
                <c:pt idx="1183">
                  <c:v>11830</c:v>
                </c:pt>
                <c:pt idx="1184">
                  <c:v>11840</c:v>
                </c:pt>
                <c:pt idx="1185">
                  <c:v>11850</c:v>
                </c:pt>
                <c:pt idx="1186">
                  <c:v>11860</c:v>
                </c:pt>
                <c:pt idx="1187">
                  <c:v>11870</c:v>
                </c:pt>
                <c:pt idx="1188">
                  <c:v>11880</c:v>
                </c:pt>
                <c:pt idx="1189">
                  <c:v>11890</c:v>
                </c:pt>
                <c:pt idx="1190">
                  <c:v>11900</c:v>
                </c:pt>
                <c:pt idx="1191">
                  <c:v>11910</c:v>
                </c:pt>
                <c:pt idx="1192">
                  <c:v>11920</c:v>
                </c:pt>
                <c:pt idx="1193">
                  <c:v>11930</c:v>
                </c:pt>
                <c:pt idx="1194">
                  <c:v>11940</c:v>
                </c:pt>
                <c:pt idx="1195">
                  <c:v>11950</c:v>
                </c:pt>
                <c:pt idx="1196">
                  <c:v>11960</c:v>
                </c:pt>
                <c:pt idx="1197">
                  <c:v>11970</c:v>
                </c:pt>
                <c:pt idx="1198">
                  <c:v>11980</c:v>
                </c:pt>
                <c:pt idx="1199">
                  <c:v>11990</c:v>
                </c:pt>
                <c:pt idx="1200">
                  <c:v>12000</c:v>
                </c:pt>
                <c:pt idx="1201">
                  <c:v>12010</c:v>
                </c:pt>
                <c:pt idx="1202">
                  <c:v>12020</c:v>
                </c:pt>
                <c:pt idx="1203">
                  <c:v>12030</c:v>
                </c:pt>
                <c:pt idx="1204">
                  <c:v>12040</c:v>
                </c:pt>
                <c:pt idx="1205">
                  <c:v>12050</c:v>
                </c:pt>
                <c:pt idx="1206">
                  <c:v>12060</c:v>
                </c:pt>
                <c:pt idx="1207">
                  <c:v>12070</c:v>
                </c:pt>
                <c:pt idx="1208">
                  <c:v>12080</c:v>
                </c:pt>
                <c:pt idx="1209">
                  <c:v>12090</c:v>
                </c:pt>
                <c:pt idx="1210">
                  <c:v>12100</c:v>
                </c:pt>
                <c:pt idx="1211">
                  <c:v>12110</c:v>
                </c:pt>
                <c:pt idx="1212">
                  <c:v>12120</c:v>
                </c:pt>
                <c:pt idx="1213">
                  <c:v>12130</c:v>
                </c:pt>
                <c:pt idx="1214">
                  <c:v>12140</c:v>
                </c:pt>
                <c:pt idx="1215">
                  <c:v>12150</c:v>
                </c:pt>
                <c:pt idx="1216">
                  <c:v>12160</c:v>
                </c:pt>
                <c:pt idx="1217">
                  <c:v>12170</c:v>
                </c:pt>
                <c:pt idx="1218">
                  <c:v>12180</c:v>
                </c:pt>
                <c:pt idx="1219">
                  <c:v>12190</c:v>
                </c:pt>
                <c:pt idx="1220">
                  <c:v>12200</c:v>
                </c:pt>
                <c:pt idx="1221">
                  <c:v>12210</c:v>
                </c:pt>
                <c:pt idx="1222">
                  <c:v>12220</c:v>
                </c:pt>
                <c:pt idx="1223">
                  <c:v>12230</c:v>
                </c:pt>
                <c:pt idx="1224">
                  <c:v>12240</c:v>
                </c:pt>
                <c:pt idx="1225">
                  <c:v>12250</c:v>
                </c:pt>
                <c:pt idx="1226">
                  <c:v>12260</c:v>
                </c:pt>
                <c:pt idx="1227">
                  <c:v>12270</c:v>
                </c:pt>
                <c:pt idx="1228">
                  <c:v>12280</c:v>
                </c:pt>
                <c:pt idx="1229">
                  <c:v>12290</c:v>
                </c:pt>
                <c:pt idx="1230">
                  <c:v>12300</c:v>
                </c:pt>
                <c:pt idx="1231">
                  <c:v>12310</c:v>
                </c:pt>
                <c:pt idx="1232">
                  <c:v>12320</c:v>
                </c:pt>
                <c:pt idx="1233">
                  <c:v>12330</c:v>
                </c:pt>
                <c:pt idx="1234">
                  <c:v>12340</c:v>
                </c:pt>
                <c:pt idx="1235">
                  <c:v>12350</c:v>
                </c:pt>
                <c:pt idx="1236">
                  <c:v>12360</c:v>
                </c:pt>
                <c:pt idx="1237">
                  <c:v>12370</c:v>
                </c:pt>
                <c:pt idx="1238">
                  <c:v>12380</c:v>
                </c:pt>
                <c:pt idx="1239">
                  <c:v>12390</c:v>
                </c:pt>
                <c:pt idx="1240">
                  <c:v>12400</c:v>
                </c:pt>
                <c:pt idx="1241">
                  <c:v>12410</c:v>
                </c:pt>
                <c:pt idx="1242">
                  <c:v>12420</c:v>
                </c:pt>
                <c:pt idx="1243">
                  <c:v>12430</c:v>
                </c:pt>
                <c:pt idx="1244">
                  <c:v>12440</c:v>
                </c:pt>
                <c:pt idx="1245">
                  <c:v>12450</c:v>
                </c:pt>
                <c:pt idx="1246">
                  <c:v>12460</c:v>
                </c:pt>
                <c:pt idx="1247">
                  <c:v>12470</c:v>
                </c:pt>
                <c:pt idx="1248">
                  <c:v>12480</c:v>
                </c:pt>
                <c:pt idx="1249">
                  <c:v>12490</c:v>
                </c:pt>
                <c:pt idx="1250">
                  <c:v>12500</c:v>
                </c:pt>
                <c:pt idx="1251">
                  <c:v>12510</c:v>
                </c:pt>
                <c:pt idx="1252">
                  <c:v>12520</c:v>
                </c:pt>
                <c:pt idx="1253">
                  <c:v>12530</c:v>
                </c:pt>
                <c:pt idx="1254">
                  <c:v>12540</c:v>
                </c:pt>
                <c:pt idx="1255">
                  <c:v>12550</c:v>
                </c:pt>
                <c:pt idx="1256">
                  <c:v>12560</c:v>
                </c:pt>
                <c:pt idx="1257">
                  <c:v>12570</c:v>
                </c:pt>
                <c:pt idx="1258">
                  <c:v>12580</c:v>
                </c:pt>
                <c:pt idx="1259">
                  <c:v>12590</c:v>
                </c:pt>
                <c:pt idx="1260">
                  <c:v>12600</c:v>
                </c:pt>
                <c:pt idx="1261">
                  <c:v>12610</c:v>
                </c:pt>
                <c:pt idx="1262">
                  <c:v>12620</c:v>
                </c:pt>
                <c:pt idx="1263">
                  <c:v>12630</c:v>
                </c:pt>
                <c:pt idx="1264">
                  <c:v>12640</c:v>
                </c:pt>
                <c:pt idx="1265">
                  <c:v>12650</c:v>
                </c:pt>
                <c:pt idx="1266">
                  <c:v>12660</c:v>
                </c:pt>
                <c:pt idx="1267">
                  <c:v>12670</c:v>
                </c:pt>
                <c:pt idx="1268">
                  <c:v>12680</c:v>
                </c:pt>
                <c:pt idx="1269">
                  <c:v>12690</c:v>
                </c:pt>
                <c:pt idx="1270">
                  <c:v>12700</c:v>
                </c:pt>
                <c:pt idx="1271">
                  <c:v>12710</c:v>
                </c:pt>
                <c:pt idx="1272">
                  <c:v>12720</c:v>
                </c:pt>
                <c:pt idx="1273">
                  <c:v>12730</c:v>
                </c:pt>
                <c:pt idx="1274">
                  <c:v>12740</c:v>
                </c:pt>
                <c:pt idx="1275">
                  <c:v>12750</c:v>
                </c:pt>
                <c:pt idx="1276">
                  <c:v>12760</c:v>
                </c:pt>
                <c:pt idx="1277">
                  <c:v>12770</c:v>
                </c:pt>
                <c:pt idx="1278">
                  <c:v>12780</c:v>
                </c:pt>
                <c:pt idx="1279">
                  <c:v>12790</c:v>
                </c:pt>
                <c:pt idx="1280">
                  <c:v>12800</c:v>
                </c:pt>
                <c:pt idx="1281">
                  <c:v>12810</c:v>
                </c:pt>
                <c:pt idx="1282">
                  <c:v>12820</c:v>
                </c:pt>
                <c:pt idx="1283">
                  <c:v>12830</c:v>
                </c:pt>
                <c:pt idx="1284">
                  <c:v>12840</c:v>
                </c:pt>
                <c:pt idx="1285">
                  <c:v>12850</c:v>
                </c:pt>
                <c:pt idx="1286">
                  <c:v>12860</c:v>
                </c:pt>
                <c:pt idx="1287">
                  <c:v>12870</c:v>
                </c:pt>
                <c:pt idx="1288">
                  <c:v>12880</c:v>
                </c:pt>
                <c:pt idx="1289">
                  <c:v>12890</c:v>
                </c:pt>
                <c:pt idx="1290">
                  <c:v>12900</c:v>
                </c:pt>
                <c:pt idx="1291">
                  <c:v>12910</c:v>
                </c:pt>
                <c:pt idx="1292">
                  <c:v>12920</c:v>
                </c:pt>
                <c:pt idx="1293">
                  <c:v>12930</c:v>
                </c:pt>
                <c:pt idx="1294">
                  <c:v>12940</c:v>
                </c:pt>
                <c:pt idx="1295">
                  <c:v>12950</c:v>
                </c:pt>
                <c:pt idx="1296">
                  <c:v>12960</c:v>
                </c:pt>
                <c:pt idx="1297">
                  <c:v>12970</c:v>
                </c:pt>
                <c:pt idx="1298">
                  <c:v>12980</c:v>
                </c:pt>
                <c:pt idx="1299">
                  <c:v>12990</c:v>
                </c:pt>
                <c:pt idx="1300">
                  <c:v>13000</c:v>
                </c:pt>
                <c:pt idx="1301">
                  <c:v>13010</c:v>
                </c:pt>
                <c:pt idx="1302">
                  <c:v>13020</c:v>
                </c:pt>
                <c:pt idx="1303">
                  <c:v>13030</c:v>
                </c:pt>
                <c:pt idx="1304">
                  <c:v>13040</c:v>
                </c:pt>
                <c:pt idx="1305">
                  <c:v>13050</c:v>
                </c:pt>
                <c:pt idx="1306">
                  <c:v>13060</c:v>
                </c:pt>
                <c:pt idx="1307">
                  <c:v>13070</c:v>
                </c:pt>
                <c:pt idx="1308">
                  <c:v>13080</c:v>
                </c:pt>
                <c:pt idx="1309">
                  <c:v>13090</c:v>
                </c:pt>
                <c:pt idx="1310">
                  <c:v>13100</c:v>
                </c:pt>
                <c:pt idx="1311">
                  <c:v>13110</c:v>
                </c:pt>
                <c:pt idx="1312">
                  <c:v>13120</c:v>
                </c:pt>
                <c:pt idx="1313">
                  <c:v>13130</c:v>
                </c:pt>
                <c:pt idx="1314">
                  <c:v>13140</c:v>
                </c:pt>
                <c:pt idx="1315">
                  <c:v>13150</c:v>
                </c:pt>
                <c:pt idx="1316">
                  <c:v>13160</c:v>
                </c:pt>
                <c:pt idx="1317">
                  <c:v>13170</c:v>
                </c:pt>
                <c:pt idx="1318">
                  <c:v>13180</c:v>
                </c:pt>
                <c:pt idx="1319">
                  <c:v>13190</c:v>
                </c:pt>
                <c:pt idx="1320">
                  <c:v>13200</c:v>
                </c:pt>
                <c:pt idx="1321">
                  <c:v>13210</c:v>
                </c:pt>
                <c:pt idx="1322">
                  <c:v>13220</c:v>
                </c:pt>
                <c:pt idx="1323">
                  <c:v>13230</c:v>
                </c:pt>
                <c:pt idx="1324">
                  <c:v>13240</c:v>
                </c:pt>
                <c:pt idx="1325">
                  <c:v>13250</c:v>
                </c:pt>
                <c:pt idx="1326">
                  <c:v>13260</c:v>
                </c:pt>
                <c:pt idx="1327">
                  <c:v>13270</c:v>
                </c:pt>
                <c:pt idx="1328">
                  <c:v>13280</c:v>
                </c:pt>
                <c:pt idx="1329">
                  <c:v>13290</c:v>
                </c:pt>
                <c:pt idx="1330">
                  <c:v>13300</c:v>
                </c:pt>
                <c:pt idx="1331">
                  <c:v>13310</c:v>
                </c:pt>
                <c:pt idx="1332">
                  <c:v>13320</c:v>
                </c:pt>
                <c:pt idx="1333">
                  <c:v>13330</c:v>
                </c:pt>
                <c:pt idx="1334">
                  <c:v>13340</c:v>
                </c:pt>
                <c:pt idx="1335">
                  <c:v>13350</c:v>
                </c:pt>
                <c:pt idx="1336">
                  <c:v>13360</c:v>
                </c:pt>
                <c:pt idx="1337">
                  <c:v>13370</c:v>
                </c:pt>
                <c:pt idx="1338">
                  <c:v>13380</c:v>
                </c:pt>
                <c:pt idx="1339">
                  <c:v>13390</c:v>
                </c:pt>
                <c:pt idx="1340">
                  <c:v>13400</c:v>
                </c:pt>
                <c:pt idx="1341">
                  <c:v>13410</c:v>
                </c:pt>
                <c:pt idx="1342">
                  <c:v>13420</c:v>
                </c:pt>
                <c:pt idx="1343">
                  <c:v>13430</c:v>
                </c:pt>
                <c:pt idx="1344">
                  <c:v>13440</c:v>
                </c:pt>
                <c:pt idx="1345">
                  <c:v>13450</c:v>
                </c:pt>
                <c:pt idx="1346">
                  <c:v>13460</c:v>
                </c:pt>
                <c:pt idx="1347">
                  <c:v>13470</c:v>
                </c:pt>
                <c:pt idx="1348">
                  <c:v>13480</c:v>
                </c:pt>
                <c:pt idx="1349">
                  <c:v>13490</c:v>
                </c:pt>
                <c:pt idx="1350">
                  <c:v>13500</c:v>
                </c:pt>
                <c:pt idx="1351">
                  <c:v>13510</c:v>
                </c:pt>
                <c:pt idx="1352">
                  <c:v>13520</c:v>
                </c:pt>
                <c:pt idx="1353">
                  <c:v>13530</c:v>
                </c:pt>
                <c:pt idx="1354">
                  <c:v>13540</c:v>
                </c:pt>
                <c:pt idx="1355">
                  <c:v>13550</c:v>
                </c:pt>
                <c:pt idx="1356">
                  <c:v>13560</c:v>
                </c:pt>
                <c:pt idx="1357">
                  <c:v>13570</c:v>
                </c:pt>
                <c:pt idx="1358">
                  <c:v>13580</c:v>
                </c:pt>
                <c:pt idx="1359">
                  <c:v>13590</c:v>
                </c:pt>
                <c:pt idx="1360">
                  <c:v>13600</c:v>
                </c:pt>
                <c:pt idx="1361">
                  <c:v>13610</c:v>
                </c:pt>
                <c:pt idx="1362">
                  <c:v>13620</c:v>
                </c:pt>
                <c:pt idx="1363">
                  <c:v>13630</c:v>
                </c:pt>
                <c:pt idx="1364">
                  <c:v>13640</c:v>
                </c:pt>
                <c:pt idx="1365">
                  <c:v>13650</c:v>
                </c:pt>
                <c:pt idx="1366">
                  <c:v>13660</c:v>
                </c:pt>
                <c:pt idx="1367">
                  <c:v>13670</c:v>
                </c:pt>
                <c:pt idx="1368">
                  <c:v>13680</c:v>
                </c:pt>
                <c:pt idx="1369">
                  <c:v>13690</c:v>
                </c:pt>
                <c:pt idx="1370">
                  <c:v>13700</c:v>
                </c:pt>
                <c:pt idx="1371">
                  <c:v>13710</c:v>
                </c:pt>
                <c:pt idx="1372">
                  <c:v>13720</c:v>
                </c:pt>
                <c:pt idx="1373">
                  <c:v>13730</c:v>
                </c:pt>
                <c:pt idx="1374">
                  <c:v>13740</c:v>
                </c:pt>
                <c:pt idx="1375">
                  <c:v>13750</c:v>
                </c:pt>
                <c:pt idx="1376">
                  <c:v>13760</c:v>
                </c:pt>
                <c:pt idx="1377">
                  <c:v>13770</c:v>
                </c:pt>
                <c:pt idx="1378">
                  <c:v>13780</c:v>
                </c:pt>
                <c:pt idx="1379">
                  <c:v>13790</c:v>
                </c:pt>
                <c:pt idx="1380">
                  <c:v>13800</c:v>
                </c:pt>
                <c:pt idx="1381">
                  <c:v>13810</c:v>
                </c:pt>
                <c:pt idx="1382">
                  <c:v>13820</c:v>
                </c:pt>
                <c:pt idx="1383">
                  <c:v>13830</c:v>
                </c:pt>
                <c:pt idx="1384">
                  <c:v>13840</c:v>
                </c:pt>
                <c:pt idx="1385">
                  <c:v>13850</c:v>
                </c:pt>
                <c:pt idx="1386">
                  <c:v>13860</c:v>
                </c:pt>
                <c:pt idx="1387">
                  <c:v>13870</c:v>
                </c:pt>
                <c:pt idx="1388">
                  <c:v>13880</c:v>
                </c:pt>
                <c:pt idx="1389">
                  <c:v>13890</c:v>
                </c:pt>
                <c:pt idx="1390">
                  <c:v>13900</c:v>
                </c:pt>
                <c:pt idx="1391">
                  <c:v>13910</c:v>
                </c:pt>
                <c:pt idx="1392">
                  <c:v>13920</c:v>
                </c:pt>
                <c:pt idx="1393">
                  <c:v>13930</c:v>
                </c:pt>
                <c:pt idx="1394">
                  <c:v>13940</c:v>
                </c:pt>
                <c:pt idx="1395">
                  <c:v>13950</c:v>
                </c:pt>
                <c:pt idx="1396">
                  <c:v>13960</c:v>
                </c:pt>
                <c:pt idx="1397">
                  <c:v>13970</c:v>
                </c:pt>
                <c:pt idx="1398">
                  <c:v>13980</c:v>
                </c:pt>
                <c:pt idx="1399">
                  <c:v>13990</c:v>
                </c:pt>
                <c:pt idx="1400">
                  <c:v>14000</c:v>
                </c:pt>
                <c:pt idx="1401">
                  <c:v>14010</c:v>
                </c:pt>
                <c:pt idx="1402">
                  <c:v>14020</c:v>
                </c:pt>
                <c:pt idx="1403">
                  <c:v>14030</c:v>
                </c:pt>
                <c:pt idx="1404">
                  <c:v>14040</c:v>
                </c:pt>
                <c:pt idx="1405">
                  <c:v>14050</c:v>
                </c:pt>
                <c:pt idx="1406">
                  <c:v>14060</c:v>
                </c:pt>
                <c:pt idx="1407">
                  <c:v>14070</c:v>
                </c:pt>
                <c:pt idx="1408">
                  <c:v>14080</c:v>
                </c:pt>
                <c:pt idx="1409">
                  <c:v>14090</c:v>
                </c:pt>
                <c:pt idx="1410">
                  <c:v>14100</c:v>
                </c:pt>
                <c:pt idx="1411">
                  <c:v>14110</c:v>
                </c:pt>
                <c:pt idx="1412">
                  <c:v>14120</c:v>
                </c:pt>
                <c:pt idx="1413">
                  <c:v>14130</c:v>
                </c:pt>
                <c:pt idx="1414">
                  <c:v>14140</c:v>
                </c:pt>
                <c:pt idx="1415">
                  <c:v>14150</c:v>
                </c:pt>
                <c:pt idx="1416">
                  <c:v>14160</c:v>
                </c:pt>
                <c:pt idx="1417">
                  <c:v>14170</c:v>
                </c:pt>
                <c:pt idx="1418">
                  <c:v>14180</c:v>
                </c:pt>
                <c:pt idx="1419">
                  <c:v>14190</c:v>
                </c:pt>
                <c:pt idx="1420">
                  <c:v>14200</c:v>
                </c:pt>
                <c:pt idx="1421">
                  <c:v>14210</c:v>
                </c:pt>
                <c:pt idx="1422">
                  <c:v>14220</c:v>
                </c:pt>
                <c:pt idx="1423">
                  <c:v>14230</c:v>
                </c:pt>
                <c:pt idx="1424">
                  <c:v>14240</c:v>
                </c:pt>
                <c:pt idx="1425">
                  <c:v>14250</c:v>
                </c:pt>
                <c:pt idx="1426">
                  <c:v>14260</c:v>
                </c:pt>
                <c:pt idx="1427">
                  <c:v>14270</c:v>
                </c:pt>
                <c:pt idx="1428">
                  <c:v>14280</c:v>
                </c:pt>
                <c:pt idx="1429">
                  <c:v>14290</c:v>
                </c:pt>
                <c:pt idx="1430">
                  <c:v>14300</c:v>
                </c:pt>
                <c:pt idx="1431">
                  <c:v>14310</c:v>
                </c:pt>
                <c:pt idx="1432">
                  <c:v>14320</c:v>
                </c:pt>
                <c:pt idx="1433">
                  <c:v>14330</c:v>
                </c:pt>
                <c:pt idx="1434">
                  <c:v>14340</c:v>
                </c:pt>
                <c:pt idx="1435">
                  <c:v>14350</c:v>
                </c:pt>
                <c:pt idx="1436">
                  <c:v>14360</c:v>
                </c:pt>
                <c:pt idx="1437">
                  <c:v>14370</c:v>
                </c:pt>
                <c:pt idx="1438">
                  <c:v>14380</c:v>
                </c:pt>
                <c:pt idx="1439">
                  <c:v>14390</c:v>
                </c:pt>
                <c:pt idx="1440">
                  <c:v>14400</c:v>
                </c:pt>
                <c:pt idx="1441">
                  <c:v>14410</c:v>
                </c:pt>
                <c:pt idx="1442">
                  <c:v>14420</c:v>
                </c:pt>
                <c:pt idx="1443">
                  <c:v>14430</c:v>
                </c:pt>
                <c:pt idx="1444">
                  <c:v>14440</c:v>
                </c:pt>
                <c:pt idx="1445">
                  <c:v>14450</c:v>
                </c:pt>
                <c:pt idx="1446">
                  <c:v>14460</c:v>
                </c:pt>
                <c:pt idx="1447">
                  <c:v>14470</c:v>
                </c:pt>
                <c:pt idx="1448">
                  <c:v>14480</c:v>
                </c:pt>
                <c:pt idx="1449">
                  <c:v>14490</c:v>
                </c:pt>
                <c:pt idx="1450">
                  <c:v>14500</c:v>
                </c:pt>
                <c:pt idx="1451">
                  <c:v>14510</c:v>
                </c:pt>
                <c:pt idx="1452">
                  <c:v>14520</c:v>
                </c:pt>
                <c:pt idx="1453">
                  <c:v>14530</c:v>
                </c:pt>
                <c:pt idx="1454">
                  <c:v>14540</c:v>
                </c:pt>
                <c:pt idx="1455">
                  <c:v>14550</c:v>
                </c:pt>
                <c:pt idx="1456">
                  <c:v>14560</c:v>
                </c:pt>
                <c:pt idx="1457">
                  <c:v>14570</c:v>
                </c:pt>
                <c:pt idx="1458">
                  <c:v>14580</c:v>
                </c:pt>
                <c:pt idx="1459">
                  <c:v>14590</c:v>
                </c:pt>
                <c:pt idx="1460">
                  <c:v>14600</c:v>
                </c:pt>
                <c:pt idx="1461">
                  <c:v>14610</c:v>
                </c:pt>
                <c:pt idx="1462">
                  <c:v>14620</c:v>
                </c:pt>
                <c:pt idx="1463">
                  <c:v>14630</c:v>
                </c:pt>
                <c:pt idx="1464">
                  <c:v>14640</c:v>
                </c:pt>
                <c:pt idx="1465">
                  <c:v>14650</c:v>
                </c:pt>
                <c:pt idx="1466">
                  <c:v>14660</c:v>
                </c:pt>
                <c:pt idx="1467">
                  <c:v>14670</c:v>
                </c:pt>
                <c:pt idx="1468">
                  <c:v>14680</c:v>
                </c:pt>
                <c:pt idx="1469">
                  <c:v>14690</c:v>
                </c:pt>
                <c:pt idx="1470">
                  <c:v>14700</c:v>
                </c:pt>
                <c:pt idx="1471">
                  <c:v>14710</c:v>
                </c:pt>
                <c:pt idx="1472">
                  <c:v>14720</c:v>
                </c:pt>
                <c:pt idx="1473">
                  <c:v>14730</c:v>
                </c:pt>
                <c:pt idx="1474">
                  <c:v>14740</c:v>
                </c:pt>
                <c:pt idx="1475">
                  <c:v>14750</c:v>
                </c:pt>
                <c:pt idx="1476">
                  <c:v>14760</c:v>
                </c:pt>
                <c:pt idx="1477">
                  <c:v>14770</c:v>
                </c:pt>
                <c:pt idx="1478">
                  <c:v>14780</c:v>
                </c:pt>
                <c:pt idx="1479">
                  <c:v>14790</c:v>
                </c:pt>
                <c:pt idx="1480">
                  <c:v>14800</c:v>
                </c:pt>
                <c:pt idx="1481">
                  <c:v>14810</c:v>
                </c:pt>
                <c:pt idx="1482">
                  <c:v>14820</c:v>
                </c:pt>
                <c:pt idx="1483">
                  <c:v>14830</c:v>
                </c:pt>
                <c:pt idx="1484">
                  <c:v>14840</c:v>
                </c:pt>
                <c:pt idx="1485">
                  <c:v>14850</c:v>
                </c:pt>
                <c:pt idx="1486">
                  <c:v>14860</c:v>
                </c:pt>
                <c:pt idx="1487">
                  <c:v>14870</c:v>
                </c:pt>
                <c:pt idx="1488">
                  <c:v>14880</c:v>
                </c:pt>
                <c:pt idx="1489">
                  <c:v>14890</c:v>
                </c:pt>
                <c:pt idx="1490">
                  <c:v>14900</c:v>
                </c:pt>
                <c:pt idx="1491">
                  <c:v>14910</c:v>
                </c:pt>
                <c:pt idx="1492">
                  <c:v>14920</c:v>
                </c:pt>
                <c:pt idx="1493">
                  <c:v>14930</c:v>
                </c:pt>
                <c:pt idx="1494">
                  <c:v>14940</c:v>
                </c:pt>
                <c:pt idx="1495">
                  <c:v>14950</c:v>
                </c:pt>
                <c:pt idx="1496">
                  <c:v>14960</c:v>
                </c:pt>
                <c:pt idx="1497">
                  <c:v>14970</c:v>
                </c:pt>
                <c:pt idx="1498">
                  <c:v>14980</c:v>
                </c:pt>
                <c:pt idx="1499">
                  <c:v>14990</c:v>
                </c:pt>
                <c:pt idx="1500">
                  <c:v>15000</c:v>
                </c:pt>
                <c:pt idx="1501">
                  <c:v>15010</c:v>
                </c:pt>
                <c:pt idx="1502">
                  <c:v>15020</c:v>
                </c:pt>
                <c:pt idx="1503">
                  <c:v>15030</c:v>
                </c:pt>
                <c:pt idx="1504">
                  <c:v>15040</c:v>
                </c:pt>
                <c:pt idx="1505">
                  <c:v>15050</c:v>
                </c:pt>
                <c:pt idx="1506">
                  <c:v>15060</c:v>
                </c:pt>
                <c:pt idx="1507">
                  <c:v>15070</c:v>
                </c:pt>
                <c:pt idx="1508">
                  <c:v>15080</c:v>
                </c:pt>
                <c:pt idx="1509">
                  <c:v>15090</c:v>
                </c:pt>
                <c:pt idx="1510">
                  <c:v>15100</c:v>
                </c:pt>
                <c:pt idx="1511">
                  <c:v>15110</c:v>
                </c:pt>
                <c:pt idx="1512">
                  <c:v>15120</c:v>
                </c:pt>
                <c:pt idx="1513">
                  <c:v>15130</c:v>
                </c:pt>
                <c:pt idx="1514">
                  <c:v>15140</c:v>
                </c:pt>
                <c:pt idx="1515">
                  <c:v>15150</c:v>
                </c:pt>
                <c:pt idx="1516">
                  <c:v>15160</c:v>
                </c:pt>
                <c:pt idx="1517">
                  <c:v>15170</c:v>
                </c:pt>
                <c:pt idx="1518">
                  <c:v>15180</c:v>
                </c:pt>
                <c:pt idx="1519">
                  <c:v>15190</c:v>
                </c:pt>
                <c:pt idx="1520">
                  <c:v>15200</c:v>
                </c:pt>
                <c:pt idx="1521">
                  <c:v>15210</c:v>
                </c:pt>
                <c:pt idx="1522">
                  <c:v>15220</c:v>
                </c:pt>
                <c:pt idx="1523">
                  <c:v>15230</c:v>
                </c:pt>
                <c:pt idx="1524">
                  <c:v>15240</c:v>
                </c:pt>
                <c:pt idx="1525">
                  <c:v>15250</c:v>
                </c:pt>
                <c:pt idx="1526">
                  <c:v>15260</c:v>
                </c:pt>
                <c:pt idx="1527">
                  <c:v>15270</c:v>
                </c:pt>
                <c:pt idx="1528">
                  <c:v>15280</c:v>
                </c:pt>
                <c:pt idx="1529">
                  <c:v>15290</c:v>
                </c:pt>
                <c:pt idx="1530">
                  <c:v>15300</c:v>
                </c:pt>
                <c:pt idx="1531">
                  <c:v>15310</c:v>
                </c:pt>
                <c:pt idx="1532">
                  <c:v>15320</c:v>
                </c:pt>
                <c:pt idx="1533">
                  <c:v>15330</c:v>
                </c:pt>
                <c:pt idx="1534">
                  <c:v>15340</c:v>
                </c:pt>
                <c:pt idx="1535">
                  <c:v>15350</c:v>
                </c:pt>
                <c:pt idx="1536">
                  <c:v>15360</c:v>
                </c:pt>
                <c:pt idx="1537">
                  <c:v>15370</c:v>
                </c:pt>
                <c:pt idx="1538">
                  <c:v>15380</c:v>
                </c:pt>
                <c:pt idx="1539">
                  <c:v>15390</c:v>
                </c:pt>
                <c:pt idx="1540">
                  <c:v>15400</c:v>
                </c:pt>
                <c:pt idx="1541">
                  <c:v>15410</c:v>
                </c:pt>
                <c:pt idx="1542">
                  <c:v>15420</c:v>
                </c:pt>
                <c:pt idx="1543">
                  <c:v>15430</c:v>
                </c:pt>
                <c:pt idx="1544">
                  <c:v>15440</c:v>
                </c:pt>
                <c:pt idx="1545">
                  <c:v>15450</c:v>
                </c:pt>
                <c:pt idx="1546">
                  <c:v>15460</c:v>
                </c:pt>
                <c:pt idx="1547">
                  <c:v>15470</c:v>
                </c:pt>
                <c:pt idx="1548">
                  <c:v>15480</c:v>
                </c:pt>
                <c:pt idx="1549">
                  <c:v>15490</c:v>
                </c:pt>
                <c:pt idx="1550">
                  <c:v>15500</c:v>
                </c:pt>
                <c:pt idx="1551">
                  <c:v>15510</c:v>
                </c:pt>
                <c:pt idx="1552">
                  <c:v>15520</c:v>
                </c:pt>
                <c:pt idx="1553">
                  <c:v>15530</c:v>
                </c:pt>
                <c:pt idx="1554">
                  <c:v>15540</c:v>
                </c:pt>
                <c:pt idx="1555">
                  <c:v>15550</c:v>
                </c:pt>
                <c:pt idx="1556">
                  <c:v>15560</c:v>
                </c:pt>
                <c:pt idx="1557">
                  <c:v>15570</c:v>
                </c:pt>
                <c:pt idx="1558">
                  <c:v>15580</c:v>
                </c:pt>
                <c:pt idx="1559">
                  <c:v>15590</c:v>
                </c:pt>
                <c:pt idx="1560">
                  <c:v>15600</c:v>
                </c:pt>
                <c:pt idx="1561">
                  <c:v>15610</c:v>
                </c:pt>
                <c:pt idx="1562">
                  <c:v>15620</c:v>
                </c:pt>
                <c:pt idx="1563">
                  <c:v>15630</c:v>
                </c:pt>
                <c:pt idx="1564">
                  <c:v>15640</c:v>
                </c:pt>
                <c:pt idx="1565">
                  <c:v>15650</c:v>
                </c:pt>
                <c:pt idx="1566">
                  <c:v>15660</c:v>
                </c:pt>
                <c:pt idx="1567">
                  <c:v>15670</c:v>
                </c:pt>
                <c:pt idx="1568">
                  <c:v>15680</c:v>
                </c:pt>
                <c:pt idx="1569">
                  <c:v>15690</c:v>
                </c:pt>
                <c:pt idx="1570">
                  <c:v>15700</c:v>
                </c:pt>
                <c:pt idx="1571">
                  <c:v>15710</c:v>
                </c:pt>
                <c:pt idx="1572">
                  <c:v>15720</c:v>
                </c:pt>
                <c:pt idx="1573">
                  <c:v>15730</c:v>
                </c:pt>
                <c:pt idx="1574">
                  <c:v>15740</c:v>
                </c:pt>
                <c:pt idx="1575">
                  <c:v>15750</c:v>
                </c:pt>
                <c:pt idx="1576">
                  <c:v>15760</c:v>
                </c:pt>
                <c:pt idx="1577">
                  <c:v>15770</c:v>
                </c:pt>
                <c:pt idx="1578">
                  <c:v>15780</c:v>
                </c:pt>
                <c:pt idx="1579">
                  <c:v>15790</c:v>
                </c:pt>
                <c:pt idx="1580">
                  <c:v>15800</c:v>
                </c:pt>
                <c:pt idx="1581">
                  <c:v>15810</c:v>
                </c:pt>
                <c:pt idx="1582">
                  <c:v>15820</c:v>
                </c:pt>
                <c:pt idx="1583">
                  <c:v>15830</c:v>
                </c:pt>
                <c:pt idx="1584">
                  <c:v>15840</c:v>
                </c:pt>
                <c:pt idx="1585">
                  <c:v>15850</c:v>
                </c:pt>
                <c:pt idx="1586">
                  <c:v>15860</c:v>
                </c:pt>
                <c:pt idx="1587">
                  <c:v>15870</c:v>
                </c:pt>
                <c:pt idx="1588">
                  <c:v>15880</c:v>
                </c:pt>
                <c:pt idx="1589">
                  <c:v>15890</c:v>
                </c:pt>
                <c:pt idx="1590">
                  <c:v>15900</c:v>
                </c:pt>
                <c:pt idx="1591">
                  <c:v>15910</c:v>
                </c:pt>
                <c:pt idx="1592">
                  <c:v>15920</c:v>
                </c:pt>
                <c:pt idx="1593">
                  <c:v>15930</c:v>
                </c:pt>
                <c:pt idx="1594">
                  <c:v>15940</c:v>
                </c:pt>
                <c:pt idx="1595">
                  <c:v>15950</c:v>
                </c:pt>
                <c:pt idx="1596">
                  <c:v>15960</c:v>
                </c:pt>
                <c:pt idx="1597">
                  <c:v>15970</c:v>
                </c:pt>
                <c:pt idx="1598">
                  <c:v>15980</c:v>
                </c:pt>
                <c:pt idx="1599">
                  <c:v>15990</c:v>
                </c:pt>
                <c:pt idx="1600">
                  <c:v>16000</c:v>
                </c:pt>
                <c:pt idx="1601">
                  <c:v>16010</c:v>
                </c:pt>
                <c:pt idx="1602">
                  <c:v>16020</c:v>
                </c:pt>
                <c:pt idx="1603">
                  <c:v>16030</c:v>
                </c:pt>
                <c:pt idx="1604">
                  <c:v>16040</c:v>
                </c:pt>
                <c:pt idx="1605">
                  <c:v>16050</c:v>
                </c:pt>
                <c:pt idx="1606">
                  <c:v>16060</c:v>
                </c:pt>
                <c:pt idx="1607">
                  <c:v>16070</c:v>
                </c:pt>
                <c:pt idx="1608">
                  <c:v>16080</c:v>
                </c:pt>
                <c:pt idx="1609">
                  <c:v>16090</c:v>
                </c:pt>
                <c:pt idx="1610">
                  <c:v>16100</c:v>
                </c:pt>
                <c:pt idx="1611">
                  <c:v>16110</c:v>
                </c:pt>
                <c:pt idx="1612">
                  <c:v>16120</c:v>
                </c:pt>
                <c:pt idx="1613">
                  <c:v>16130</c:v>
                </c:pt>
                <c:pt idx="1614">
                  <c:v>16140</c:v>
                </c:pt>
                <c:pt idx="1615">
                  <c:v>16150</c:v>
                </c:pt>
                <c:pt idx="1616">
                  <c:v>16160</c:v>
                </c:pt>
                <c:pt idx="1617">
                  <c:v>16170</c:v>
                </c:pt>
                <c:pt idx="1618">
                  <c:v>16180</c:v>
                </c:pt>
                <c:pt idx="1619">
                  <c:v>16190</c:v>
                </c:pt>
                <c:pt idx="1620">
                  <c:v>16200</c:v>
                </c:pt>
                <c:pt idx="1621">
                  <c:v>16210</c:v>
                </c:pt>
                <c:pt idx="1622">
                  <c:v>16220</c:v>
                </c:pt>
                <c:pt idx="1623">
                  <c:v>16230</c:v>
                </c:pt>
                <c:pt idx="1624">
                  <c:v>16240</c:v>
                </c:pt>
                <c:pt idx="1625">
                  <c:v>16250</c:v>
                </c:pt>
                <c:pt idx="1626">
                  <c:v>16260</c:v>
                </c:pt>
                <c:pt idx="1627">
                  <c:v>16270</c:v>
                </c:pt>
                <c:pt idx="1628">
                  <c:v>16280</c:v>
                </c:pt>
                <c:pt idx="1629">
                  <c:v>16290</c:v>
                </c:pt>
                <c:pt idx="1630">
                  <c:v>16300</c:v>
                </c:pt>
                <c:pt idx="1631">
                  <c:v>16310</c:v>
                </c:pt>
                <c:pt idx="1632">
                  <c:v>16320</c:v>
                </c:pt>
                <c:pt idx="1633">
                  <c:v>16330</c:v>
                </c:pt>
                <c:pt idx="1634">
                  <c:v>16340</c:v>
                </c:pt>
                <c:pt idx="1635">
                  <c:v>16350</c:v>
                </c:pt>
                <c:pt idx="1636">
                  <c:v>16360</c:v>
                </c:pt>
                <c:pt idx="1637">
                  <c:v>16370</c:v>
                </c:pt>
                <c:pt idx="1638">
                  <c:v>16380</c:v>
                </c:pt>
                <c:pt idx="1639">
                  <c:v>16390</c:v>
                </c:pt>
                <c:pt idx="1640">
                  <c:v>16400</c:v>
                </c:pt>
                <c:pt idx="1641">
                  <c:v>16410</c:v>
                </c:pt>
                <c:pt idx="1642">
                  <c:v>16420</c:v>
                </c:pt>
                <c:pt idx="1643">
                  <c:v>16430</c:v>
                </c:pt>
                <c:pt idx="1644">
                  <c:v>16440</c:v>
                </c:pt>
                <c:pt idx="1645">
                  <c:v>16450</c:v>
                </c:pt>
                <c:pt idx="1646">
                  <c:v>16460</c:v>
                </c:pt>
                <c:pt idx="1647">
                  <c:v>16470</c:v>
                </c:pt>
                <c:pt idx="1648">
                  <c:v>16480</c:v>
                </c:pt>
                <c:pt idx="1649">
                  <c:v>16490</c:v>
                </c:pt>
                <c:pt idx="1650">
                  <c:v>16500</c:v>
                </c:pt>
                <c:pt idx="1651">
                  <c:v>16510</c:v>
                </c:pt>
                <c:pt idx="1652">
                  <c:v>16520</c:v>
                </c:pt>
                <c:pt idx="1653">
                  <c:v>16530</c:v>
                </c:pt>
                <c:pt idx="1654">
                  <c:v>16540</c:v>
                </c:pt>
                <c:pt idx="1655">
                  <c:v>16550</c:v>
                </c:pt>
                <c:pt idx="1656">
                  <c:v>16560</c:v>
                </c:pt>
                <c:pt idx="1657">
                  <c:v>16570</c:v>
                </c:pt>
                <c:pt idx="1658">
                  <c:v>16580</c:v>
                </c:pt>
                <c:pt idx="1659">
                  <c:v>16590</c:v>
                </c:pt>
                <c:pt idx="1660">
                  <c:v>16600</c:v>
                </c:pt>
                <c:pt idx="1661">
                  <c:v>16610</c:v>
                </c:pt>
                <c:pt idx="1662">
                  <c:v>16620</c:v>
                </c:pt>
                <c:pt idx="1663">
                  <c:v>16630</c:v>
                </c:pt>
                <c:pt idx="1664">
                  <c:v>16640</c:v>
                </c:pt>
                <c:pt idx="1665">
                  <c:v>16650</c:v>
                </c:pt>
                <c:pt idx="1666">
                  <c:v>16660</c:v>
                </c:pt>
                <c:pt idx="1667">
                  <c:v>16670</c:v>
                </c:pt>
                <c:pt idx="1668">
                  <c:v>16680</c:v>
                </c:pt>
                <c:pt idx="1669">
                  <c:v>16690</c:v>
                </c:pt>
                <c:pt idx="1670">
                  <c:v>16700</c:v>
                </c:pt>
                <c:pt idx="1671">
                  <c:v>16710</c:v>
                </c:pt>
                <c:pt idx="1672">
                  <c:v>16720</c:v>
                </c:pt>
                <c:pt idx="1673">
                  <c:v>16730</c:v>
                </c:pt>
                <c:pt idx="1674">
                  <c:v>16740</c:v>
                </c:pt>
                <c:pt idx="1675">
                  <c:v>16750</c:v>
                </c:pt>
                <c:pt idx="1676">
                  <c:v>16760</c:v>
                </c:pt>
                <c:pt idx="1677">
                  <c:v>16770</c:v>
                </c:pt>
                <c:pt idx="1678">
                  <c:v>16780</c:v>
                </c:pt>
                <c:pt idx="1679">
                  <c:v>16790</c:v>
                </c:pt>
                <c:pt idx="1680">
                  <c:v>16800</c:v>
                </c:pt>
                <c:pt idx="1681">
                  <c:v>16810</c:v>
                </c:pt>
                <c:pt idx="1682">
                  <c:v>16820</c:v>
                </c:pt>
                <c:pt idx="1683">
                  <c:v>16830</c:v>
                </c:pt>
                <c:pt idx="1684">
                  <c:v>16840</c:v>
                </c:pt>
                <c:pt idx="1685">
                  <c:v>16850</c:v>
                </c:pt>
                <c:pt idx="1686">
                  <c:v>16860</c:v>
                </c:pt>
                <c:pt idx="1687">
                  <c:v>16870</c:v>
                </c:pt>
                <c:pt idx="1688">
                  <c:v>16880</c:v>
                </c:pt>
                <c:pt idx="1689">
                  <c:v>16890</c:v>
                </c:pt>
                <c:pt idx="1690">
                  <c:v>16900</c:v>
                </c:pt>
                <c:pt idx="1691">
                  <c:v>16910</c:v>
                </c:pt>
                <c:pt idx="1692">
                  <c:v>16920</c:v>
                </c:pt>
                <c:pt idx="1693">
                  <c:v>16930</c:v>
                </c:pt>
                <c:pt idx="1694">
                  <c:v>16940</c:v>
                </c:pt>
                <c:pt idx="1695">
                  <c:v>16950</c:v>
                </c:pt>
                <c:pt idx="1696">
                  <c:v>16960</c:v>
                </c:pt>
                <c:pt idx="1697">
                  <c:v>16970</c:v>
                </c:pt>
                <c:pt idx="1698">
                  <c:v>16980</c:v>
                </c:pt>
                <c:pt idx="1699">
                  <c:v>16990</c:v>
                </c:pt>
                <c:pt idx="1700">
                  <c:v>17000</c:v>
                </c:pt>
                <c:pt idx="1701">
                  <c:v>17010</c:v>
                </c:pt>
                <c:pt idx="1702">
                  <c:v>17020</c:v>
                </c:pt>
                <c:pt idx="1703">
                  <c:v>17030</c:v>
                </c:pt>
                <c:pt idx="1704">
                  <c:v>17040</c:v>
                </c:pt>
                <c:pt idx="1705">
                  <c:v>17050</c:v>
                </c:pt>
                <c:pt idx="1706">
                  <c:v>17060</c:v>
                </c:pt>
                <c:pt idx="1707">
                  <c:v>17070</c:v>
                </c:pt>
                <c:pt idx="1708">
                  <c:v>17080</c:v>
                </c:pt>
                <c:pt idx="1709">
                  <c:v>17090</c:v>
                </c:pt>
                <c:pt idx="1710">
                  <c:v>17100</c:v>
                </c:pt>
                <c:pt idx="1711">
                  <c:v>17110</c:v>
                </c:pt>
                <c:pt idx="1712">
                  <c:v>17120</c:v>
                </c:pt>
                <c:pt idx="1713">
                  <c:v>17130</c:v>
                </c:pt>
                <c:pt idx="1714">
                  <c:v>17140</c:v>
                </c:pt>
                <c:pt idx="1715">
                  <c:v>17150</c:v>
                </c:pt>
                <c:pt idx="1716">
                  <c:v>17160</c:v>
                </c:pt>
                <c:pt idx="1717">
                  <c:v>17170</c:v>
                </c:pt>
                <c:pt idx="1718">
                  <c:v>17180</c:v>
                </c:pt>
                <c:pt idx="1719">
                  <c:v>17190</c:v>
                </c:pt>
                <c:pt idx="1720">
                  <c:v>17200</c:v>
                </c:pt>
                <c:pt idx="1721">
                  <c:v>17210</c:v>
                </c:pt>
                <c:pt idx="1722">
                  <c:v>17220</c:v>
                </c:pt>
                <c:pt idx="1723">
                  <c:v>17230</c:v>
                </c:pt>
                <c:pt idx="1724">
                  <c:v>17240</c:v>
                </c:pt>
                <c:pt idx="1725">
                  <c:v>17250</c:v>
                </c:pt>
                <c:pt idx="1726">
                  <c:v>17260</c:v>
                </c:pt>
                <c:pt idx="1727">
                  <c:v>17270</c:v>
                </c:pt>
                <c:pt idx="1728">
                  <c:v>17280</c:v>
                </c:pt>
                <c:pt idx="1729">
                  <c:v>17290</c:v>
                </c:pt>
                <c:pt idx="1730">
                  <c:v>17300</c:v>
                </c:pt>
                <c:pt idx="1731">
                  <c:v>17310</c:v>
                </c:pt>
                <c:pt idx="1732">
                  <c:v>17320</c:v>
                </c:pt>
                <c:pt idx="1733">
                  <c:v>17330</c:v>
                </c:pt>
                <c:pt idx="1734">
                  <c:v>17340</c:v>
                </c:pt>
                <c:pt idx="1735">
                  <c:v>17350</c:v>
                </c:pt>
                <c:pt idx="1736">
                  <c:v>17360</c:v>
                </c:pt>
                <c:pt idx="1737">
                  <c:v>17370</c:v>
                </c:pt>
                <c:pt idx="1738">
                  <c:v>17380</c:v>
                </c:pt>
                <c:pt idx="1739">
                  <c:v>17390</c:v>
                </c:pt>
                <c:pt idx="1740">
                  <c:v>17400</c:v>
                </c:pt>
                <c:pt idx="1741">
                  <c:v>17410</c:v>
                </c:pt>
                <c:pt idx="1742">
                  <c:v>17420</c:v>
                </c:pt>
                <c:pt idx="1743">
                  <c:v>17430</c:v>
                </c:pt>
                <c:pt idx="1744">
                  <c:v>17440</c:v>
                </c:pt>
                <c:pt idx="1745">
                  <c:v>17450</c:v>
                </c:pt>
                <c:pt idx="1746">
                  <c:v>17460</c:v>
                </c:pt>
                <c:pt idx="1747">
                  <c:v>17470</c:v>
                </c:pt>
                <c:pt idx="1748">
                  <c:v>17480</c:v>
                </c:pt>
                <c:pt idx="1749">
                  <c:v>17490</c:v>
                </c:pt>
                <c:pt idx="1750">
                  <c:v>17500</c:v>
                </c:pt>
                <c:pt idx="1751">
                  <c:v>17510</c:v>
                </c:pt>
                <c:pt idx="1752">
                  <c:v>17520</c:v>
                </c:pt>
                <c:pt idx="1753">
                  <c:v>17530</c:v>
                </c:pt>
                <c:pt idx="1754">
                  <c:v>17540</c:v>
                </c:pt>
                <c:pt idx="1755">
                  <c:v>17550</c:v>
                </c:pt>
                <c:pt idx="1756">
                  <c:v>17560</c:v>
                </c:pt>
                <c:pt idx="1757">
                  <c:v>17570</c:v>
                </c:pt>
                <c:pt idx="1758">
                  <c:v>17580</c:v>
                </c:pt>
                <c:pt idx="1759">
                  <c:v>17590</c:v>
                </c:pt>
                <c:pt idx="1760">
                  <c:v>17600</c:v>
                </c:pt>
                <c:pt idx="1761">
                  <c:v>17610</c:v>
                </c:pt>
                <c:pt idx="1762">
                  <c:v>17620</c:v>
                </c:pt>
                <c:pt idx="1763">
                  <c:v>17630</c:v>
                </c:pt>
                <c:pt idx="1764">
                  <c:v>17640</c:v>
                </c:pt>
                <c:pt idx="1765">
                  <c:v>17650</c:v>
                </c:pt>
                <c:pt idx="1766">
                  <c:v>17660</c:v>
                </c:pt>
                <c:pt idx="1767">
                  <c:v>17670</c:v>
                </c:pt>
                <c:pt idx="1768">
                  <c:v>17680</c:v>
                </c:pt>
                <c:pt idx="1769">
                  <c:v>17690</c:v>
                </c:pt>
                <c:pt idx="1770">
                  <c:v>17700</c:v>
                </c:pt>
                <c:pt idx="1771">
                  <c:v>17710</c:v>
                </c:pt>
                <c:pt idx="1772">
                  <c:v>17720</c:v>
                </c:pt>
                <c:pt idx="1773">
                  <c:v>17730</c:v>
                </c:pt>
                <c:pt idx="1774">
                  <c:v>17740</c:v>
                </c:pt>
                <c:pt idx="1775">
                  <c:v>17750</c:v>
                </c:pt>
                <c:pt idx="1776">
                  <c:v>17760</c:v>
                </c:pt>
                <c:pt idx="1777">
                  <c:v>17770</c:v>
                </c:pt>
                <c:pt idx="1778">
                  <c:v>17780</c:v>
                </c:pt>
                <c:pt idx="1779">
                  <c:v>17790</c:v>
                </c:pt>
                <c:pt idx="1780">
                  <c:v>17800</c:v>
                </c:pt>
                <c:pt idx="1781">
                  <c:v>17810</c:v>
                </c:pt>
                <c:pt idx="1782">
                  <c:v>17820</c:v>
                </c:pt>
                <c:pt idx="1783">
                  <c:v>17830</c:v>
                </c:pt>
                <c:pt idx="1784">
                  <c:v>17840</c:v>
                </c:pt>
                <c:pt idx="1785">
                  <c:v>17850</c:v>
                </c:pt>
                <c:pt idx="1786">
                  <c:v>17860</c:v>
                </c:pt>
                <c:pt idx="1787">
                  <c:v>17870</c:v>
                </c:pt>
                <c:pt idx="1788">
                  <c:v>17880</c:v>
                </c:pt>
                <c:pt idx="1789">
                  <c:v>17890</c:v>
                </c:pt>
                <c:pt idx="1790">
                  <c:v>17900</c:v>
                </c:pt>
                <c:pt idx="1791">
                  <c:v>17910</c:v>
                </c:pt>
                <c:pt idx="1792">
                  <c:v>17920</c:v>
                </c:pt>
                <c:pt idx="1793">
                  <c:v>17930</c:v>
                </c:pt>
                <c:pt idx="1794">
                  <c:v>17940</c:v>
                </c:pt>
                <c:pt idx="1795">
                  <c:v>17950</c:v>
                </c:pt>
                <c:pt idx="1796">
                  <c:v>17960</c:v>
                </c:pt>
                <c:pt idx="1797">
                  <c:v>17970</c:v>
                </c:pt>
                <c:pt idx="1798">
                  <c:v>17980</c:v>
                </c:pt>
                <c:pt idx="1799">
                  <c:v>17990</c:v>
                </c:pt>
                <c:pt idx="1800">
                  <c:v>18000</c:v>
                </c:pt>
                <c:pt idx="1801">
                  <c:v>18010</c:v>
                </c:pt>
                <c:pt idx="1802">
                  <c:v>18020</c:v>
                </c:pt>
                <c:pt idx="1803">
                  <c:v>18030</c:v>
                </c:pt>
                <c:pt idx="1804">
                  <c:v>18040</c:v>
                </c:pt>
                <c:pt idx="1805">
                  <c:v>18050</c:v>
                </c:pt>
                <c:pt idx="1806">
                  <c:v>18060</c:v>
                </c:pt>
                <c:pt idx="1807">
                  <c:v>18070</c:v>
                </c:pt>
                <c:pt idx="1808">
                  <c:v>18080</c:v>
                </c:pt>
                <c:pt idx="1809">
                  <c:v>18090</c:v>
                </c:pt>
                <c:pt idx="1810">
                  <c:v>18100</c:v>
                </c:pt>
                <c:pt idx="1811">
                  <c:v>18110</c:v>
                </c:pt>
                <c:pt idx="1812">
                  <c:v>18120</c:v>
                </c:pt>
                <c:pt idx="1813">
                  <c:v>18130</c:v>
                </c:pt>
                <c:pt idx="1814">
                  <c:v>18140</c:v>
                </c:pt>
                <c:pt idx="1815">
                  <c:v>18150</c:v>
                </c:pt>
                <c:pt idx="1816">
                  <c:v>18160</c:v>
                </c:pt>
                <c:pt idx="1817">
                  <c:v>18170</c:v>
                </c:pt>
                <c:pt idx="1818">
                  <c:v>18180</c:v>
                </c:pt>
                <c:pt idx="1819">
                  <c:v>18190</c:v>
                </c:pt>
                <c:pt idx="1820">
                  <c:v>18200</c:v>
                </c:pt>
                <c:pt idx="1821">
                  <c:v>18210</c:v>
                </c:pt>
                <c:pt idx="1822">
                  <c:v>18220</c:v>
                </c:pt>
                <c:pt idx="1823">
                  <c:v>18230</c:v>
                </c:pt>
                <c:pt idx="1824">
                  <c:v>18240</c:v>
                </c:pt>
                <c:pt idx="1825">
                  <c:v>18250</c:v>
                </c:pt>
                <c:pt idx="1826">
                  <c:v>18260</c:v>
                </c:pt>
                <c:pt idx="1827">
                  <c:v>18270</c:v>
                </c:pt>
                <c:pt idx="1828">
                  <c:v>18280</c:v>
                </c:pt>
                <c:pt idx="1829">
                  <c:v>18290</c:v>
                </c:pt>
                <c:pt idx="1830">
                  <c:v>18300</c:v>
                </c:pt>
                <c:pt idx="1831">
                  <c:v>18310</c:v>
                </c:pt>
                <c:pt idx="1832">
                  <c:v>18320</c:v>
                </c:pt>
                <c:pt idx="1833">
                  <c:v>18330</c:v>
                </c:pt>
                <c:pt idx="1834">
                  <c:v>18340</c:v>
                </c:pt>
                <c:pt idx="1835">
                  <c:v>18350</c:v>
                </c:pt>
                <c:pt idx="1836">
                  <c:v>18360</c:v>
                </c:pt>
                <c:pt idx="1837">
                  <c:v>18370</c:v>
                </c:pt>
                <c:pt idx="1838">
                  <c:v>18380</c:v>
                </c:pt>
                <c:pt idx="1839">
                  <c:v>18390</c:v>
                </c:pt>
                <c:pt idx="1840">
                  <c:v>18400</c:v>
                </c:pt>
                <c:pt idx="1841">
                  <c:v>18410</c:v>
                </c:pt>
                <c:pt idx="1842">
                  <c:v>18420</c:v>
                </c:pt>
                <c:pt idx="1843">
                  <c:v>18430</c:v>
                </c:pt>
                <c:pt idx="1844">
                  <c:v>18440</c:v>
                </c:pt>
                <c:pt idx="1845">
                  <c:v>18450</c:v>
                </c:pt>
                <c:pt idx="1846">
                  <c:v>18460</c:v>
                </c:pt>
                <c:pt idx="1847">
                  <c:v>18470</c:v>
                </c:pt>
                <c:pt idx="1848">
                  <c:v>18480</c:v>
                </c:pt>
                <c:pt idx="1849">
                  <c:v>18490</c:v>
                </c:pt>
                <c:pt idx="1850">
                  <c:v>18500</c:v>
                </c:pt>
                <c:pt idx="1851">
                  <c:v>18510</c:v>
                </c:pt>
                <c:pt idx="1852">
                  <c:v>18520</c:v>
                </c:pt>
                <c:pt idx="1853">
                  <c:v>18530</c:v>
                </c:pt>
                <c:pt idx="1854">
                  <c:v>18540</c:v>
                </c:pt>
                <c:pt idx="1855">
                  <c:v>18550</c:v>
                </c:pt>
                <c:pt idx="1856">
                  <c:v>18560</c:v>
                </c:pt>
                <c:pt idx="1857">
                  <c:v>18570</c:v>
                </c:pt>
                <c:pt idx="1858">
                  <c:v>18580</c:v>
                </c:pt>
                <c:pt idx="1859">
                  <c:v>18590</c:v>
                </c:pt>
                <c:pt idx="1860">
                  <c:v>18600</c:v>
                </c:pt>
                <c:pt idx="1861">
                  <c:v>18610</c:v>
                </c:pt>
                <c:pt idx="1862">
                  <c:v>18620</c:v>
                </c:pt>
                <c:pt idx="1863">
                  <c:v>18630</c:v>
                </c:pt>
                <c:pt idx="1864">
                  <c:v>18640</c:v>
                </c:pt>
                <c:pt idx="1865">
                  <c:v>18650</c:v>
                </c:pt>
                <c:pt idx="1866">
                  <c:v>18660</c:v>
                </c:pt>
                <c:pt idx="1867">
                  <c:v>18670</c:v>
                </c:pt>
                <c:pt idx="1868">
                  <c:v>18680</c:v>
                </c:pt>
                <c:pt idx="1869">
                  <c:v>18690</c:v>
                </c:pt>
                <c:pt idx="1870">
                  <c:v>18700</c:v>
                </c:pt>
                <c:pt idx="1871">
                  <c:v>18710</c:v>
                </c:pt>
                <c:pt idx="1872">
                  <c:v>18720</c:v>
                </c:pt>
                <c:pt idx="1873">
                  <c:v>18730</c:v>
                </c:pt>
                <c:pt idx="1874">
                  <c:v>18740</c:v>
                </c:pt>
                <c:pt idx="1875">
                  <c:v>18750</c:v>
                </c:pt>
                <c:pt idx="1876">
                  <c:v>18760</c:v>
                </c:pt>
                <c:pt idx="1877">
                  <c:v>18770</c:v>
                </c:pt>
                <c:pt idx="1878">
                  <c:v>18780</c:v>
                </c:pt>
                <c:pt idx="1879">
                  <c:v>18790</c:v>
                </c:pt>
                <c:pt idx="1880">
                  <c:v>18800</c:v>
                </c:pt>
                <c:pt idx="1881">
                  <c:v>18810</c:v>
                </c:pt>
                <c:pt idx="1882">
                  <c:v>18820</c:v>
                </c:pt>
                <c:pt idx="1883">
                  <c:v>18830</c:v>
                </c:pt>
                <c:pt idx="1884">
                  <c:v>18840</c:v>
                </c:pt>
                <c:pt idx="1885">
                  <c:v>18850</c:v>
                </c:pt>
                <c:pt idx="1886">
                  <c:v>18860</c:v>
                </c:pt>
                <c:pt idx="1887">
                  <c:v>18870</c:v>
                </c:pt>
                <c:pt idx="1888">
                  <c:v>18880</c:v>
                </c:pt>
                <c:pt idx="1889">
                  <c:v>18890</c:v>
                </c:pt>
                <c:pt idx="1890">
                  <c:v>18900</c:v>
                </c:pt>
                <c:pt idx="1891">
                  <c:v>18910</c:v>
                </c:pt>
                <c:pt idx="1892">
                  <c:v>18920</c:v>
                </c:pt>
                <c:pt idx="1893">
                  <c:v>18930</c:v>
                </c:pt>
                <c:pt idx="1894">
                  <c:v>18940</c:v>
                </c:pt>
                <c:pt idx="1895">
                  <c:v>18950</c:v>
                </c:pt>
                <c:pt idx="1896">
                  <c:v>18960</c:v>
                </c:pt>
                <c:pt idx="1897">
                  <c:v>18970</c:v>
                </c:pt>
                <c:pt idx="1898">
                  <c:v>18980</c:v>
                </c:pt>
                <c:pt idx="1899">
                  <c:v>18990</c:v>
                </c:pt>
                <c:pt idx="1900">
                  <c:v>19000</c:v>
                </c:pt>
                <c:pt idx="1901">
                  <c:v>19010</c:v>
                </c:pt>
                <c:pt idx="1902">
                  <c:v>19020</c:v>
                </c:pt>
                <c:pt idx="1903">
                  <c:v>19030</c:v>
                </c:pt>
                <c:pt idx="1904">
                  <c:v>19040</c:v>
                </c:pt>
                <c:pt idx="1905">
                  <c:v>19050</c:v>
                </c:pt>
                <c:pt idx="1906">
                  <c:v>19060</c:v>
                </c:pt>
                <c:pt idx="1907">
                  <c:v>19070</c:v>
                </c:pt>
                <c:pt idx="1908">
                  <c:v>19080</c:v>
                </c:pt>
                <c:pt idx="1909">
                  <c:v>19090</c:v>
                </c:pt>
                <c:pt idx="1910">
                  <c:v>19100</c:v>
                </c:pt>
                <c:pt idx="1911">
                  <c:v>19110</c:v>
                </c:pt>
                <c:pt idx="1912">
                  <c:v>19120</c:v>
                </c:pt>
                <c:pt idx="1913">
                  <c:v>19130</c:v>
                </c:pt>
                <c:pt idx="1914">
                  <c:v>19140</c:v>
                </c:pt>
                <c:pt idx="1915">
                  <c:v>19150</c:v>
                </c:pt>
                <c:pt idx="1916">
                  <c:v>19160</c:v>
                </c:pt>
                <c:pt idx="1917">
                  <c:v>19170</c:v>
                </c:pt>
                <c:pt idx="1918">
                  <c:v>19180</c:v>
                </c:pt>
                <c:pt idx="1919">
                  <c:v>19190</c:v>
                </c:pt>
                <c:pt idx="1920">
                  <c:v>19200</c:v>
                </c:pt>
                <c:pt idx="1921">
                  <c:v>19210</c:v>
                </c:pt>
                <c:pt idx="1922">
                  <c:v>19220</c:v>
                </c:pt>
                <c:pt idx="1923">
                  <c:v>19230</c:v>
                </c:pt>
                <c:pt idx="1924">
                  <c:v>19240</c:v>
                </c:pt>
                <c:pt idx="1925">
                  <c:v>19250</c:v>
                </c:pt>
                <c:pt idx="1926">
                  <c:v>19260</c:v>
                </c:pt>
                <c:pt idx="1927">
                  <c:v>19270</c:v>
                </c:pt>
                <c:pt idx="1928">
                  <c:v>19280</c:v>
                </c:pt>
                <c:pt idx="1929">
                  <c:v>19290</c:v>
                </c:pt>
                <c:pt idx="1930">
                  <c:v>19300</c:v>
                </c:pt>
                <c:pt idx="1931">
                  <c:v>19310</c:v>
                </c:pt>
                <c:pt idx="1932">
                  <c:v>19320</c:v>
                </c:pt>
                <c:pt idx="1933">
                  <c:v>19330</c:v>
                </c:pt>
                <c:pt idx="1934">
                  <c:v>19340</c:v>
                </c:pt>
                <c:pt idx="1935">
                  <c:v>19350</c:v>
                </c:pt>
                <c:pt idx="1936">
                  <c:v>19360</c:v>
                </c:pt>
                <c:pt idx="1937">
                  <c:v>19370</c:v>
                </c:pt>
                <c:pt idx="1938">
                  <c:v>19380</c:v>
                </c:pt>
                <c:pt idx="1939">
                  <c:v>19390</c:v>
                </c:pt>
                <c:pt idx="1940">
                  <c:v>19400</c:v>
                </c:pt>
                <c:pt idx="1941">
                  <c:v>19410</c:v>
                </c:pt>
                <c:pt idx="1942">
                  <c:v>19420</c:v>
                </c:pt>
                <c:pt idx="1943">
                  <c:v>19430</c:v>
                </c:pt>
                <c:pt idx="1944">
                  <c:v>19440</c:v>
                </c:pt>
                <c:pt idx="1945">
                  <c:v>19450</c:v>
                </c:pt>
                <c:pt idx="1946">
                  <c:v>19460</c:v>
                </c:pt>
                <c:pt idx="1947">
                  <c:v>19470</c:v>
                </c:pt>
                <c:pt idx="1948">
                  <c:v>19480</c:v>
                </c:pt>
                <c:pt idx="1949">
                  <c:v>19490</c:v>
                </c:pt>
                <c:pt idx="1950">
                  <c:v>19500</c:v>
                </c:pt>
                <c:pt idx="1951">
                  <c:v>19510</c:v>
                </c:pt>
                <c:pt idx="1952">
                  <c:v>19520</c:v>
                </c:pt>
                <c:pt idx="1953">
                  <c:v>19530</c:v>
                </c:pt>
                <c:pt idx="1954">
                  <c:v>19540</c:v>
                </c:pt>
                <c:pt idx="1955">
                  <c:v>19550</c:v>
                </c:pt>
                <c:pt idx="1956">
                  <c:v>19560</c:v>
                </c:pt>
                <c:pt idx="1957">
                  <c:v>19570</c:v>
                </c:pt>
                <c:pt idx="1958">
                  <c:v>19580</c:v>
                </c:pt>
                <c:pt idx="1959">
                  <c:v>19590</c:v>
                </c:pt>
                <c:pt idx="1960">
                  <c:v>19600</c:v>
                </c:pt>
                <c:pt idx="1961">
                  <c:v>19610</c:v>
                </c:pt>
                <c:pt idx="1962">
                  <c:v>19620</c:v>
                </c:pt>
                <c:pt idx="1963">
                  <c:v>19630</c:v>
                </c:pt>
                <c:pt idx="1964">
                  <c:v>19640</c:v>
                </c:pt>
                <c:pt idx="1965">
                  <c:v>19650</c:v>
                </c:pt>
                <c:pt idx="1966">
                  <c:v>19660</c:v>
                </c:pt>
                <c:pt idx="1967">
                  <c:v>19670</c:v>
                </c:pt>
                <c:pt idx="1968">
                  <c:v>19680</c:v>
                </c:pt>
                <c:pt idx="1969">
                  <c:v>19690</c:v>
                </c:pt>
                <c:pt idx="1970">
                  <c:v>19700</c:v>
                </c:pt>
                <c:pt idx="1971">
                  <c:v>19710</c:v>
                </c:pt>
                <c:pt idx="1972">
                  <c:v>19720</c:v>
                </c:pt>
                <c:pt idx="1973">
                  <c:v>19730</c:v>
                </c:pt>
                <c:pt idx="1974">
                  <c:v>19740</c:v>
                </c:pt>
                <c:pt idx="1975">
                  <c:v>19750</c:v>
                </c:pt>
                <c:pt idx="1976">
                  <c:v>19760</c:v>
                </c:pt>
                <c:pt idx="1977">
                  <c:v>19770</c:v>
                </c:pt>
                <c:pt idx="1978">
                  <c:v>19780</c:v>
                </c:pt>
                <c:pt idx="1979">
                  <c:v>19790</c:v>
                </c:pt>
                <c:pt idx="1980">
                  <c:v>19800</c:v>
                </c:pt>
                <c:pt idx="1981">
                  <c:v>19810</c:v>
                </c:pt>
                <c:pt idx="1982">
                  <c:v>19820</c:v>
                </c:pt>
                <c:pt idx="1983">
                  <c:v>19830</c:v>
                </c:pt>
                <c:pt idx="1984">
                  <c:v>19840</c:v>
                </c:pt>
                <c:pt idx="1985">
                  <c:v>19850</c:v>
                </c:pt>
                <c:pt idx="1986">
                  <c:v>19860</c:v>
                </c:pt>
                <c:pt idx="1987">
                  <c:v>19870</c:v>
                </c:pt>
                <c:pt idx="1988">
                  <c:v>19880</c:v>
                </c:pt>
                <c:pt idx="1989">
                  <c:v>19890</c:v>
                </c:pt>
                <c:pt idx="1990">
                  <c:v>19900</c:v>
                </c:pt>
                <c:pt idx="1991">
                  <c:v>19910</c:v>
                </c:pt>
                <c:pt idx="1992">
                  <c:v>19920</c:v>
                </c:pt>
                <c:pt idx="1993">
                  <c:v>19930</c:v>
                </c:pt>
                <c:pt idx="1994">
                  <c:v>19940</c:v>
                </c:pt>
                <c:pt idx="1995">
                  <c:v>19950</c:v>
                </c:pt>
                <c:pt idx="1996">
                  <c:v>19960</c:v>
                </c:pt>
                <c:pt idx="1997">
                  <c:v>19970</c:v>
                </c:pt>
                <c:pt idx="1998">
                  <c:v>19980</c:v>
                </c:pt>
                <c:pt idx="1999">
                  <c:v>19990</c:v>
                </c:pt>
                <c:pt idx="2000">
                  <c:v>20000</c:v>
                </c:pt>
                <c:pt idx="2001">
                  <c:v>20010</c:v>
                </c:pt>
                <c:pt idx="2002">
                  <c:v>20020</c:v>
                </c:pt>
                <c:pt idx="2003">
                  <c:v>20030</c:v>
                </c:pt>
                <c:pt idx="2004">
                  <c:v>20040</c:v>
                </c:pt>
                <c:pt idx="2005">
                  <c:v>20050</c:v>
                </c:pt>
                <c:pt idx="2006">
                  <c:v>20060</c:v>
                </c:pt>
                <c:pt idx="2007">
                  <c:v>20070</c:v>
                </c:pt>
                <c:pt idx="2008">
                  <c:v>20080</c:v>
                </c:pt>
                <c:pt idx="2009">
                  <c:v>20090</c:v>
                </c:pt>
                <c:pt idx="2010">
                  <c:v>20100</c:v>
                </c:pt>
                <c:pt idx="2011">
                  <c:v>20110</c:v>
                </c:pt>
                <c:pt idx="2012">
                  <c:v>20120</c:v>
                </c:pt>
                <c:pt idx="2013">
                  <c:v>20130</c:v>
                </c:pt>
                <c:pt idx="2014">
                  <c:v>20140</c:v>
                </c:pt>
                <c:pt idx="2015">
                  <c:v>20150</c:v>
                </c:pt>
                <c:pt idx="2016">
                  <c:v>20160</c:v>
                </c:pt>
                <c:pt idx="2017">
                  <c:v>20170</c:v>
                </c:pt>
                <c:pt idx="2018">
                  <c:v>20180</c:v>
                </c:pt>
                <c:pt idx="2019">
                  <c:v>20190</c:v>
                </c:pt>
                <c:pt idx="2020">
                  <c:v>20200</c:v>
                </c:pt>
                <c:pt idx="2021">
                  <c:v>20210</c:v>
                </c:pt>
                <c:pt idx="2022">
                  <c:v>20220</c:v>
                </c:pt>
                <c:pt idx="2023">
                  <c:v>20230</c:v>
                </c:pt>
                <c:pt idx="2024">
                  <c:v>20240</c:v>
                </c:pt>
                <c:pt idx="2025">
                  <c:v>20250</c:v>
                </c:pt>
                <c:pt idx="2026">
                  <c:v>20260</c:v>
                </c:pt>
                <c:pt idx="2027">
                  <c:v>20270</c:v>
                </c:pt>
                <c:pt idx="2028">
                  <c:v>20280</c:v>
                </c:pt>
                <c:pt idx="2029">
                  <c:v>20290</c:v>
                </c:pt>
                <c:pt idx="2030">
                  <c:v>20300</c:v>
                </c:pt>
                <c:pt idx="2031">
                  <c:v>20310</c:v>
                </c:pt>
                <c:pt idx="2032">
                  <c:v>20320</c:v>
                </c:pt>
                <c:pt idx="2033">
                  <c:v>20330</c:v>
                </c:pt>
                <c:pt idx="2034">
                  <c:v>20340</c:v>
                </c:pt>
                <c:pt idx="2035">
                  <c:v>20350</c:v>
                </c:pt>
                <c:pt idx="2036">
                  <c:v>20360</c:v>
                </c:pt>
                <c:pt idx="2037">
                  <c:v>20370</c:v>
                </c:pt>
                <c:pt idx="2038">
                  <c:v>20380</c:v>
                </c:pt>
                <c:pt idx="2039">
                  <c:v>20390</c:v>
                </c:pt>
                <c:pt idx="2040">
                  <c:v>20400</c:v>
                </c:pt>
                <c:pt idx="2041">
                  <c:v>20410</c:v>
                </c:pt>
                <c:pt idx="2042">
                  <c:v>20420</c:v>
                </c:pt>
                <c:pt idx="2043">
                  <c:v>20430</c:v>
                </c:pt>
                <c:pt idx="2044">
                  <c:v>20440</c:v>
                </c:pt>
                <c:pt idx="2045">
                  <c:v>20450</c:v>
                </c:pt>
                <c:pt idx="2046">
                  <c:v>20460</c:v>
                </c:pt>
                <c:pt idx="2047">
                  <c:v>20470</c:v>
                </c:pt>
                <c:pt idx="2048">
                  <c:v>20480</c:v>
                </c:pt>
                <c:pt idx="2049">
                  <c:v>20490</c:v>
                </c:pt>
                <c:pt idx="2050">
                  <c:v>20500</c:v>
                </c:pt>
                <c:pt idx="2051">
                  <c:v>20510</c:v>
                </c:pt>
                <c:pt idx="2052">
                  <c:v>20520</c:v>
                </c:pt>
                <c:pt idx="2053">
                  <c:v>20530</c:v>
                </c:pt>
                <c:pt idx="2054">
                  <c:v>20540</c:v>
                </c:pt>
                <c:pt idx="2055">
                  <c:v>20550</c:v>
                </c:pt>
                <c:pt idx="2056">
                  <c:v>20560</c:v>
                </c:pt>
                <c:pt idx="2057">
                  <c:v>20570</c:v>
                </c:pt>
                <c:pt idx="2058">
                  <c:v>20580</c:v>
                </c:pt>
                <c:pt idx="2059">
                  <c:v>20590</c:v>
                </c:pt>
                <c:pt idx="2060">
                  <c:v>20600</c:v>
                </c:pt>
                <c:pt idx="2061">
                  <c:v>20610</c:v>
                </c:pt>
                <c:pt idx="2062">
                  <c:v>20620</c:v>
                </c:pt>
                <c:pt idx="2063">
                  <c:v>20630</c:v>
                </c:pt>
                <c:pt idx="2064">
                  <c:v>20640</c:v>
                </c:pt>
                <c:pt idx="2065">
                  <c:v>20650</c:v>
                </c:pt>
                <c:pt idx="2066">
                  <c:v>20660</c:v>
                </c:pt>
                <c:pt idx="2067">
                  <c:v>20670</c:v>
                </c:pt>
                <c:pt idx="2068">
                  <c:v>20680</c:v>
                </c:pt>
                <c:pt idx="2069">
                  <c:v>20690</c:v>
                </c:pt>
                <c:pt idx="2070">
                  <c:v>20700</c:v>
                </c:pt>
                <c:pt idx="2071">
                  <c:v>20710</c:v>
                </c:pt>
                <c:pt idx="2072">
                  <c:v>20720</c:v>
                </c:pt>
                <c:pt idx="2073">
                  <c:v>20730</c:v>
                </c:pt>
                <c:pt idx="2074">
                  <c:v>20740</c:v>
                </c:pt>
                <c:pt idx="2075">
                  <c:v>20750</c:v>
                </c:pt>
                <c:pt idx="2076">
                  <c:v>20760</c:v>
                </c:pt>
                <c:pt idx="2077">
                  <c:v>20770</c:v>
                </c:pt>
                <c:pt idx="2078">
                  <c:v>20780</c:v>
                </c:pt>
                <c:pt idx="2079">
                  <c:v>20790</c:v>
                </c:pt>
                <c:pt idx="2080">
                  <c:v>20800</c:v>
                </c:pt>
                <c:pt idx="2081">
                  <c:v>20810</c:v>
                </c:pt>
                <c:pt idx="2082">
                  <c:v>20820</c:v>
                </c:pt>
                <c:pt idx="2083">
                  <c:v>20830</c:v>
                </c:pt>
                <c:pt idx="2084">
                  <c:v>20840</c:v>
                </c:pt>
                <c:pt idx="2085">
                  <c:v>20850</c:v>
                </c:pt>
                <c:pt idx="2086">
                  <c:v>20860</c:v>
                </c:pt>
                <c:pt idx="2087">
                  <c:v>20870</c:v>
                </c:pt>
                <c:pt idx="2088">
                  <c:v>20880</c:v>
                </c:pt>
                <c:pt idx="2089">
                  <c:v>20890</c:v>
                </c:pt>
                <c:pt idx="2090">
                  <c:v>20900</c:v>
                </c:pt>
                <c:pt idx="2091">
                  <c:v>20910</c:v>
                </c:pt>
                <c:pt idx="2092">
                  <c:v>20920</c:v>
                </c:pt>
                <c:pt idx="2093">
                  <c:v>20930</c:v>
                </c:pt>
                <c:pt idx="2094">
                  <c:v>20940</c:v>
                </c:pt>
                <c:pt idx="2095">
                  <c:v>20950</c:v>
                </c:pt>
                <c:pt idx="2096">
                  <c:v>20960</c:v>
                </c:pt>
                <c:pt idx="2097">
                  <c:v>20970</c:v>
                </c:pt>
                <c:pt idx="2098">
                  <c:v>20980</c:v>
                </c:pt>
                <c:pt idx="2099">
                  <c:v>20990</c:v>
                </c:pt>
                <c:pt idx="2100">
                  <c:v>21000</c:v>
                </c:pt>
                <c:pt idx="2101">
                  <c:v>21010</c:v>
                </c:pt>
                <c:pt idx="2102">
                  <c:v>21020</c:v>
                </c:pt>
                <c:pt idx="2103">
                  <c:v>21030</c:v>
                </c:pt>
                <c:pt idx="2104">
                  <c:v>21040</c:v>
                </c:pt>
                <c:pt idx="2105">
                  <c:v>21050</c:v>
                </c:pt>
                <c:pt idx="2106">
                  <c:v>21060</c:v>
                </c:pt>
                <c:pt idx="2107">
                  <c:v>21070</c:v>
                </c:pt>
                <c:pt idx="2108">
                  <c:v>21080</c:v>
                </c:pt>
                <c:pt idx="2109">
                  <c:v>21090</c:v>
                </c:pt>
                <c:pt idx="2110">
                  <c:v>21100</c:v>
                </c:pt>
                <c:pt idx="2111">
                  <c:v>21110</c:v>
                </c:pt>
                <c:pt idx="2112">
                  <c:v>21120</c:v>
                </c:pt>
                <c:pt idx="2113">
                  <c:v>21130</c:v>
                </c:pt>
                <c:pt idx="2114">
                  <c:v>21140</c:v>
                </c:pt>
                <c:pt idx="2115">
                  <c:v>21150</c:v>
                </c:pt>
                <c:pt idx="2116">
                  <c:v>21160</c:v>
                </c:pt>
                <c:pt idx="2117">
                  <c:v>21170</c:v>
                </c:pt>
                <c:pt idx="2118">
                  <c:v>21180</c:v>
                </c:pt>
                <c:pt idx="2119">
                  <c:v>21190</c:v>
                </c:pt>
                <c:pt idx="2120">
                  <c:v>21200</c:v>
                </c:pt>
                <c:pt idx="2121">
                  <c:v>21210</c:v>
                </c:pt>
                <c:pt idx="2122">
                  <c:v>21220</c:v>
                </c:pt>
                <c:pt idx="2123">
                  <c:v>21230</c:v>
                </c:pt>
                <c:pt idx="2124">
                  <c:v>21240</c:v>
                </c:pt>
                <c:pt idx="2125">
                  <c:v>21250</c:v>
                </c:pt>
                <c:pt idx="2126">
                  <c:v>21260</c:v>
                </c:pt>
                <c:pt idx="2127">
                  <c:v>21270</c:v>
                </c:pt>
                <c:pt idx="2128">
                  <c:v>21280</c:v>
                </c:pt>
                <c:pt idx="2129">
                  <c:v>21290</c:v>
                </c:pt>
                <c:pt idx="2130">
                  <c:v>21300</c:v>
                </c:pt>
                <c:pt idx="2131">
                  <c:v>21310</c:v>
                </c:pt>
                <c:pt idx="2132">
                  <c:v>21320</c:v>
                </c:pt>
                <c:pt idx="2133">
                  <c:v>21330</c:v>
                </c:pt>
                <c:pt idx="2134">
                  <c:v>21340</c:v>
                </c:pt>
                <c:pt idx="2135">
                  <c:v>21350</c:v>
                </c:pt>
                <c:pt idx="2136">
                  <c:v>21360</c:v>
                </c:pt>
                <c:pt idx="2137">
                  <c:v>21370</c:v>
                </c:pt>
                <c:pt idx="2138">
                  <c:v>21380</c:v>
                </c:pt>
                <c:pt idx="2139">
                  <c:v>21390</c:v>
                </c:pt>
                <c:pt idx="2140">
                  <c:v>21400</c:v>
                </c:pt>
                <c:pt idx="2141">
                  <c:v>21410</c:v>
                </c:pt>
                <c:pt idx="2142">
                  <c:v>21420</c:v>
                </c:pt>
                <c:pt idx="2143">
                  <c:v>21430</c:v>
                </c:pt>
                <c:pt idx="2144">
                  <c:v>21440</c:v>
                </c:pt>
                <c:pt idx="2145">
                  <c:v>21450</c:v>
                </c:pt>
                <c:pt idx="2146">
                  <c:v>21460</c:v>
                </c:pt>
                <c:pt idx="2147">
                  <c:v>21470</c:v>
                </c:pt>
                <c:pt idx="2148">
                  <c:v>21480</c:v>
                </c:pt>
                <c:pt idx="2149">
                  <c:v>21490</c:v>
                </c:pt>
                <c:pt idx="2150">
                  <c:v>21500</c:v>
                </c:pt>
                <c:pt idx="2151">
                  <c:v>21510</c:v>
                </c:pt>
                <c:pt idx="2152">
                  <c:v>21520</c:v>
                </c:pt>
                <c:pt idx="2153">
                  <c:v>21530</c:v>
                </c:pt>
                <c:pt idx="2154">
                  <c:v>21540</c:v>
                </c:pt>
                <c:pt idx="2155">
                  <c:v>21550</c:v>
                </c:pt>
                <c:pt idx="2156">
                  <c:v>21560</c:v>
                </c:pt>
                <c:pt idx="2157">
                  <c:v>21570</c:v>
                </c:pt>
                <c:pt idx="2158">
                  <c:v>21580</c:v>
                </c:pt>
                <c:pt idx="2159">
                  <c:v>21590</c:v>
                </c:pt>
                <c:pt idx="2160">
                  <c:v>21600</c:v>
                </c:pt>
                <c:pt idx="2161">
                  <c:v>21610</c:v>
                </c:pt>
                <c:pt idx="2162">
                  <c:v>21620</c:v>
                </c:pt>
                <c:pt idx="2163">
                  <c:v>21630</c:v>
                </c:pt>
                <c:pt idx="2164">
                  <c:v>21640</c:v>
                </c:pt>
                <c:pt idx="2165">
                  <c:v>21650</c:v>
                </c:pt>
                <c:pt idx="2166">
                  <c:v>21660</c:v>
                </c:pt>
                <c:pt idx="2167">
                  <c:v>21670</c:v>
                </c:pt>
                <c:pt idx="2168">
                  <c:v>21680</c:v>
                </c:pt>
                <c:pt idx="2169">
                  <c:v>21690</c:v>
                </c:pt>
                <c:pt idx="2170">
                  <c:v>21700</c:v>
                </c:pt>
                <c:pt idx="2171">
                  <c:v>21710</c:v>
                </c:pt>
                <c:pt idx="2172">
                  <c:v>21720</c:v>
                </c:pt>
                <c:pt idx="2173">
                  <c:v>21730</c:v>
                </c:pt>
                <c:pt idx="2174">
                  <c:v>21740</c:v>
                </c:pt>
                <c:pt idx="2175">
                  <c:v>21750</c:v>
                </c:pt>
                <c:pt idx="2176">
                  <c:v>21760</c:v>
                </c:pt>
                <c:pt idx="2177">
                  <c:v>21770</c:v>
                </c:pt>
                <c:pt idx="2178">
                  <c:v>21780</c:v>
                </c:pt>
                <c:pt idx="2179">
                  <c:v>21790</c:v>
                </c:pt>
                <c:pt idx="2180">
                  <c:v>21800</c:v>
                </c:pt>
                <c:pt idx="2181">
                  <c:v>21810</c:v>
                </c:pt>
                <c:pt idx="2182">
                  <c:v>21820</c:v>
                </c:pt>
                <c:pt idx="2183">
                  <c:v>21830</c:v>
                </c:pt>
                <c:pt idx="2184">
                  <c:v>21840</c:v>
                </c:pt>
                <c:pt idx="2185">
                  <c:v>21850</c:v>
                </c:pt>
                <c:pt idx="2186">
                  <c:v>21860</c:v>
                </c:pt>
                <c:pt idx="2187">
                  <c:v>21870</c:v>
                </c:pt>
                <c:pt idx="2188">
                  <c:v>21880</c:v>
                </c:pt>
                <c:pt idx="2189">
                  <c:v>21890</c:v>
                </c:pt>
                <c:pt idx="2190">
                  <c:v>21900</c:v>
                </c:pt>
                <c:pt idx="2191">
                  <c:v>21910</c:v>
                </c:pt>
                <c:pt idx="2192">
                  <c:v>21920</c:v>
                </c:pt>
                <c:pt idx="2193">
                  <c:v>21930</c:v>
                </c:pt>
                <c:pt idx="2194">
                  <c:v>21940</c:v>
                </c:pt>
                <c:pt idx="2195">
                  <c:v>21950</c:v>
                </c:pt>
                <c:pt idx="2196">
                  <c:v>21960</c:v>
                </c:pt>
                <c:pt idx="2197">
                  <c:v>21970</c:v>
                </c:pt>
                <c:pt idx="2198">
                  <c:v>21980</c:v>
                </c:pt>
                <c:pt idx="2199">
                  <c:v>21990</c:v>
                </c:pt>
                <c:pt idx="2200">
                  <c:v>22000</c:v>
                </c:pt>
                <c:pt idx="2201">
                  <c:v>22010</c:v>
                </c:pt>
                <c:pt idx="2202">
                  <c:v>22020</c:v>
                </c:pt>
                <c:pt idx="2203">
                  <c:v>22030</c:v>
                </c:pt>
                <c:pt idx="2204">
                  <c:v>22040</c:v>
                </c:pt>
                <c:pt idx="2205">
                  <c:v>22050</c:v>
                </c:pt>
                <c:pt idx="2206">
                  <c:v>22060</c:v>
                </c:pt>
                <c:pt idx="2207">
                  <c:v>22070</c:v>
                </c:pt>
                <c:pt idx="2208">
                  <c:v>22080</c:v>
                </c:pt>
                <c:pt idx="2209">
                  <c:v>22090</c:v>
                </c:pt>
                <c:pt idx="2210">
                  <c:v>22100</c:v>
                </c:pt>
                <c:pt idx="2211">
                  <c:v>22110</c:v>
                </c:pt>
                <c:pt idx="2212">
                  <c:v>22120</c:v>
                </c:pt>
                <c:pt idx="2213">
                  <c:v>22130</c:v>
                </c:pt>
                <c:pt idx="2214">
                  <c:v>22140</c:v>
                </c:pt>
                <c:pt idx="2215">
                  <c:v>22150</c:v>
                </c:pt>
                <c:pt idx="2216">
                  <c:v>22160</c:v>
                </c:pt>
                <c:pt idx="2217">
                  <c:v>22170</c:v>
                </c:pt>
                <c:pt idx="2218">
                  <c:v>22180</c:v>
                </c:pt>
                <c:pt idx="2219">
                  <c:v>22190</c:v>
                </c:pt>
                <c:pt idx="2220">
                  <c:v>22200</c:v>
                </c:pt>
                <c:pt idx="2221">
                  <c:v>22210</c:v>
                </c:pt>
                <c:pt idx="2222">
                  <c:v>22220</c:v>
                </c:pt>
                <c:pt idx="2223">
                  <c:v>22230</c:v>
                </c:pt>
                <c:pt idx="2224">
                  <c:v>22240</c:v>
                </c:pt>
                <c:pt idx="2225">
                  <c:v>22250</c:v>
                </c:pt>
                <c:pt idx="2226">
                  <c:v>22260</c:v>
                </c:pt>
                <c:pt idx="2227">
                  <c:v>22270</c:v>
                </c:pt>
                <c:pt idx="2228">
                  <c:v>22280</c:v>
                </c:pt>
                <c:pt idx="2229">
                  <c:v>22290</c:v>
                </c:pt>
                <c:pt idx="2230">
                  <c:v>22300</c:v>
                </c:pt>
                <c:pt idx="2231">
                  <c:v>22310</c:v>
                </c:pt>
                <c:pt idx="2232">
                  <c:v>22320</c:v>
                </c:pt>
                <c:pt idx="2233">
                  <c:v>22330</c:v>
                </c:pt>
                <c:pt idx="2234">
                  <c:v>22340</c:v>
                </c:pt>
                <c:pt idx="2235">
                  <c:v>22350</c:v>
                </c:pt>
                <c:pt idx="2236">
                  <c:v>22360</c:v>
                </c:pt>
                <c:pt idx="2237">
                  <c:v>22370</c:v>
                </c:pt>
                <c:pt idx="2238">
                  <c:v>22380</c:v>
                </c:pt>
                <c:pt idx="2239">
                  <c:v>22390</c:v>
                </c:pt>
                <c:pt idx="2240">
                  <c:v>22400</c:v>
                </c:pt>
                <c:pt idx="2241">
                  <c:v>22410</c:v>
                </c:pt>
                <c:pt idx="2242">
                  <c:v>22420</c:v>
                </c:pt>
                <c:pt idx="2243">
                  <c:v>22430</c:v>
                </c:pt>
                <c:pt idx="2244">
                  <c:v>22440</c:v>
                </c:pt>
                <c:pt idx="2245">
                  <c:v>22450</c:v>
                </c:pt>
                <c:pt idx="2246">
                  <c:v>22460</c:v>
                </c:pt>
                <c:pt idx="2247">
                  <c:v>22470</c:v>
                </c:pt>
                <c:pt idx="2248">
                  <c:v>22480</c:v>
                </c:pt>
                <c:pt idx="2249">
                  <c:v>22490</c:v>
                </c:pt>
                <c:pt idx="2250">
                  <c:v>22500</c:v>
                </c:pt>
                <c:pt idx="2251">
                  <c:v>22510</c:v>
                </c:pt>
                <c:pt idx="2252">
                  <c:v>22520</c:v>
                </c:pt>
                <c:pt idx="2253">
                  <c:v>22530</c:v>
                </c:pt>
                <c:pt idx="2254">
                  <c:v>22540</c:v>
                </c:pt>
                <c:pt idx="2255">
                  <c:v>22550</c:v>
                </c:pt>
                <c:pt idx="2256">
                  <c:v>22560</c:v>
                </c:pt>
                <c:pt idx="2257">
                  <c:v>22570</c:v>
                </c:pt>
                <c:pt idx="2258">
                  <c:v>22580</c:v>
                </c:pt>
                <c:pt idx="2259">
                  <c:v>22590</c:v>
                </c:pt>
                <c:pt idx="2260">
                  <c:v>22600</c:v>
                </c:pt>
                <c:pt idx="2261">
                  <c:v>22610</c:v>
                </c:pt>
                <c:pt idx="2262">
                  <c:v>22620</c:v>
                </c:pt>
                <c:pt idx="2263">
                  <c:v>22630</c:v>
                </c:pt>
                <c:pt idx="2264">
                  <c:v>22640</c:v>
                </c:pt>
                <c:pt idx="2265">
                  <c:v>22650</c:v>
                </c:pt>
                <c:pt idx="2266">
                  <c:v>22660</c:v>
                </c:pt>
                <c:pt idx="2267">
                  <c:v>22670</c:v>
                </c:pt>
                <c:pt idx="2268">
                  <c:v>22680</c:v>
                </c:pt>
                <c:pt idx="2269">
                  <c:v>22690</c:v>
                </c:pt>
                <c:pt idx="2270">
                  <c:v>22700</c:v>
                </c:pt>
                <c:pt idx="2271">
                  <c:v>22710</c:v>
                </c:pt>
                <c:pt idx="2272">
                  <c:v>22720</c:v>
                </c:pt>
                <c:pt idx="2273">
                  <c:v>22730</c:v>
                </c:pt>
                <c:pt idx="2274">
                  <c:v>22740</c:v>
                </c:pt>
                <c:pt idx="2275">
                  <c:v>22750</c:v>
                </c:pt>
                <c:pt idx="2276">
                  <c:v>22760</c:v>
                </c:pt>
                <c:pt idx="2277">
                  <c:v>22770</c:v>
                </c:pt>
                <c:pt idx="2278">
                  <c:v>22780</c:v>
                </c:pt>
                <c:pt idx="2279">
                  <c:v>22790</c:v>
                </c:pt>
                <c:pt idx="2280">
                  <c:v>22800</c:v>
                </c:pt>
                <c:pt idx="2281">
                  <c:v>22810</c:v>
                </c:pt>
                <c:pt idx="2282">
                  <c:v>22820</c:v>
                </c:pt>
                <c:pt idx="2283">
                  <c:v>22830</c:v>
                </c:pt>
                <c:pt idx="2284">
                  <c:v>22840</c:v>
                </c:pt>
                <c:pt idx="2285">
                  <c:v>22850</c:v>
                </c:pt>
                <c:pt idx="2286">
                  <c:v>22860</c:v>
                </c:pt>
                <c:pt idx="2287">
                  <c:v>22870</c:v>
                </c:pt>
                <c:pt idx="2288">
                  <c:v>22880</c:v>
                </c:pt>
                <c:pt idx="2289">
                  <c:v>22890</c:v>
                </c:pt>
                <c:pt idx="2290">
                  <c:v>22900</c:v>
                </c:pt>
                <c:pt idx="2291">
                  <c:v>22910</c:v>
                </c:pt>
                <c:pt idx="2292">
                  <c:v>22920</c:v>
                </c:pt>
                <c:pt idx="2293">
                  <c:v>22930</c:v>
                </c:pt>
                <c:pt idx="2294">
                  <c:v>22940</c:v>
                </c:pt>
                <c:pt idx="2295">
                  <c:v>22950</c:v>
                </c:pt>
                <c:pt idx="2296">
                  <c:v>22960</c:v>
                </c:pt>
                <c:pt idx="2297">
                  <c:v>22970</c:v>
                </c:pt>
                <c:pt idx="2298">
                  <c:v>22980</c:v>
                </c:pt>
                <c:pt idx="2299">
                  <c:v>22990</c:v>
                </c:pt>
                <c:pt idx="2300">
                  <c:v>23000</c:v>
                </c:pt>
                <c:pt idx="2301">
                  <c:v>23010</c:v>
                </c:pt>
                <c:pt idx="2302">
                  <c:v>23020</c:v>
                </c:pt>
                <c:pt idx="2303">
                  <c:v>23030</c:v>
                </c:pt>
                <c:pt idx="2304">
                  <c:v>23040</c:v>
                </c:pt>
                <c:pt idx="2305">
                  <c:v>23050</c:v>
                </c:pt>
                <c:pt idx="2306">
                  <c:v>23060</c:v>
                </c:pt>
                <c:pt idx="2307">
                  <c:v>23070</c:v>
                </c:pt>
                <c:pt idx="2308">
                  <c:v>23080</c:v>
                </c:pt>
                <c:pt idx="2309">
                  <c:v>23090</c:v>
                </c:pt>
                <c:pt idx="2310">
                  <c:v>23100</c:v>
                </c:pt>
                <c:pt idx="2311">
                  <c:v>23110</c:v>
                </c:pt>
                <c:pt idx="2312">
                  <c:v>23120</c:v>
                </c:pt>
                <c:pt idx="2313">
                  <c:v>23130</c:v>
                </c:pt>
                <c:pt idx="2314">
                  <c:v>23140</c:v>
                </c:pt>
                <c:pt idx="2315">
                  <c:v>23150</c:v>
                </c:pt>
                <c:pt idx="2316">
                  <c:v>23160</c:v>
                </c:pt>
                <c:pt idx="2317">
                  <c:v>23170</c:v>
                </c:pt>
                <c:pt idx="2318">
                  <c:v>23180</c:v>
                </c:pt>
                <c:pt idx="2319">
                  <c:v>23190</c:v>
                </c:pt>
                <c:pt idx="2320">
                  <c:v>23200</c:v>
                </c:pt>
                <c:pt idx="2321">
                  <c:v>23210</c:v>
                </c:pt>
                <c:pt idx="2322">
                  <c:v>23220</c:v>
                </c:pt>
                <c:pt idx="2323">
                  <c:v>23230</c:v>
                </c:pt>
                <c:pt idx="2324">
                  <c:v>23240</c:v>
                </c:pt>
                <c:pt idx="2325">
                  <c:v>23250</c:v>
                </c:pt>
                <c:pt idx="2326">
                  <c:v>23260</c:v>
                </c:pt>
                <c:pt idx="2327">
                  <c:v>23270</c:v>
                </c:pt>
                <c:pt idx="2328">
                  <c:v>23280</c:v>
                </c:pt>
                <c:pt idx="2329">
                  <c:v>23290</c:v>
                </c:pt>
                <c:pt idx="2330">
                  <c:v>23300</c:v>
                </c:pt>
                <c:pt idx="2331">
                  <c:v>23310</c:v>
                </c:pt>
                <c:pt idx="2332">
                  <c:v>23320</c:v>
                </c:pt>
                <c:pt idx="2333">
                  <c:v>23330</c:v>
                </c:pt>
                <c:pt idx="2334">
                  <c:v>23340</c:v>
                </c:pt>
                <c:pt idx="2335">
                  <c:v>23350</c:v>
                </c:pt>
                <c:pt idx="2336">
                  <c:v>23360</c:v>
                </c:pt>
                <c:pt idx="2337">
                  <c:v>23370</c:v>
                </c:pt>
                <c:pt idx="2338">
                  <c:v>23380</c:v>
                </c:pt>
                <c:pt idx="2339">
                  <c:v>23390</c:v>
                </c:pt>
                <c:pt idx="2340">
                  <c:v>23400</c:v>
                </c:pt>
                <c:pt idx="2341">
                  <c:v>23410</c:v>
                </c:pt>
                <c:pt idx="2342">
                  <c:v>23420</c:v>
                </c:pt>
                <c:pt idx="2343">
                  <c:v>23430</c:v>
                </c:pt>
                <c:pt idx="2344">
                  <c:v>23440</c:v>
                </c:pt>
                <c:pt idx="2345">
                  <c:v>23450</c:v>
                </c:pt>
                <c:pt idx="2346">
                  <c:v>23460</c:v>
                </c:pt>
                <c:pt idx="2347">
                  <c:v>23470</c:v>
                </c:pt>
                <c:pt idx="2348">
                  <c:v>23480</c:v>
                </c:pt>
                <c:pt idx="2349">
                  <c:v>23490</c:v>
                </c:pt>
                <c:pt idx="2350">
                  <c:v>23500</c:v>
                </c:pt>
                <c:pt idx="2351">
                  <c:v>23510</c:v>
                </c:pt>
                <c:pt idx="2352">
                  <c:v>23520</c:v>
                </c:pt>
                <c:pt idx="2353">
                  <c:v>23530</c:v>
                </c:pt>
                <c:pt idx="2354">
                  <c:v>23540</c:v>
                </c:pt>
                <c:pt idx="2355">
                  <c:v>23550</c:v>
                </c:pt>
                <c:pt idx="2356">
                  <c:v>23560</c:v>
                </c:pt>
                <c:pt idx="2357">
                  <c:v>23570</c:v>
                </c:pt>
                <c:pt idx="2358">
                  <c:v>23580</c:v>
                </c:pt>
                <c:pt idx="2359">
                  <c:v>23590</c:v>
                </c:pt>
                <c:pt idx="2360">
                  <c:v>23600</c:v>
                </c:pt>
                <c:pt idx="2361">
                  <c:v>23610</c:v>
                </c:pt>
                <c:pt idx="2362">
                  <c:v>23620</c:v>
                </c:pt>
                <c:pt idx="2363">
                  <c:v>23630</c:v>
                </c:pt>
                <c:pt idx="2364">
                  <c:v>23640</c:v>
                </c:pt>
                <c:pt idx="2365">
                  <c:v>23650</c:v>
                </c:pt>
                <c:pt idx="2366">
                  <c:v>23660</c:v>
                </c:pt>
                <c:pt idx="2367">
                  <c:v>23670</c:v>
                </c:pt>
                <c:pt idx="2368">
                  <c:v>23680</c:v>
                </c:pt>
                <c:pt idx="2369">
                  <c:v>23690</c:v>
                </c:pt>
                <c:pt idx="2370">
                  <c:v>23700</c:v>
                </c:pt>
                <c:pt idx="2371">
                  <c:v>23710</c:v>
                </c:pt>
                <c:pt idx="2372">
                  <c:v>23720</c:v>
                </c:pt>
                <c:pt idx="2373">
                  <c:v>23730</c:v>
                </c:pt>
                <c:pt idx="2374">
                  <c:v>23740</c:v>
                </c:pt>
                <c:pt idx="2375">
                  <c:v>23750</c:v>
                </c:pt>
                <c:pt idx="2376">
                  <c:v>23760</c:v>
                </c:pt>
                <c:pt idx="2377">
                  <c:v>23770</c:v>
                </c:pt>
                <c:pt idx="2378">
                  <c:v>23780</c:v>
                </c:pt>
                <c:pt idx="2379">
                  <c:v>23790</c:v>
                </c:pt>
                <c:pt idx="2380">
                  <c:v>23800</c:v>
                </c:pt>
                <c:pt idx="2381">
                  <c:v>23810</c:v>
                </c:pt>
                <c:pt idx="2382">
                  <c:v>23820</c:v>
                </c:pt>
                <c:pt idx="2383">
                  <c:v>23830</c:v>
                </c:pt>
                <c:pt idx="2384">
                  <c:v>23840</c:v>
                </c:pt>
                <c:pt idx="2385">
                  <c:v>23850</c:v>
                </c:pt>
                <c:pt idx="2386">
                  <c:v>23860</c:v>
                </c:pt>
                <c:pt idx="2387">
                  <c:v>23870</c:v>
                </c:pt>
                <c:pt idx="2388">
                  <c:v>23880</c:v>
                </c:pt>
                <c:pt idx="2389">
                  <c:v>23890</c:v>
                </c:pt>
                <c:pt idx="2390">
                  <c:v>23900</c:v>
                </c:pt>
                <c:pt idx="2391">
                  <c:v>23910</c:v>
                </c:pt>
                <c:pt idx="2392">
                  <c:v>23920</c:v>
                </c:pt>
                <c:pt idx="2393">
                  <c:v>23930</c:v>
                </c:pt>
                <c:pt idx="2394">
                  <c:v>23940</c:v>
                </c:pt>
                <c:pt idx="2395">
                  <c:v>23950</c:v>
                </c:pt>
                <c:pt idx="2396">
                  <c:v>23960</c:v>
                </c:pt>
                <c:pt idx="2397">
                  <c:v>23970</c:v>
                </c:pt>
                <c:pt idx="2398">
                  <c:v>23980</c:v>
                </c:pt>
                <c:pt idx="2399">
                  <c:v>23990</c:v>
                </c:pt>
                <c:pt idx="2400">
                  <c:v>24000</c:v>
                </c:pt>
                <c:pt idx="2401">
                  <c:v>24010</c:v>
                </c:pt>
                <c:pt idx="2402">
                  <c:v>24020</c:v>
                </c:pt>
                <c:pt idx="2403">
                  <c:v>24030</c:v>
                </c:pt>
                <c:pt idx="2404">
                  <c:v>24040</c:v>
                </c:pt>
                <c:pt idx="2405">
                  <c:v>24050</c:v>
                </c:pt>
                <c:pt idx="2406">
                  <c:v>24060</c:v>
                </c:pt>
                <c:pt idx="2407">
                  <c:v>24070</c:v>
                </c:pt>
                <c:pt idx="2408">
                  <c:v>24080</c:v>
                </c:pt>
                <c:pt idx="2409">
                  <c:v>24090</c:v>
                </c:pt>
                <c:pt idx="2410">
                  <c:v>24100</c:v>
                </c:pt>
                <c:pt idx="2411">
                  <c:v>24110</c:v>
                </c:pt>
                <c:pt idx="2412">
                  <c:v>24120</c:v>
                </c:pt>
                <c:pt idx="2413">
                  <c:v>24130</c:v>
                </c:pt>
                <c:pt idx="2414">
                  <c:v>24140</c:v>
                </c:pt>
                <c:pt idx="2415">
                  <c:v>24150</c:v>
                </c:pt>
                <c:pt idx="2416">
                  <c:v>24160</c:v>
                </c:pt>
                <c:pt idx="2417">
                  <c:v>24170</c:v>
                </c:pt>
                <c:pt idx="2418">
                  <c:v>24180</c:v>
                </c:pt>
                <c:pt idx="2419">
                  <c:v>24190</c:v>
                </c:pt>
                <c:pt idx="2420">
                  <c:v>24200</c:v>
                </c:pt>
                <c:pt idx="2421">
                  <c:v>24210</c:v>
                </c:pt>
                <c:pt idx="2422">
                  <c:v>24220</c:v>
                </c:pt>
                <c:pt idx="2423">
                  <c:v>24230</c:v>
                </c:pt>
                <c:pt idx="2424">
                  <c:v>24240</c:v>
                </c:pt>
                <c:pt idx="2425">
                  <c:v>24250</c:v>
                </c:pt>
                <c:pt idx="2426">
                  <c:v>24260</c:v>
                </c:pt>
                <c:pt idx="2427">
                  <c:v>24270</c:v>
                </c:pt>
                <c:pt idx="2428">
                  <c:v>24280</c:v>
                </c:pt>
                <c:pt idx="2429">
                  <c:v>24290</c:v>
                </c:pt>
                <c:pt idx="2430">
                  <c:v>24300</c:v>
                </c:pt>
                <c:pt idx="2431">
                  <c:v>24310</c:v>
                </c:pt>
                <c:pt idx="2432">
                  <c:v>24320</c:v>
                </c:pt>
                <c:pt idx="2433">
                  <c:v>24330</c:v>
                </c:pt>
                <c:pt idx="2434">
                  <c:v>24340</c:v>
                </c:pt>
                <c:pt idx="2435">
                  <c:v>24350</c:v>
                </c:pt>
                <c:pt idx="2436">
                  <c:v>24360</c:v>
                </c:pt>
                <c:pt idx="2437">
                  <c:v>24370</c:v>
                </c:pt>
                <c:pt idx="2438">
                  <c:v>24380</c:v>
                </c:pt>
                <c:pt idx="2439">
                  <c:v>24390</c:v>
                </c:pt>
                <c:pt idx="2440">
                  <c:v>24400</c:v>
                </c:pt>
                <c:pt idx="2441">
                  <c:v>24410</c:v>
                </c:pt>
                <c:pt idx="2442">
                  <c:v>24420</c:v>
                </c:pt>
                <c:pt idx="2443">
                  <c:v>24430</c:v>
                </c:pt>
                <c:pt idx="2444">
                  <c:v>24440</c:v>
                </c:pt>
                <c:pt idx="2445">
                  <c:v>24450</c:v>
                </c:pt>
                <c:pt idx="2446">
                  <c:v>24460</c:v>
                </c:pt>
                <c:pt idx="2447">
                  <c:v>24470</c:v>
                </c:pt>
                <c:pt idx="2448">
                  <c:v>24480</c:v>
                </c:pt>
                <c:pt idx="2449">
                  <c:v>24490</c:v>
                </c:pt>
                <c:pt idx="2450">
                  <c:v>24500</c:v>
                </c:pt>
                <c:pt idx="2451">
                  <c:v>24510</c:v>
                </c:pt>
                <c:pt idx="2452">
                  <c:v>24520</c:v>
                </c:pt>
                <c:pt idx="2453">
                  <c:v>24530</c:v>
                </c:pt>
                <c:pt idx="2454">
                  <c:v>24540</c:v>
                </c:pt>
                <c:pt idx="2455">
                  <c:v>24550</c:v>
                </c:pt>
                <c:pt idx="2456">
                  <c:v>24560</c:v>
                </c:pt>
                <c:pt idx="2457">
                  <c:v>24570</c:v>
                </c:pt>
                <c:pt idx="2458">
                  <c:v>24580</c:v>
                </c:pt>
                <c:pt idx="2459">
                  <c:v>24590</c:v>
                </c:pt>
                <c:pt idx="2460">
                  <c:v>24600</c:v>
                </c:pt>
                <c:pt idx="2461">
                  <c:v>24610</c:v>
                </c:pt>
                <c:pt idx="2462">
                  <c:v>24620</c:v>
                </c:pt>
                <c:pt idx="2463">
                  <c:v>24630</c:v>
                </c:pt>
                <c:pt idx="2464">
                  <c:v>24640</c:v>
                </c:pt>
                <c:pt idx="2465">
                  <c:v>24650</c:v>
                </c:pt>
                <c:pt idx="2466">
                  <c:v>24660</c:v>
                </c:pt>
                <c:pt idx="2467">
                  <c:v>24670</c:v>
                </c:pt>
                <c:pt idx="2468">
                  <c:v>24680</c:v>
                </c:pt>
                <c:pt idx="2469">
                  <c:v>24690</c:v>
                </c:pt>
                <c:pt idx="2470">
                  <c:v>24700</c:v>
                </c:pt>
                <c:pt idx="2471">
                  <c:v>24710</c:v>
                </c:pt>
                <c:pt idx="2472">
                  <c:v>24720</c:v>
                </c:pt>
                <c:pt idx="2473">
                  <c:v>24730</c:v>
                </c:pt>
                <c:pt idx="2474">
                  <c:v>24740</c:v>
                </c:pt>
                <c:pt idx="2475">
                  <c:v>24750</c:v>
                </c:pt>
                <c:pt idx="2476">
                  <c:v>24760</c:v>
                </c:pt>
                <c:pt idx="2477">
                  <c:v>24770</c:v>
                </c:pt>
                <c:pt idx="2478">
                  <c:v>24780</c:v>
                </c:pt>
                <c:pt idx="2479">
                  <c:v>24790</c:v>
                </c:pt>
                <c:pt idx="2480">
                  <c:v>24800</c:v>
                </c:pt>
                <c:pt idx="2481">
                  <c:v>24810</c:v>
                </c:pt>
                <c:pt idx="2482">
                  <c:v>24820</c:v>
                </c:pt>
                <c:pt idx="2483">
                  <c:v>24830</c:v>
                </c:pt>
                <c:pt idx="2484">
                  <c:v>24840</c:v>
                </c:pt>
                <c:pt idx="2485">
                  <c:v>24850</c:v>
                </c:pt>
                <c:pt idx="2486">
                  <c:v>24860</c:v>
                </c:pt>
                <c:pt idx="2487">
                  <c:v>24870</c:v>
                </c:pt>
                <c:pt idx="2488">
                  <c:v>24880</c:v>
                </c:pt>
                <c:pt idx="2489">
                  <c:v>24890</c:v>
                </c:pt>
                <c:pt idx="2490">
                  <c:v>24900</c:v>
                </c:pt>
                <c:pt idx="2491">
                  <c:v>24910</c:v>
                </c:pt>
                <c:pt idx="2492">
                  <c:v>24920</c:v>
                </c:pt>
                <c:pt idx="2493">
                  <c:v>24930</c:v>
                </c:pt>
                <c:pt idx="2494">
                  <c:v>24940</c:v>
                </c:pt>
                <c:pt idx="2495">
                  <c:v>24950</c:v>
                </c:pt>
                <c:pt idx="2496">
                  <c:v>24960</c:v>
                </c:pt>
                <c:pt idx="2497">
                  <c:v>24970</c:v>
                </c:pt>
                <c:pt idx="2498">
                  <c:v>24980</c:v>
                </c:pt>
                <c:pt idx="2499">
                  <c:v>24990</c:v>
                </c:pt>
                <c:pt idx="2500">
                  <c:v>25000</c:v>
                </c:pt>
                <c:pt idx="2501">
                  <c:v>25010</c:v>
                </c:pt>
                <c:pt idx="2502">
                  <c:v>25020</c:v>
                </c:pt>
                <c:pt idx="2503">
                  <c:v>25030</c:v>
                </c:pt>
                <c:pt idx="2504">
                  <c:v>25040</c:v>
                </c:pt>
                <c:pt idx="2505">
                  <c:v>25050</c:v>
                </c:pt>
                <c:pt idx="2506">
                  <c:v>25060</c:v>
                </c:pt>
                <c:pt idx="2507">
                  <c:v>25070</c:v>
                </c:pt>
                <c:pt idx="2508">
                  <c:v>25080</c:v>
                </c:pt>
                <c:pt idx="2509">
                  <c:v>25090</c:v>
                </c:pt>
                <c:pt idx="2510">
                  <c:v>25100</c:v>
                </c:pt>
                <c:pt idx="2511">
                  <c:v>25110</c:v>
                </c:pt>
                <c:pt idx="2512">
                  <c:v>25120</c:v>
                </c:pt>
                <c:pt idx="2513">
                  <c:v>25130</c:v>
                </c:pt>
                <c:pt idx="2514">
                  <c:v>25140</c:v>
                </c:pt>
                <c:pt idx="2515">
                  <c:v>25150</c:v>
                </c:pt>
                <c:pt idx="2516">
                  <c:v>25160</c:v>
                </c:pt>
                <c:pt idx="2517">
                  <c:v>25170</c:v>
                </c:pt>
                <c:pt idx="2518">
                  <c:v>25180</c:v>
                </c:pt>
                <c:pt idx="2519">
                  <c:v>25190</c:v>
                </c:pt>
                <c:pt idx="2520">
                  <c:v>25200</c:v>
                </c:pt>
                <c:pt idx="2521">
                  <c:v>25210</c:v>
                </c:pt>
                <c:pt idx="2522">
                  <c:v>25220</c:v>
                </c:pt>
                <c:pt idx="2523">
                  <c:v>25230</c:v>
                </c:pt>
                <c:pt idx="2524">
                  <c:v>25240</c:v>
                </c:pt>
                <c:pt idx="2525">
                  <c:v>25250</c:v>
                </c:pt>
                <c:pt idx="2526">
                  <c:v>25260</c:v>
                </c:pt>
                <c:pt idx="2527">
                  <c:v>25270</c:v>
                </c:pt>
                <c:pt idx="2528">
                  <c:v>25280</c:v>
                </c:pt>
                <c:pt idx="2529">
                  <c:v>25290</c:v>
                </c:pt>
                <c:pt idx="2530">
                  <c:v>25300</c:v>
                </c:pt>
                <c:pt idx="2531">
                  <c:v>25310</c:v>
                </c:pt>
                <c:pt idx="2532">
                  <c:v>25320</c:v>
                </c:pt>
                <c:pt idx="2533">
                  <c:v>25330</c:v>
                </c:pt>
                <c:pt idx="2534">
                  <c:v>25340</c:v>
                </c:pt>
                <c:pt idx="2535">
                  <c:v>25350</c:v>
                </c:pt>
                <c:pt idx="2536">
                  <c:v>25360</c:v>
                </c:pt>
                <c:pt idx="2537">
                  <c:v>25370</c:v>
                </c:pt>
                <c:pt idx="2538">
                  <c:v>25380</c:v>
                </c:pt>
                <c:pt idx="2539">
                  <c:v>25390</c:v>
                </c:pt>
                <c:pt idx="2540">
                  <c:v>25400</c:v>
                </c:pt>
                <c:pt idx="2541">
                  <c:v>25410</c:v>
                </c:pt>
                <c:pt idx="2542">
                  <c:v>25420</c:v>
                </c:pt>
                <c:pt idx="2543">
                  <c:v>25430</c:v>
                </c:pt>
                <c:pt idx="2544">
                  <c:v>25440</c:v>
                </c:pt>
                <c:pt idx="2545">
                  <c:v>25450</c:v>
                </c:pt>
                <c:pt idx="2546">
                  <c:v>25460</c:v>
                </c:pt>
                <c:pt idx="2547">
                  <c:v>25470</c:v>
                </c:pt>
                <c:pt idx="2548">
                  <c:v>25480</c:v>
                </c:pt>
                <c:pt idx="2549">
                  <c:v>25490</c:v>
                </c:pt>
                <c:pt idx="2550">
                  <c:v>25500</c:v>
                </c:pt>
                <c:pt idx="2551">
                  <c:v>25510</c:v>
                </c:pt>
                <c:pt idx="2552">
                  <c:v>25520</c:v>
                </c:pt>
                <c:pt idx="2553">
                  <c:v>25530</c:v>
                </c:pt>
                <c:pt idx="2554">
                  <c:v>25540</c:v>
                </c:pt>
                <c:pt idx="2555">
                  <c:v>25550</c:v>
                </c:pt>
                <c:pt idx="2556">
                  <c:v>25560</c:v>
                </c:pt>
                <c:pt idx="2557">
                  <c:v>25570</c:v>
                </c:pt>
                <c:pt idx="2558">
                  <c:v>25580</c:v>
                </c:pt>
                <c:pt idx="2559">
                  <c:v>25590</c:v>
                </c:pt>
                <c:pt idx="2560">
                  <c:v>25600</c:v>
                </c:pt>
                <c:pt idx="2561">
                  <c:v>25610</c:v>
                </c:pt>
                <c:pt idx="2562">
                  <c:v>25620</c:v>
                </c:pt>
                <c:pt idx="2563">
                  <c:v>25630</c:v>
                </c:pt>
                <c:pt idx="2564">
                  <c:v>25640</c:v>
                </c:pt>
                <c:pt idx="2565">
                  <c:v>25650</c:v>
                </c:pt>
                <c:pt idx="2566">
                  <c:v>25660</c:v>
                </c:pt>
                <c:pt idx="2567">
                  <c:v>25670</c:v>
                </c:pt>
                <c:pt idx="2568">
                  <c:v>25680</c:v>
                </c:pt>
                <c:pt idx="2569">
                  <c:v>25690</c:v>
                </c:pt>
                <c:pt idx="2570">
                  <c:v>25700</c:v>
                </c:pt>
                <c:pt idx="2571">
                  <c:v>25710</c:v>
                </c:pt>
                <c:pt idx="2572">
                  <c:v>25720</c:v>
                </c:pt>
                <c:pt idx="2573">
                  <c:v>25730</c:v>
                </c:pt>
                <c:pt idx="2574">
                  <c:v>25740</c:v>
                </c:pt>
                <c:pt idx="2575">
                  <c:v>25750</c:v>
                </c:pt>
                <c:pt idx="2576">
                  <c:v>25760</c:v>
                </c:pt>
                <c:pt idx="2577">
                  <c:v>25770</c:v>
                </c:pt>
                <c:pt idx="2578">
                  <c:v>25780</c:v>
                </c:pt>
                <c:pt idx="2579">
                  <c:v>25790</c:v>
                </c:pt>
                <c:pt idx="2580">
                  <c:v>25800</c:v>
                </c:pt>
                <c:pt idx="2581">
                  <c:v>25810</c:v>
                </c:pt>
                <c:pt idx="2582">
                  <c:v>25820</c:v>
                </c:pt>
                <c:pt idx="2583">
                  <c:v>25830</c:v>
                </c:pt>
                <c:pt idx="2584">
                  <c:v>25840</c:v>
                </c:pt>
                <c:pt idx="2585">
                  <c:v>25850</c:v>
                </c:pt>
                <c:pt idx="2586">
                  <c:v>25860</c:v>
                </c:pt>
                <c:pt idx="2587">
                  <c:v>25870</c:v>
                </c:pt>
                <c:pt idx="2588">
                  <c:v>25880</c:v>
                </c:pt>
                <c:pt idx="2589">
                  <c:v>25890</c:v>
                </c:pt>
                <c:pt idx="2590">
                  <c:v>25900</c:v>
                </c:pt>
                <c:pt idx="2591">
                  <c:v>25910</c:v>
                </c:pt>
                <c:pt idx="2592">
                  <c:v>25920</c:v>
                </c:pt>
                <c:pt idx="2593">
                  <c:v>25930</c:v>
                </c:pt>
                <c:pt idx="2594">
                  <c:v>25940</c:v>
                </c:pt>
                <c:pt idx="2595">
                  <c:v>25950</c:v>
                </c:pt>
                <c:pt idx="2596">
                  <c:v>25960</c:v>
                </c:pt>
                <c:pt idx="2597">
                  <c:v>25970</c:v>
                </c:pt>
                <c:pt idx="2598">
                  <c:v>25980</c:v>
                </c:pt>
                <c:pt idx="2599">
                  <c:v>25990</c:v>
                </c:pt>
                <c:pt idx="2600">
                  <c:v>26000</c:v>
                </c:pt>
                <c:pt idx="2601">
                  <c:v>26010</c:v>
                </c:pt>
                <c:pt idx="2602">
                  <c:v>26020</c:v>
                </c:pt>
                <c:pt idx="2603">
                  <c:v>26030</c:v>
                </c:pt>
                <c:pt idx="2604">
                  <c:v>26040</c:v>
                </c:pt>
                <c:pt idx="2605">
                  <c:v>26050</c:v>
                </c:pt>
                <c:pt idx="2606">
                  <c:v>26060</c:v>
                </c:pt>
                <c:pt idx="2607">
                  <c:v>26070</c:v>
                </c:pt>
                <c:pt idx="2608">
                  <c:v>26080</c:v>
                </c:pt>
                <c:pt idx="2609">
                  <c:v>26090</c:v>
                </c:pt>
                <c:pt idx="2610">
                  <c:v>26100</c:v>
                </c:pt>
                <c:pt idx="2611">
                  <c:v>26110</c:v>
                </c:pt>
                <c:pt idx="2612">
                  <c:v>26120</c:v>
                </c:pt>
                <c:pt idx="2613">
                  <c:v>26130</c:v>
                </c:pt>
                <c:pt idx="2614">
                  <c:v>26140</c:v>
                </c:pt>
                <c:pt idx="2615">
                  <c:v>26150</c:v>
                </c:pt>
                <c:pt idx="2616">
                  <c:v>26160</c:v>
                </c:pt>
                <c:pt idx="2617">
                  <c:v>26170</c:v>
                </c:pt>
                <c:pt idx="2618">
                  <c:v>26180</c:v>
                </c:pt>
                <c:pt idx="2619">
                  <c:v>26190</c:v>
                </c:pt>
                <c:pt idx="2620">
                  <c:v>26200</c:v>
                </c:pt>
                <c:pt idx="2621">
                  <c:v>26210</c:v>
                </c:pt>
                <c:pt idx="2622">
                  <c:v>26220</c:v>
                </c:pt>
                <c:pt idx="2623">
                  <c:v>26230</c:v>
                </c:pt>
                <c:pt idx="2624">
                  <c:v>26240</c:v>
                </c:pt>
                <c:pt idx="2625">
                  <c:v>26250</c:v>
                </c:pt>
                <c:pt idx="2626">
                  <c:v>26260</c:v>
                </c:pt>
                <c:pt idx="2627">
                  <c:v>26270</c:v>
                </c:pt>
                <c:pt idx="2628">
                  <c:v>26280</c:v>
                </c:pt>
                <c:pt idx="2629">
                  <c:v>26290</c:v>
                </c:pt>
                <c:pt idx="2630">
                  <c:v>26300</c:v>
                </c:pt>
                <c:pt idx="2631">
                  <c:v>26310</c:v>
                </c:pt>
                <c:pt idx="2632">
                  <c:v>26320</c:v>
                </c:pt>
                <c:pt idx="2633">
                  <c:v>26330</c:v>
                </c:pt>
                <c:pt idx="2634">
                  <c:v>26340</c:v>
                </c:pt>
                <c:pt idx="2635">
                  <c:v>26350</c:v>
                </c:pt>
                <c:pt idx="2636">
                  <c:v>26360</c:v>
                </c:pt>
                <c:pt idx="2637">
                  <c:v>26370</c:v>
                </c:pt>
                <c:pt idx="2638">
                  <c:v>26380</c:v>
                </c:pt>
                <c:pt idx="2639">
                  <c:v>26390</c:v>
                </c:pt>
                <c:pt idx="2640">
                  <c:v>26400</c:v>
                </c:pt>
                <c:pt idx="2641">
                  <c:v>26410</c:v>
                </c:pt>
                <c:pt idx="2642">
                  <c:v>26420</c:v>
                </c:pt>
                <c:pt idx="2643">
                  <c:v>26430</c:v>
                </c:pt>
                <c:pt idx="2644">
                  <c:v>26440</c:v>
                </c:pt>
                <c:pt idx="2645">
                  <c:v>26450</c:v>
                </c:pt>
                <c:pt idx="2646">
                  <c:v>26460</c:v>
                </c:pt>
                <c:pt idx="2647">
                  <c:v>26470</c:v>
                </c:pt>
                <c:pt idx="2648">
                  <c:v>26480</c:v>
                </c:pt>
                <c:pt idx="2649">
                  <c:v>26490</c:v>
                </c:pt>
                <c:pt idx="2650">
                  <c:v>26500</c:v>
                </c:pt>
                <c:pt idx="2651">
                  <c:v>26510</c:v>
                </c:pt>
                <c:pt idx="2652">
                  <c:v>26520</c:v>
                </c:pt>
                <c:pt idx="2653">
                  <c:v>26530</c:v>
                </c:pt>
                <c:pt idx="2654">
                  <c:v>26540</c:v>
                </c:pt>
                <c:pt idx="2655">
                  <c:v>26550</c:v>
                </c:pt>
                <c:pt idx="2656">
                  <c:v>26560</c:v>
                </c:pt>
                <c:pt idx="2657">
                  <c:v>26570</c:v>
                </c:pt>
                <c:pt idx="2658">
                  <c:v>26580</c:v>
                </c:pt>
                <c:pt idx="2659">
                  <c:v>26590</c:v>
                </c:pt>
                <c:pt idx="2660">
                  <c:v>26600</c:v>
                </c:pt>
                <c:pt idx="2661">
                  <c:v>26610</c:v>
                </c:pt>
                <c:pt idx="2662">
                  <c:v>26620</c:v>
                </c:pt>
                <c:pt idx="2663">
                  <c:v>26630</c:v>
                </c:pt>
                <c:pt idx="2664">
                  <c:v>26640</c:v>
                </c:pt>
                <c:pt idx="2665">
                  <c:v>26650</c:v>
                </c:pt>
                <c:pt idx="2666">
                  <c:v>26660</c:v>
                </c:pt>
                <c:pt idx="2667">
                  <c:v>26670</c:v>
                </c:pt>
                <c:pt idx="2668">
                  <c:v>26680</c:v>
                </c:pt>
                <c:pt idx="2669">
                  <c:v>26690</c:v>
                </c:pt>
                <c:pt idx="2670">
                  <c:v>26700</c:v>
                </c:pt>
                <c:pt idx="2671">
                  <c:v>26710</c:v>
                </c:pt>
                <c:pt idx="2672">
                  <c:v>26720</c:v>
                </c:pt>
                <c:pt idx="2673">
                  <c:v>26730</c:v>
                </c:pt>
                <c:pt idx="2674">
                  <c:v>26740</c:v>
                </c:pt>
                <c:pt idx="2675">
                  <c:v>26750</c:v>
                </c:pt>
                <c:pt idx="2676">
                  <c:v>26760</c:v>
                </c:pt>
                <c:pt idx="2677">
                  <c:v>26770</c:v>
                </c:pt>
                <c:pt idx="2678">
                  <c:v>26780</c:v>
                </c:pt>
                <c:pt idx="2679">
                  <c:v>26790</c:v>
                </c:pt>
                <c:pt idx="2680">
                  <c:v>26800</c:v>
                </c:pt>
                <c:pt idx="2681">
                  <c:v>26810</c:v>
                </c:pt>
                <c:pt idx="2682">
                  <c:v>26820</c:v>
                </c:pt>
                <c:pt idx="2683">
                  <c:v>26830</c:v>
                </c:pt>
                <c:pt idx="2684">
                  <c:v>26840</c:v>
                </c:pt>
                <c:pt idx="2685">
                  <c:v>26850</c:v>
                </c:pt>
                <c:pt idx="2686">
                  <c:v>26860</c:v>
                </c:pt>
                <c:pt idx="2687">
                  <c:v>26870</c:v>
                </c:pt>
                <c:pt idx="2688">
                  <c:v>26880</c:v>
                </c:pt>
                <c:pt idx="2689">
                  <c:v>26890</c:v>
                </c:pt>
                <c:pt idx="2690">
                  <c:v>26900</c:v>
                </c:pt>
                <c:pt idx="2691">
                  <c:v>26910</c:v>
                </c:pt>
                <c:pt idx="2692">
                  <c:v>26920</c:v>
                </c:pt>
                <c:pt idx="2693">
                  <c:v>26930</c:v>
                </c:pt>
                <c:pt idx="2694">
                  <c:v>26940</c:v>
                </c:pt>
                <c:pt idx="2695">
                  <c:v>26950</c:v>
                </c:pt>
                <c:pt idx="2696">
                  <c:v>26960</c:v>
                </c:pt>
                <c:pt idx="2697">
                  <c:v>26970</c:v>
                </c:pt>
                <c:pt idx="2698">
                  <c:v>26980</c:v>
                </c:pt>
                <c:pt idx="2699">
                  <c:v>26990</c:v>
                </c:pt>
                <c:pt idx="2700">
                  <c:v>27000</c:v>
                </c:pt>
                <c:pt idx="2701">
                  <c:v>27010</c:v>
                </c:pt>
                <c:pt idx="2702">
                  <c:v>27020</c:v>
                </c:pt>
                <c:pt idx="2703">
                  <c:v>27030</c:v>
                </c:pt>
                <c:pt idx="2704">
                  <c:v>27040</c:v>
                </c:pt>
                <c:pt idx="2705">
                  <c:v>27050</c:v>
                </c:pt>
                <c:pt idx="2706">
                  <c:v>27060</c:v>
                </c:pt>
                <c:pt idx="2707">
                  <c:v>27070</c:v>
                </c:pt>
                <c:pt idx="2708">
                  <c:v>27080</c:v>
                </c:pt>
                <c:pt idx="2709">
                  <c:v>27090</c:v>
                </c:pt>
                <c:pt idx="2710">
                  <c:v>27100</c:v>
                </c:pt>
                <c:pt idx="2711">
                  <c:v>27110</c:v>
                </c:pt>
                <c:pt idx="2712">
                  <c:v>27120</c:v>
                </c:pt>
                <c:pt idx="2713">
                  <c:v>27130</c:v>
                </c:pt>
                <c:pt idx="2714">
                  <c:v>27140</c:v>
                </c:pt>
                <c:pt idx="2715">
                  <c:v>27150</c:v>
                </c:pt>
                <c:pt idx="2716">
                  <c:v>27160</c:v>
                </c:pt>
                <c:pt idx="2717">
                  <c:v>27170</c:v>
                </c:pt>
                <c:pt idx="2718">
                  <c:v>27180</c:v>
                </c:pt>
                <c:pt idx="2719">
                  <c:v>27190</c:v>
                </c:pt>
                <c:pt idx="2720">
                  <c:v>27200</c:v>
                </c:pt>
                <c:pt idx="2721">
                  <c:v>27210</c:v>
                </c:pt>
                <c:pt idx="2722">
                  <c:v>27220</c:v>
                </c:pt>
                <c:pt idx="2723">
                  <c:v>27230</c:v>
                </c:pt>
                <c:pt idx="2724">
                  <c:v>27240</c:v>
                </c:pt>
                <c:pt idx="2725">
                  <c:v>27250</c:v>
                </c:pt>
                <c:pt idx="2726">
                  <c:v>27260</c:v>
                </c:pt>
                <c:pt idx="2727">
                  <c:v>27270</c:v>
                </c:pt>
                <c:pt idx="2728">
                  <c:v>27280</c:v>
                </c:pt>
                <c:pt idx="2729">
                  <c:v>27290</c:v>
                </c:pt>
                <c:pt idx="2730">
                  <c:v>27300</c:v>
                </c:pt>
                <c:pt idx="2731">
                  <c:v>27310</c:v>
                </c:pt>
                <c:pt idx="2732">
                  <c:v>27320</c:v>
                </c:pt>
                <c:pt idx="2733">
                  <c:v>27330</c:v>
                </c:pt>
                <c:pt idx="2734">
                  <c:v>27340</c:v>
                </c:pt>
                <c:pt idx="2735">
                  <c:v>27350</c:v>
                </c:pt>
                <c:pt idx="2736">
                  <c:v>27360</c:v>
                </c:pt>
                <c:pt idx="2737">
                  <c:v>27370</c:v>
                </c:pt>
                <c:pt idx="2738">
                  <c:v>27380</c:v>
                </c:pt>
                <c:pt idx="2739">
                  <c:v>27390</c:v>
                </c:pt>
                <c:pt idx="2740">
                  <c:v>27400</c:v>
                </c:pt>
                <c:pt idx="2741">
                  <c:v>27410</c:v>
                </c:pt>
                <c:pt idx="2742">
                  <c:v>27420</c:v>
                </c:pt>
                <c:pt idx="2743">
                  <c:v>27430</c:v>
                </c:pt>
                <c:pt idx="2744">
                  <c:v>27440</c:v>
                </c:pt>
                <c:pt idx="2745">
                  <c:v>27450</c:v>
                </c:pt>
                <c:pt idx="2746">
                  <c:v>27460</c:v>
                </c:pt>
                <c:pt idx="2747">
                  <c:v>27470</c:v>
                </c:pt>
                <c:pt idx="2748">
                  <c:v>27480</c:v>
                </c:pt>
                <c:pt idx="2749">
                  <c:v>27490</c:v>
                </c:pt>
                <c:pt idx="2750">
                  <c:v>27500</c:v>
                </c:pt>
                <c:pt idx="2751">
                  <c:v>27510</c:v>
                </c:pt>
                <c:pt idx="2752">
                  <c:v>27520</c:v>
                </c:pt>
                <c:pt idx="2753">
                  <c:v>27530</c:v>
                </c:pt>
                <c:pt idx="2754">
                  <c:v>27540</c:v>
                </c:pt>
                <c:pt idx="2755">
                  <c:v>27550</c:v>
                </c:pt>
                <c:pt idx="2756">
                  <c:v>27560</c:v>
                </c:pt>
                <c:pt idx="2757">
                  <c:v>27570</c:v>
                </c:pt>
                <c:pt idx="2758">
                  <c:v>27580</c:v>
                </c:pt>
                <c:pt idx="2759">
                  <c:v>27590</c:v>
                </c:pt>
                <c:pt idx="2760">
                  <c:v>27600</c:v>
                </c:pt>
                <c:pt idx="2761">
                  <c:v>27610</c:v>
                </c:pt>
                <c:pt idx="2762">
                  <c:v>27620</c:v>
                </c:pt>
                <c:pt idx="2763">
                  <c:v>27630</c:v>
                </c:pt>
                <c:pt idx="2764">
                  <c:v>27640</c:v>
                </c:pt>
                <c:pt idx="2765">
                  <c:v>27650</c:v>
                </c:pt>
                <c:pt idx="2766">
                  <c:v>27660</c:v>
                </c:pt>
                <c:pt idx="2767">
                  <c:v>27670</c:v>
                </c:pt>
                <c:pt idx="2768">
                  <c:v>27680</c:v>
                </c:pt>
                <c:pt idx="2769">
                  <c:v>27690</c:v>
                </c:pt>
                <c:pt idx="2770">
                  <c:v>27700</c:v>
                </c:pt>
                <c:pt idx="2771">
                  <c:v>27710</c:v>
                </c:pt>
                <c:pt idx="2772">
                  <c:v>27720</c:v>
                </c:pt>
                <c:pt idx="2773">
                  <c:v>27730</c:v>
                </c:pt>
                <c:pt idx="2774">
                  <c:v>27740</c:v>
                </c:pt>
                <c:pt idx="2775">
                  <c:v>27750</c:v>
                </c:pt>
                <c:pt idx="2776">
                  <c:v>27760</c:v>
                </c:pt>
                <c:pt idx="2777">
                  <c:v>27770</c:v>
                </c:pt>
                <c:pt idx="2778">
                  <c:v>27780</c:v>
                </c:pt>
                <c:pt idx="2779">
                  <c:v>27790</c:v>
                </c:pt>
                <c:pt idx="2780">
                  <c:v>27800</c:v>
                </c:pt>
                <c:pt idx="2781">
                  <c:v>27810</c:v>
                </c:pt>
                <c:pt idx="2782">
                  <c:v>27820</c:v>
                </c:pt>
                <c:pt idx="2783">
                  <c:v>27830</c:v>
                </c:pt>
                <c:pt idx="2784">
                  <c:v>27840</c:v>
                </c:pt>
                <c:pt idx="2785">
                  <c:v>27850</c:v>
                </c:pt>
                <c:pt idx="2786">
                  <c:v>27860</c:v>
                </c:pt>
                <c:pt idx="2787">
                  <c:v>27870</c:v>
                </c:pt>
                <c:pt idx="2788">
                  <c:v>27880</c:v>
                </c:pt>
                <c:pt idx="2789">
                  <c:v>27890</c:v>
                </c:pt>
                <c:pt idx="2790">
                  <c:v>27900</c:v>
                </c:pt>
                <c:pt idx="2791">
                  <c:v>27910</c:v>
                </c:pt>
                <c:pt idx="2792">
                  <c:v>27920</c:v>
                </c:pt>
                <c:pt idx="2793">
                  <c:v>27930</c:v>
                </c:pt>
                <c:pt idx="2794">
                  <c:v>27940</c:v>
                </c:pt>
                <c:pt idx="2795">
                  <c:v>27950</c:v>
                </c:pt>
                <c:pt idx="2796">
                  <c:v>27960</c:v>
                </c:pt>
                <c:pt idx="2797">
                  <c:v>27970</c:v>
                </c:pt>
                <c:pt idx="2798">
                  <c:v>27980</c:v>
                </c:pt>
                <c:pt idx="2799">
                  <c:v>27990</c:v>
                </c:pt>
                <c:pt idx="2800">
                  <c:v>28000</c:v>
                </c:pt>
                <c:pt idx="2801">
                  <c:v>28010</c:v>
                </c:pt>
                <c:pt idx="2802">
                  <c:v>28020</c:v>
                </c:pt>
                <c:pt idx="2803">
                  <c:v>28030</c:v>
                </c:pt>
                <c:pt idx="2804">
                  <c:v>28040</c:v>
                </c:pt>
                <c:pt idx="2805">
                  <c:v>28050</c:v>
                </c:pt>
                <c:pt idx="2806">
                  <c:v>28060</c:v>
                </c:pt>
                <c:pt idx="2807">
                  <c:v>28070</c:v>
                </c:pt>
                <c:pt idx="2808">
                  <c:v>28080</c:v>
                </c:pt>
                <c:pt idx="2809">
                  <c:v>28090</c:v>
                </c:pt>
                <c:pt idx="2810">
                  <c:v>28100</c:v>
                </c:pt>
                <c:pt idx="2811">
                  <c:v>28110</c:v>
                </c:pt>
                <c:pt idx="2812">
                  <c:v>28120</c:v>
                </c:pt>
                <c:pt idx="2813">
                  <c:v>28130</c:v>
                </c:pt>
                <c:pt idx="2814">
                  <c:v>28140</c:v>
                </c:pt>
                <c:pt idx="2815">
                  <c:v>28150</c:v>
                </c:pt>
                <c:pt idx="2816">
                  <c:v>28160</c:v>
                </c:pt>
                <c:pt idx="2817">
                  <c:v>28170</c:v>
                </c:pt>
                <c:pt idx="2818">
                  <c:v>28180</c:v>
                </c:pt>
                <c:pt idx="2819">
                  <c:v>28190</c:v>
                </c:pt>
                <c:pt idx="2820">
                  <c:v>28200</c:v>
                </c:pt>
                <c:pt idx="2821">
                  <c:v>28210</c:v>
                </c:pt>
                <c:pt idx="2822">
                  <c:v>28220</c:v>
                </c:pt>
                <c:pt idx="2823">
                  <c:v>28230</c:v>
                </c:pt>
                <c:pt idx="2824">
                  <c:v>28240</c:v>
                </c:pt>
                <c:pt idx="2825">
                  <c:v>28250</c:v>
                </c:pt>
                <c:pt idx="2826">
                  <c:v>28260</c:v>
                </c:pt>
                <c:pt idx="2827">
                  <c:v>28270</c:v>
                </c:pt>
                <c:pt idx="2828">
                  <c:v>28280</c:v>
                </c:pt>
                <c:pt idx="2829">
                  <c:v>28290</c:v>
                </c:pt>
                <c:pt idx="2830">
                  <c:v>28300</c:v>
                </c:pt>
                <c:pt idx="2831">
                  <c:v>28310</c:v>
                </c:pt>
                <c:pt idx="2832">
                  <c:v>28320</c:v>
                </c:pt>
                <c:pt idx="2833">
                  <c:v>28330</c:v>
                </c:pt>
                <c:pt idx="2834">
                  <c:v>28340</c:v>
                </c:pt>
                <c:pt idx="2835">
                  <c:v>28350</c:v>
                </c:pt>
                <c:pt idx="2836">
                  <c:v>28360</c:v>
                </c:pt>
                <c:pt idx="2837">
                  <c:v>28370</c:v>
                </c:pt>
                <c:pt idx="2838">
                  <c:v>28380</c:v>
                </c:pt>
                <c:pt idx="2839">
                  <c:v>28390</c:v>
                </c:pt>
                <c:pt idx="2840">
                  <c:v>28400</c:v>
                </c:pt>
                <c:pt idx="2841">
                  <c:v>28410</c:v>
                </c:pt>
                <c:pt idx="2842">
                  <c:v>28420</c:v>
                </c:pt>
                <c:pt idx="2843">
                  <c:v>28430</c:v>
                </c:pt>
                <c:pt idx="2844">
                  <c:v>28440</c:v>
                </c:pt>
                <c:pt idx="2845">
                  <c:v>28450</c:v>
                </c:pt>
                <c:pt idx="2846">
                  <c:v>28460</c:v>
                </c:pt>
                <c:pt idx="2847">
                  <c:v>28470</c:v>
                </c:pt>
                <c:pt idx="2848">
                  <c:v>28480</c:v>
                </c:pt>
                <c:pt idx="2849">
                  <c:v>28490</c:v>
                </c:pt>
                <c:pt idx="2850">
                  <c:v>28500</c:v>
                </c:pt>
                <c:pt idx="2851">
                  <c:v>28510</c:v>
                </c:pt>
                <c:pt idx="2852">
                  <c:v>28520</c:v>
                </c:pt>
                <c:pt idx="2853">
                  <c:v>28530</c:v>
                </c:pt>
                <c:pt idx="2854">
                  <c:v>28540</c:v>
                </c:pt>
                <c:pt idx="2855">
                  <c:v>28550</c:v>
                </c:pt>
                <c:pt idx="2856">
                  <c:v>28560</c:v>
                </c:pt>
                <c:pt idx="2857">
                  <c:v>28570</c:v>
                </c:pt>
                <c:pt idx="2858">
                  <c:v>28580</c:v>
                </c:pt>
                <c:pt idx="2859">
                  <c:v>28590</c:v>
                </c:pt>
                <c:pt idx="2860">
                  <c:v>28600</c:v>
                </c:pt>
                <c:pt idx="2861">
                  <c:v>28610</c:v>
                </c:pt>
                <c:pt idx="2862">
                  <c:v>28620</c:v>
                </c:pt>
                <c:pt idx="2863">
                  <c:v>28630</c:v>
                </c:pt>
                <c:pt idx="2864">
                  <c:v>28640</c:v>
                </c:pt>
                <c:pt idx="2865">
                  <c:v>28650</c:v>
                </c:pt>
                <c:pt idx="2866">
                  <c:v>28660</c:v>
                </c:pt>
                <c:pt idx="2867">
                  <c:v>28670</c:v>
                </c:pt>
                <c:pt idx="2868">
                  <c:v>28680</c:v>
                </c:pt>
                <c:pt idx="2869">
                  <c:v>28690</c:v>
                </c:pt>
                <c:pt idx="2870">
                  <c:v>28700</c:v>
                </c:pt>
                <c:pt idx="2871">
                  <c:v>28710</c:v>
                </c:pt>
                <c:pt idx="2872">
                  <c:v>28720</c:v>
                </c:pt>
                <c:pt idx="2873">
                  <c:v>28730</c:v>
                </c:pt>
                <c:pt idx="2874">
                  <c:v>28740</c:v>
                </c:pt>
                <c:pt idx="2875">
                  <c:v>28750</c:v>
                </c:pt>
                <c:pt idx="2876">
                  <c:v>28760</c:v>
                </c:pt>
                <c:pt idx="2877">
                  <c:v>28770</c:v>
                </c:pt>
                <c:pt idx="2878">
                  <c:v>28780</c:v>
                </c:pt>
                <c:pt idx="2879">
                  <c:v>28790</c:v>
                </c:pt>
                <c:pt idx="2880">
                  <c:v>28800</c:v>
                </c:pt>
                <c:pt idx="2881">
                  <c:v>28810</c:v>
                </c:pt>
                <c:pt idx="2882">
                  <c:v>28820</c:v>
                </c:pt>
                <c:pt idx="2883">
                  <c:v>28830</c:v>
                </c:pt>
                <c:pt idx="2884">
                  <c:v>28840</c:v>
                </c:pt>
                <c:pt idx="2885">
                  <c:v>28850</c:v>
                </c:pt>
                <c:pt idx="2886">
                  <c:v>28860</c:v>
                </c:pt>
                <c:pt idx="2887">
                  <c:v>28870</c:v>
                </c:pt>
                <c:pt idx="2888">
                  <c:v>28880</c:v>
                </c:pt>
                <c:pt idx="2889">
                  <c:v>28890</c:v>
                </c:pt>
                <c:pt idx="2890">
                  <c:v>28900</c:v>
                </c:pt>
                <c:pt idx="2891">
                  <c:v>28910</c:v>
                </c:pt>
                <c:pt idx="2892">
                  <c:v>28920</c:v>
                </c:pt>
                <c:pt idx="2893">
                  <c:v>28930</c:v>
                </c:pt>
                <c:pt idx="2894">
                  <c:v>28940</c:v>
                </c:pt>
                <c:pt idx="2895">
                  <c:v>28950</c:v>
                </c:pt>
                <c:pt idx="2896">
                  <c:v>28960</c:v>
                </c:pt>
                <c:pt idx="2897">
                  <c:v>28970</c:v>
                </c:pt>
                <c:pt idx="2898">
                  <c:v>28980</c:v>
                </c:pt>
                <c:pt idx="2899">
                  <c:v>28990</c:v>
                </c:pt>
                <c:pt idx="2900">
                  <c:v>29000</c:v>
                </c:pt>
                <c:pt idx="2901">
                  <c:v>29010</c:v>
                </c:pt>
                <c:pt idx="2902">
                  <c:v>29020</c:v>
                </c:pt>
                <c:pt idx="2903">
                  <c:v>29030</c:v>
                </c:pt>
                <c:pt idx="2904">
                  <c:v>29040</c:v>
                </c:pt>
                <c:pt idx="2905">
                  <c:v>29050</c:v>
                </c:pt>
                <c:pt idx="2906">
                  <c:v>29060</c:v>
                </c:pt>
                <c:pt idx="2907">
                  <c:v>29070</c:v>
                </c:pt>
                <c:pt idx="2908">
                  <c:v>29080</c:v>
                </c:pt>
                <c:pt idx="2909">
                  <c:v>29090</c:v>
                </c:pt>
                <c:pt idx="2910">
                  <c:v>29100</c:v>
                </c:pt>
                <c:pt idx="2911">
                  <c:v>29110</c:v>
                </c:pt>
                <c:pt idx="2912">
                  <c:v>29120</c:v>
                </c:pt>
                <c:pt idx="2913">
                  <c:v>29130</c:v>
                </c:pt>
                <c:pt idx="2914">
                  <c:v>29140</c:v>
                </c:pt>
                <c:pt idx="2915">
                  <c:v>29150</c:v>
                </c:pt>
                <c:pt idx="2916">
                  <c:v>29160</c:v>
                </c:pt>
                <c:pt idx="2917">
                  <c:v>29170</c:v>
                </c:pt>
                <c:pt idx="2918">
                  <c:v>29180</c:v>
                </c:pt>
                <c:pt idx="2919">
                  <c:v>29190</c:v>
                </c:pt>
                <c:pt idx="2920">
                  <c:v>29200</c:v>
                </c:pt>
                <c:pt idx="2921">
                  <c:v>29210</c:v>
                </c:pt>
                <c:pt idx="2922">
                  <c:v>29220</c:v>
                </c:pt>
                <c:pt idx="2923">
                  <c:v>29230</c:v>
                </c:pt>
                <c:pt idx="2924">
                  <c:v>29240</c:v>
                </c:pt>
                <c:pt idx="2925">
                  <c:v>29250</c:v>
                </c:pt>
                <c:pt idx="2926">
                  <c:v>29260</c:v>
                </c:pt>
                <c:pt idx="2927">
                  <c:v>29270</c:v>
                </c:pt>
                <c:pt idx="2928">
                  <c:v>29280</c:v>
                </c:pt>
                <c:pt idx="2929">
                  <c:v>29290</c:v>
                </c:pt>
                <c:pt idx="2930">
                  <c:v>29300</c:v>
                </c:pt>
                <c:pt idx="2931">
                  <c:v>29310</c:v>
                </c:pt>
                <c:pt idx="2932">
                  <c:v>29320</c:v>
                </c:pt>
                <c:pt idx="2933">
                  <c:v>29330</c:v>
                </c:pt>
                <c:pt idx="2934">
                  <c:v>29340</c:v>
                </c:pt>
                <c:pt idx="2935">
                  <c:v>29350</c:v>
                </c:pt>
                <c:pt idx="2936">
                  <c:v>29360</c:v>
                </c:pt>
                <c:pt idx="2937">
                  <c:v>29370</c:v>
                </c:pt>
                <c:pt idx="2938">
                  <c:v>29380</c:v>
                </c:pt>
                <c:pt idx="2939">
                  <c:v>29390</c:v>
                </c:pt>
                <c:pt idx="2940">
                  <c:v>29400</c:v>
                </c:pt>
                <c:pt idx="2941">
                  <c:v>29410</c:v>
                </c:pt>
                <c:pt idx="2942">
                  <c:v>29420</c:v>
                </c:pt>
                <c:pt idx="2943">
                  <c:v>29430</c:v>
                </c:pt>
                <c:pt idx="2944">
                  <c:v>29440</c:v>
                </c:pt>
                <c:pt idx="2945">
                  <c:v>29450</c:v>
                </c:pt>
                <c:pt idx="2946">
                  <c:v>29460</c:v>
                </c:pt>
                <c:pt idx="2947">
                  <c:v>29470</c:v>
                </c:pt>
                <c:pt idx="2948">
                  <c:v>29480</c:v>
                </c:pt>
                <c:pt idx="2949">
                  <c:v>29490</c:v>
                </c:pt>
                <c:pt idx="2950">
                  <c:v>29500</c:v>
                </c:pt>
                <c:pt idx="2951">
                  <c:v>29510</c:v>
                </c:pt>
                <c:pt idx="2952">
                  <c:v>29520</c:v>
                </c:pt>
                <c:pt idx="2953">
                  <c:v>29530</c:v>
                </c:pt>
                <c:pt idx="2954">
                  <c:v>29540</c:v>
                </c:pt>
                <c:pt idx="2955">
                  <c:v>29550</c:v>
                </c:pt>
                <c:pt idx="2956">
                  <c:v>29560</c:v>
                </c:pt>
                <c:pt idx="2957">
                  <c:v>29570</c:v>
                </c:pt>
                <c:pt idx="2958">
                  <c:v>29580</c:v>
                </c:pt>
                <c:pt idx="2959">
                  <c:v>29590</c:v>
                </c:pt>
                <c:pt idx="2960">
                  <c:v>29600</c:v>
                </c:pt>
                <c:pt idx="2961">
                  <c:v>29610</c:v>
                </c:pt>
                <c:pt idx="2962">
                  <c:v>29620</c:v>
                </c:pt>
                <c:pt idx="2963">
                  <c:v>29630</c:v>
                </c:pt>
                <c:pt idx="2964">
                  <c:v>29640</c:v>
                </c:pt>
                <c:pt idx="2965">
                  <c:v>29650</c:v>
                </c:pt>
                <c:pt idx="2966">
                  <c:v>29660</c:v>
                </c:pt>
                <c:pt idx="2967">
                  <c:v>29670</c:v>
                </c:pt>
                <c:pt idx="2968">
                  <c:v>29680</c:v>
                </c:pt>
                <c:pt idx="2969">
                  <c:v>29690</c:v>
                </c:pt>
                <c:pt idx="2970">
                  <c:v>29700</c:v>
                </c:pt>
                <c:pt idx="2971">
                  <c:v>29710</c:v>
                </c:pt>
                <c:pt idx="2972">
                  <c:v>29720</c:v>
                </c:pt>
                <c:pt idx="2973">
                  <c:v>29730</c:v>
                </c:pt>
                <c:pt idx="2974">
                  <c:v>29740</c:v>
                </c:pt>
                <c:pt idx="2975">
                  <c:v>29750</c:v>
                </c:pt>
                <c:pt idx="2976">
                  <c:v>29760</c:v>
                </c:pt>
                <c:pt idx="2977">
                  <c:v>29770</c:v>
                </c:pt>
                <c:pt idx="2978">
                  <c:v>29780</c:v>
                </c:pt>
                <c:pt idx="2979">
                  <c:v>29790</c:v>
                </c:pt>
                <c:pt idx="2980">
                  <c:v>29800</c:v>
                </c:pt>
                <c:pt idx="2981">
                  <c:v>29810</c:v>
                </c:pt>
                <c:pt idx="2982">
                  <c:v>29820</c:v>
                </c:pt>
                <c:pt idx="2983">
                  <c:v>29830</c:v>
                </c:pt>
                <c:pt idx="2984">
                  <c:v>29840</c:v>
                </c:pt>
                <c:pt idx="2985">
                  <c:v>29850</c:v>
                </c:pt>
                <c:pt idx="2986">
                  <c:v>29860</c:v>
                </c:pt>
                <c:pt idx="2987">
                  <c:v>29870</c:v>
                </c:pt>
                <c:pt idx="2988">
                  <c:v>29880</c:v>
                </c:pt>
                <c:pt idx="2989">
                  <c:v>29890</c:v>
                </c:pt>
                <c:pt idx="2990">
                  <c:v>29900</c:v>
                </c:pt>
                <c:pt idx="2991">
                  <c:v>29910</c:v>
                </c:pt>
                <c:pt idx="2992">
                  <c:v>29920</c:v>
                </c:pt>
                <c:pt idx="2993">
                  <c:v>29930</c:v>
                </c:pt>
                <c:pt idx="2994">
                  <c:v>29940</c:v>
                </c:pt>
                <c:pt idx="2995">
                  <c:v>29950</c:v>
                </c:pt>
                <c:pt idx="2996">
                  <c:v>29960</c:v>
                </c:pt>
                <c:pt idx="2997">
                  <c:v>29970</c:v>
                </c:pt>
                <c:pt idx="2998">
                  <c:v>29980</c:v>
                </c:pt>
                <c:pt idx="2999">
                  <c:v>29990</c:v>
                </c:pt>
                <c:pt idx="3000">
                  <c:v>30000</c:v>
                </c:pt>
                <c:pt idx="3001">
                  <c:v>30010</c:v>
                </c:pt>
                <c:pt idx="3002">
                  <c:v>30020</c:v>
                </c:pt>
                <c:pt idx="3003">
                  <c:v>30030</c:v>
                </c:pt>
                <c:pt idx="3004">
                  <c:v>30040</c:v>
                </c:pt>
                <c:pt idx="3005">
                  <c:v>30050</c:v>
                </c:pt>
                <c:pt idx="3006">
                  <c:v>30060</c:v>
                </c:pt>
                <c:pt idx="3007">
                  <c:v>30070</c:v>
                </c:pt>
                <c:pt idx="3008">
                  <c:v>30080</c:v>
                </c:pt>
                <c:pt idx="3009">
                  <c:v>30090</c:v>
                </c:pt>
                <c:pt idx="3010">
                  <c:v>30100</c:v>
                </c:pt>
                <c:pt idx="3011">
                  <c:v>30110</c:v>
                </c:pt>
                <c:pt idx="3012">
                  <c:v>30120</c:v>
                </c:pt>
                <c:pt idx="3013">
                  <c:v>30130</c:v>
                </c:pt>
                <c:pt idx="3014">
                  <c:v>30140</c:v>
                </c:pt>
                <c:pt idx="3015">
                  <c:v>30150</c:v>
                </c:pt>
                <c:pt idx="3016">
                  <c:v>30160</c:v>
                </c:pt>
                <c:pt idx="3017">
                  <c:v>30170</c:v>
                </c:pt>
                <c:pt idx="3018">
                  <c:v>30180</c:v>
                </c:pt>
                <c:pt idx="3019">
                  <c:v>30190</c:v>
                </c:pt>
                <c:pt idx="3020">
                  <c:v>30200</c:v>
                </c:pt>
                <c:pt idx="3021">
                  <c:v>30210</c:v>
                </c:pt>
                <c:pt idx="3022">
                  <c:v>30220</c:v>
                </c:pt>
                <c:pt idx="3023">
                  <c:v>30230</c:v>
                </c:pt>
                <c:pt idx="3024">
                  <c:v>30240</c:v>
                </c:pt>
                <c:pt idx="3025">
                  <c:v>30250</c:v>
                </c:pt>
                <c:pt idx="3026">
                  <c:v>30260</c:v>
                </c:pt>
                <c:pt idx="3027">
                  <c:v>30270</c:v>
                </c:pt>
                <c:pt idx="3028">
                  <c:v>30280</c:v>
                </c:pt>
                <c:pt idx="3029">
                  <c:v>30290</c:v>
                </c:pt>
                <c:pt idx="3030">
                  <c:v>30300</c:v>
                </c:pt>
                <c:pt idx="3031">
                  <c:v>30310</c:v>
                </c:pt>
                <c:pt idx="3032">
                  <c:v>30320</c:v>
                </c:pt>
                <c:pt idx="3033">
                  <c:v>30330</c:v>
                </c:pt>
                <c:pt idx="3034">
                  <c:v>30340</c:v>
                </c:pt>
                <c:pt idx="3035">
                  <c:v>30350</c:v>
                </c:pt>
                <c:pt idx="3036">
                  <c:v>30360</c:v>
                </c:pt>
                <c:pt idx="3037">
                  <c:v>30370</c:v>
                </c:pt>
                <c:pt idx="3038">
                  <c:v>30380</c:v>
                </c:pt>
                <c:pt idx="3039">
                  <c:v>30390</c:v>
                </c:pt>
                <c:pt idx="3040">
                  <c:v>30400</c:v>
                </c:pt>
                <c:pt idx="3041">
                  <c:v>30410</c:v>
                </c:pt>
                <c:pt idx="3042">
                  <c:v>30420</c:v>
                </c:pt>
                <c:pt idx="3043">
                  <c:v>30430</c:v>
                </c:pt>
                <c:pt idx="3044">
                  <c:v>30440</c:v>
                </c:pt>
                <c:pt idx="3045">
                  <c:v>30450</c:v>
                </c:pt>
                <c:pt idx="3046">
                  <c:v>30460</c:v>
                </c:pt>
                <c:pt idx="3047">
                  <c:v>30470</c:v>
                </c:pt>
                <c:pt idx="3048">
                  <c:v>30480</c:v>
                </c:pt>
                <c:pt idx="3049">
                  <c:v>30490</c:v>
                </c:pt>
                <c:pt idx="3050">
                  <c:v>30500</c:v>
                </c:pt>
                <c:pt idx="3051">
                  <c:v>30510</c:v>
                </c:pt>
                <c:pt idx="3052">
                  <c:v>30520</c:v>
                </c:pt>
                <c:pt idx="3053">
                  <c:v>30530</c:v>
                </c:pt>
                <c:pt idx="3054">
                  <c:v>30540</c:v>
                </c:pt>
                <c:pt idx="3055">
                  <c:v>30550</c:v>
                </c:pt>
                <c:pt idx="3056">
                  <c:v>30560</c:v>
                </c:pt>
                <c:pt idx="3057">
                  <c:v>30570</c:v>
                </c:pt>
                <c:pt idx="3058">
                  <c:v>30580</c:v>
                </c:pt>
                <c:pt idx="3059">
                  <c:v>30590</c:v>
                </c:pt>
                <c:pt idx="3060">
                  <c:v>30600</c:v>
                </c:pt>
                <c:pt idx="3061">
                  <c:v>30610</c:v>
                </c:pt>
                <c:pt idx="3062">
                  <c:v>30620</c:v>
                </c:pt>
                <c:pt idx="3063">
                  <c:v>30630</c:v>
                </c:pt>
                <c:pt idx="3064">
                  <c:v>30640</c:v>
                </c:pt>
                <c:pt idx="3065">
                  <c:v>30650</c:v>
                </c:pt>
                <c:pt idx="3066">
                  <c:v>30660</c:v>
                </c:pt>
                <c:pt idx="3067">
                  <c:v>30670</c:v>
                </c:pt>
                <c:pt idx="3068">
                  <c:v>30680</c:v>
                </c:pt>
                <c:pt idx="3069">
                  <c:v>30690</c:v>
                </c:pt>
                <c:pt idx="3070">
                  <c:v>30700</c:v>
                </c:pt>
                <c:pt idx="3071">
                  <c:v>30710</c:v>
                </c:pt>
                <c:pt idx="3072">
                  <c:v>30720</c:v>
                </c:pt>
                <c:pt idx="3073">
                  <c:v>30730</c:v>
                </c:pt>
                <c:pt idx="3074">
                  <c:v>30740</c:v>
                </c:pt>
                <c:pt idx="3075">
                  <c:v>30750</c:v>
                </c:pt>
                <c:pt idx="3076">
                  <c:v>30760</c:v>
                </c:pt>
                <c:pt idx="3077">
                  <c:v>30770</c:v>
                </c:pt>
                <c:pt idx="3078">
                  <c:v>30780</c:v>
                </c:pt>
                <c:pt idx="3079">
                  <c:v>30790</c:v>
                </c:pt>
                <c:pt idx="3080">
                  <c:v>30800</c:v>
                </c:pt>
                <c:pt idx="3081">
                  <c:v>30810</c:v>
                </c:pt>
                <c:pt idx="3082">
                  <c:v>30820</c:v>
                </c:pt>
                <c:pt idx="3083">
                  <c:v>30830</c:v>
                </c:pt>
                <c:pt idx="3084">
                  <c:v>30840</c:v>
                </c:pt>
                <c:pt idx="3085">
                  <c:v>30850</c:v>
                </c:pt>
                <c:pt idx="3086">
                  <c:v>30860</c:v>
                </c:pt>
                <c:pt idx="3087">
                  <c:v>30870</c:v>
                </c:pt>
                <c:pt idx="3088">
                  <c:v>30880</c:v>
                </c:pt>
                <c:pt idx="3089">
                  <c:v>30890</c:v>
                </c:pt>
                <c:pt idx="3090">
                  <c:v>30900</c:v>
                </c:pt>
                <c:pt idx="3091">
                  <c:v>30910</c:v>
                </c:pt>
                <c:pt idx="3092">
                  <c:v>30920</c:v>
                </c:pt>
                <c:pt idx="3093">
                  <c:v>30930</c:v>
                </c:pt>
                <c:pt idx="3094">
                  <c:v>30940</c:v>
                </c:pt>
                <c:pt idx="3095">
                  <c:v>30950</c:v>
                </c:pt>
                <c:pt idx="3096">
                  <c:v>30960</c:v>
                </c:pt>
                <c:pt idx="3097">
                  <c:v>30970</c:v>
                </c:pt>
                <c:pt idx="3098">
                  <c:v>30980</c:v>
                </c:pt>
                <c:pt idx="3099">
                  <c:v>30990</c:v>
                </c:pt>
                <c:pt idx="3100">
                  <c:v>31000</c:v>
                </c:pt>
                <c:pt idx="3101">
                  <c:v>31010</c:v>
                </c:pt>
                <c:pt idx="3102">
                  <c:v>31020</c:v>
                </c:pt>
                <c:pt idx="3103">
                  <c:v>31030</c:v>
                </c:pt>
                <c:pt idx="3104">
                  <c:v>31040</c:v>
                </c:pt>
                <c:pt idx="3105">
                  <c:v>31050</c:v>
                </c:pt>
                <c:pt idx="3106">
                  <c:v>31060</c:v>
                </c:pt>
                <c:pt idx="3107">
                  <c:v>31070</c:v>
                </c:pt>
                <c:pt idx="3108">
                  <c:v>31080</c:v>
                </c:pt>
                <c:pt idx="3109">
                  <c:v>31090</c:v>
                </c:pt>
                <c:pt idx="3110">
                  <c:v>31100</c:v>
                </c:pt>
                <c:pt idx="3111">
                  <c:v>31110</c:v>
                </c:pt>
                <c:pt idx="3112">
                  <c:v>31120</c:v>
                </c:pt>
                <c:pt idx="3113">
                  <c:v>31130</c:v>
                </c:pt>
                <c:pt idx="3114">
                  <c:v>31140</c:v>
                </c:pt>
                <c:pt idx="3115">
                  <c:v>31150</c:v>
                </c:pt>
                <c:pt idx="3116">
                  <c:v>31160</c:v>
                </c:pt>
                <c:pt idx="3117">
                  <c:v>31170</c:v>
                </c:pt>
                <c:pt idx="3118">
                  <c:v>31180</c:v>
                </c:pt>
                <c:pt idx="3119">
                  <c:v>31190</c:v>
                </c:pt>
                <c:pt idx="3120">
                  <c:v>31200</c:v>
                </c:pt>
                <c:pt idx="3121">
                  <c:v>31210</c:v>
                </c:pt>
                <c:pt idx="3122">
                  <c:v>31220</c:v>
                </c:pt>
                <c:pt idx="3123">
                  <c:v>31230</c:v>
                </c:pt>
                <c:pt idx="3124">
                  <c:v>31240</c:v>
                </c:pt>
                <c:pt idx="3125">
                  <c:v>31250</c:v>
                </c:pt>
                <c:pt idx="3126">
                  <c:v>31260</c:v>
                </c:pt>
                <c:pt idx="3127">
                  <c:v>31270</c:v>
                </c:pt>
                <c:pt idx="3128">
                  <c:v>31280</c:v>
                </c:pt>
                <c:pt idx="3129">
                  <c:v>31290</c:v>
                </c:pt>
                <c:pt idx="3130">
                  <c:v>31300</c:v>
                </c:pt>
                <c:pt idx="3131">
                  <c:v>31310</c:v>
                </c:pt>
                <c:pt idx="3132">
                  <c:v>31320</c:v>
                </c:pt>
                <c:pt idx="3133">
                  <c:v>31330</c:v>
                </c:pt>
                <c:pt idx="3134">
                  <c:v>31340</c:v>
                </c:pt>
                <c:pt idx="3135">
                  <c:v>31350</c:v>
                </c:pt>
                <c:pt idx="3136">
                  <c:v>31360</c:v>
                </c:pt>
                <c:pt idx="3137">
                  <c:v>31370</c:v>
                </c:pt>
                <c:pt idx="3138">
                  <c:v>31380</c:v>
                </c:pt>
                <c:pt idx="3139">
                  <c:v>31390</c:v>
                </c:pt>
                <c:pt idx="3140">
                  <c:v>31400</c:v>
                </c:pt>
                <c:pt idx="3141">
                  <c:v>31410</c:v>
                </c:pt>
                <c:pt idx="3142">
                  <c:v>31420</c:v>
                </c:pt>
                <c:pt idx="3143">
                  <c:v>31430</c:v>
                </c:pt>
                <c:pt idx="3144">
                  <c:v>31440</c:v>
                </c:pt>
                <c:pt idx="3145">
                  <c:v>31450</c:v>
                </c:pt>
                <c:pt idx="3146">
                  <c:v>31460</c:v>
                </c:pt>
                <c:pt idx="3147">
                  <c:v>31470</c:v>
                </c:pt>
                <c:pt idx="3148">
                  <c:v>31480</c:v>
                </c:pt>
                <c:pt idx="3149">
                  <c:v>31490</c:v>
                </c:pt>
                <c:pt idx="3150">
                  <c:v>31500</c:v>
                </c:pt>
                <c:pt idx="3151">
                  <c:v>31510</c:v>
                </c:pt>
                <c:pt idx="3152">
                  <c:v>31520</c:v>
                </c:pt>
                <c:pt idx="3153">
                  <c:v>31530</c:v>
                </c:pt>
                <c:pt idx="3154">
                  <c:v>31540</c:v>
                </c:pt>
                <c:pt idx="3155">
                  <c:v>31550</c:v>
                </c:pt>
                <c:pt idx="3156">
                  <c:v>31560</c:v>
                </c:pt>
                <c:pt idx="3157">
                  <c:v>31570</c:v>
                </c:pt>
                <c:pt idx="3158">
                  <c:v>31580</c:v>
                </c:pt>
                <c:pt idx="3159">
                  <c:v>31590</c:v>
                </c:pt>
                <c:pt idx="3160">
                  <c:v>31600</c:v>
                </c:pt>
                <c:pt idx="3161">
                  <c:v>31610</c:v>
                </c:pt>
                <c:pt idx="3162">
                  <c:v>31620</c:v>
                </c:pt>
                <c:pt idx="3163">
                  <c:v>31630</c:v>
                </c:pt>
                <c:pt idx="3164">
                  <c:v>31640</c:v>
                </c:pt>
                <c:pt idx="3165">
                  <c:v>31650</c:v>
                </c:pt>
                <c:pt idx="3166">
                  <c:v>31660</c:v>
                </c:pt>
                <c:pt idx="3167">
                  <c:v>31670</c:v>
                </c:pt>
                <c:pt idx="3168">
                  <c:v>31680</c:v>
                </c:pt>
                <c:pt idx="3169">
                  <c:v>31690</c:v>
                </c:pt>
                <c:pt idx="3170">
                  <c:v>31700</c:v>
                </c:pt>
                <c:pt idx="3171">
                  <c:v>31710</c:v>
                </c:pt>
                <c:pt idx="3172">
                  <c:v>31720</c:v>
                </c:pt>
                <c:pt idx="3173">
                  <c:v>31730</c:v>
                </c:pt>
                <c:pt idx="3174">
                  <c:v>31740</c:v>
                </c:pt>
                <c:pt idx="3175">
                  <c:v>31750</c:v>
                </c:pt>
                <c:pt idx="3176">
                  <c:v>31760</c:v>
                </c:pt>
                <c:pt idx="3177">
                  <c:v>31770</c:v>
                </c:pt>
                <c:pt idx="3178">
                  <c:v>31780</c:v>
                </c:pt>
                <c:pt idx="3179">
                  <c:v>31790</c:v>
                </c:pt>
                <c:pt idx="3180">
                  <c:v>31800</c:v>
                </c:pt>
                <c:pt idx="3181">
                  <c:v>31810</c:v>
                </c:pt>
                <c:pt idx="3182">
                  <c:v>31820</c:v>
                </c:pt>
                <c:pt idx="3183">
                  <c:v>31830</c:v>
                </c:pt>
                <c:pt idx="3184">
                  <c:v>31840</c:v>
                </c:pt>
                <c:pt idx="3185">
                  <c:v>31850</c:v>
                </c:pt>
                <c:pt idx="3186">
                  <c:v>31860</c:v>
                </c:pt>
                <c:pt idx="3187">
                  <c:v>31870</c:v>
                </c:pt>
                <c:pt idx="3188">
                  <c:v>31880</c:v>
                </c:pt>
                <c:pt idx="3189">
                  <c:v>31890</c:v>
                </c:pt>
                <c:pt idx="3190">
                  <c:v>31900</c:v>
                </c:pt>
                <c:pt idx="3191">
                  <c:v>31910</c:v>
                </c:pt>
                <c:pt idx="3192">
                  <c:v>31920</c:v>
                </c:pt>
                <c:pt idx="3193">
                  <c:v>31930</c:v>
                </c:pt>
                <c:pt idx="3194">
                  <c:v>31940</c:v>
                </c:pt>
                <c:pt idx="3195">
                  <c:v>31950</c:v>
                </c:pt>
                <c:pt idx="3196">
                  <c:v>31960</c:v>
                </c:pt>
                <c:pt idx="3197">
                  <c:v>31970</c:v>
                </c:pt>
                <c:pt idx="3198">
                  <c:v>31980</c:v>
                </c:pt>
                <c:pt idx="3199">
                  <c:v>31990</c:v>
                </c:pt>
                <c:pt idx="3200">
                  <c:v>32000</c:v>
                </c:pt>
                <c:pt idx="3201">
                  <c:v>32010</c:v>
                </c:pt>
                <c:pt idx="3202">
                  <c:v>32020</c:v>
                </c:pt>
                <c:pt idx="3203">
                  <c:v>32030</c:v>
                </c:pt>
                <c:pt idx="3204">
                  <c:v>32040</c:v>
                </c:pt>
                <c:pt idx="3205">
                  <c:v>32050</c:v>
                </c:pt>
                <c:pt idx="3206">
                  <c:v>32060</c:v>
                </c:pt>
                <c:pt idx="3207">
                  <c:v>32070</c:v>
                </c:pt>
                <c:pt idx="3208">
                  <c:v>32080</c:v>
                </c:pt>
                <c:pt idx="3209">
                  <c:v>32090</c:v>
                </c:pt>
                <c:pt idx="3210">
                  <c:v>32100</c:v>
                </c:pt>
                <c:pt idx="3211">
                  <c:v>32110</c:v>
                </c:pt>
                <c:pt idx="3212">
                  <c:v>32120</c:v>
                </c:pt>
                <c:pt idx="3213">
                  <c:v>32130</c:v>
                </c:pt>
                <c:pt idx="3214">
                  <c:v>32140</c:v>
                </c:pt>
                <c:pt idx="3215">
                  <c:v>32150</c:v>
                </c:pt>
                <c:pt idx="3216">
                  <c:v>32160</c:v>
                </c:pt>
                <c:pt idx="3217">
                  <c:v>32170</c:v>
                </c:pt>
                <c:pt idx="3218">
                  <c:v>32180</c:v>
                </c:pt>
                <c:pt idx="3219">
                  <c:v>32190</c:v>
                </c:pt>
                <c:pt idx="3220">
                  <c:v>32200</c:v>
                </c:pt>
                <c:pt idx="3221">
                  <c:v>32210</c:v>
                </c:pt>
                <c:pt idx="3222">
                  <c:v>32220</c:v>
                </c:pt>
                <c:pt idx="3223">
                  <c:v>32230</c:v>
                </c:pt>
                <c:pt idx="3224">
                  <c:v>32240</c:v>
                </c:pt>
                <c:pt idx="3225">
                  <c:v>32250</c:v>
                </c:pt>
                <c:pt idx="3226">
                  <c:v>32260</c:v>
                </c:pt>
                <c:pt idx="3227">
                  <c:v>32270</c:v>
                </c:pt>
                <c:pt idx="3228">
                  <c:v>32280</c:v>
                </c:pt>
                <c:pt idx="3229">
                  <c:v>32290</c:v>
                </c:pt>
                <c:pt idx="3230">
                  <c:v>32300</c:v>
                </c:pt>
                <c:pt idx="3231">
                  <c:v>32310</c:v>
                </c:pt>
                <c:pt idx="3232">
                  <c:v>32320</c:v>
                </c:pt>
                <c:pt idx="3233">
                  <c:v>32330</c:v>
                </c:pt>
                <c:pt idx="3234">
                  <c:v>32340</c:v>
                </c:pt>
                <c:pt idx="3235">
                  <c:v>32350</c:v>
                </c:pt>
                <c:pt idx="3236">
                  <c:v>32360</c:v>
                </c:pt>
                <c:pt idx="3237">
                  <c:v>32370</c:v>
                </c:pt>
                <c:pt idx="3238">
                  <c:v>32380</c:v>
                </c:pt>
                <c:pt idx="3239">
                  <c:v>32390</c:v>
                </c:pt>
                <c:pt idx="3240">
                  <c:v>32400</c:v>
                </c:pt>
                <c:pt idx="3241">
                  <c:v>32410</c:v>
                </c:pt>
                <c:pt idx="3242">
                  <c:v>32420</c:v>
                </c:pt>
                <c:pt idx="3243">
                  <c:v>32430</c:v>
                </c:pt>
                <c:pt idx="3244">
                  <c:v>32440</c:v>
                </c:pt>
                <c:pt idx="3245">
                  <c:v>32450</c:v>
                </c:pt>
                <c:pt idx="3246">
                  <c:v>32460</c:v>
                </c:pt>
                <c:pt idx="3247">
                  <c:v>32470</c:v>
                </c:pt>
                <c:pt idx="3248">
                  <c:v>32480</c:v>
                </c:pt>
                <c:pt idx="3249">
                  <c:v>32490</c:v>
                </c:pt>
                <c:pt idx="3250">
                  <c:v>32500</c:v>
                </c:pt>
                <c:pt idx="3251">
                  <c:v>32510</c:v>
                </c:pt>
                <c:pt idx="3252">
                  <c:v>32520</c:v>
                </c:pt>
                <c:pt idx="3253">
                  <c:v>32530</c:v>
                </c:pt>
                <c:pt idx="3254">
                  <c:v>32540</c:v>
                </c:pt>
                <c:pt idx="3255">
                  <c:v>32550</c:v>
                </c:pt>
                <c:pt idx="3256">
                  <c:v>32560</c:v>
                </c:pt>
                <c:pt idx="3257">
                  <c:v>32570</c:v>
                </c:pt>
                <c:pt idx="3258">
                  <c:v>32580</c:v>
                </c:pt>
                <c:pt idx="3259">
                  <c:v>32590</c:v>
                </c:pt>
                <c:pt idx="3260">
                  <c:v>32600</c:v>
                </c:pt>
                <c:pt idx="3261">
                  <c:v>32610</c:v>
                </c:pt>
                <c:pt idx="3262">
                  <c:v>32620</c:v>
                </c:pt>
                <c:pt idx="3263">
                  <c:v>32630</c:v>
                </c:pt>
                <c:pt idx="3264">
                  <c:v>32640</c:v>
                </c:pt>
                <c:pt idx="3265">
                  <c:v>32650</c:v>
                </c:pt>
                <c:pt idx="3266">
                  <c:v>32660</c:v>
                </c:pt>
                <c:pt idx="3267">
                  <c:v>32670</c:v>
                </c:pt>
                <c:pt idx="3268">
                  <c:v>32680</c:v>
                </c:pt>
                <c:pt idx="3269">
                  <c:v>32690</c:v>
                </c:pt>
                <c:pt idx="3270">
                  <c:v>32700</c:v>
                </c:pt>
                <c:pt idx="3271">
                  <c:v>32710</c:v>
                </c:pt>
                <c:pt idx="3272">
                  <c:v>32720</c:v>
                </c:pt>
                <c:pt idx="3273">
                  <c:v>32730</c:v>
                </c:pt>
                <c:pt idx="3274">
                  <c:v>32740</c:v>
                </c:pt>
                <c:pt idx="3275">
                  <c:v>32750</c:v>
                </c:pt>
                <c:pt idx="3276">
                  <c:v>32760</c:v>
                </c:pt>
                <c:pt idx="3277">
                  <c:v>32770</c:v>
                </c:pt>
                <c:pt idx="3278">
                  <c:v>32780</c:v>
                </c:pt>
                <c:pt idx="3279">
                  <c:v>32790</c:v>
                </c:pt>
                <c:pt idx="3280">
                  <c:v>32800</c:v>
                </c:pt>
                <c:pt idx="3281">
                  <c:v>32810</c:v>
                </c:pt>
                <c:pt idx="3282">
                  <c:v>32820</c:v>
                </c:pt>
                <c:pt idx="3283">
                  <c:v>32830</c:v>
                </c:pt>
                <c:pt idx="3284">
                  <c:v>32840</c:v>
                </c:pt>
                <c:pt idx="3285">
                  <c:v>32850</c:v>
                </c:pt>
                <c:pt idx="3286">
                  <c:v>32860</c:v>
                </c:pt>
                <c:pt idx="3287">
                  <c:v>32870</c:v>
                </c:pt>
                <c:pt idx="3288">
                  <c:v>32880</c:v>
                </c:pt>
                <c:pt idx="3289">
                  <c:v>32890</c:v>
                </c:pt>
                <c:pt idx="3290">
                  <c:v>32900</c:v>
                </c:pt>
                <c:pt idx="3291">
                  <c:v>32910</c:v>
                </c:pt>
                <c:pt idx="3292">
                  <c:v>32920</c:v>
                </c:pt>
                <c:pt idx="3293">
                  <c:v>32930</c:v>
                </c:pt>
                <c:pt idx="3294">
                  <c:v>32940</c:v>
                </c:pt>
                <c:pt idx="3295">
                  <c:v>32950</c:v>
                </c:pt>
                <c:pt idx="3296">
                  <c:v>32960</c:v>
                </c:pt>
                <c:pt idx="3297">
                  <c:v>32970</c:v>
                </c:pt>
                <c:pt idx="3298">
                  <c:v>32980</c:v>
                </c:pt>
                <c:pt idx="3299">
                  <c:v>32990</c:v>
                </c:pt>
                <c:pt idx="3300">
                  <c:v>33000</c:v>
                </c:pt>
                <c:pt idx="3301">
                  <c:v>33010</c:v>
                </c:pt>
                <c:pt idx="3302">
                  <c:v>33020</c:v>
                </c:pt>
                <c:pt idx="3303">
                  <c:v>33030</c:v>
                </c:pt>
                <c:pt idx="3304">
                  <c:v>33040</c:v>
                </c:pt>
                <c:pt idx="3305">
                  <c:v>33050</c:v>
                </c:pt>
                <c:pt idx="3306">
                  <c:v>33060</c:v>
                </c:pt>
                <c:pt idx="3307">
                  <c:v>33070</c:v>
                </c:pt>
                <c:pt idx="3308">
                  <c:v>33080</c:v>
                </c:pt>
                <c:pt idx="3309">
                  <c:v>33090</c:v>
                </c:pt>
                <c:pt idx="3310">
                  <c:v>33100</c:v>
                </c:pt>
                <c:pt idx="3311">
                  <c:v>33110</c:v>
                </c:pt>
                <c:pt idx="3312">
                  <c:v>33120</c:v>
                </c:pt>
                <c:pt idx="3313">
                  <c:v>33130</c:v>
                </c:pt>
                <c:pt idx="3314">
                  <c:v>33140</c:v>
                </c:pt>
                <c:pt idx="3315">
                  <c:v>33150</c:v>
                </c:pt>
                <c:pt idx="3316">
                  <c:v>33160</c:v>
                </c:pt>
                <c:pt idx="3317">
                  <c:v>33170</c:v>
                </c:pt>
                <c:pt idx="3318">
                  <c:v>33180</c:v>
                </c:pt>
                <c:pt idx="3319">
                  <c:v>33190</c:v>
                </c:pt>
                <c:pt idx="3320">
                  <c:v>33200</c:v>
                </c:pt>
                <c:pt idx="3321">
                  <c:v>33210</c:v>
                </c:pt>
                <c:pt idx="3322">
                  <c:v>33220</c:v>
                </c:pt>
                <c:pt idx="3323">
                  <c:v>33230</c:v>
                </c:pt>
                <c:pt idx="3324">
                  <c:v>33240</c:v>
                </c:pt>
                <c:pt idx="3325">
                  <c:v>33250</c:v>
                </c:pt>
                <c:pt idx="3326">
                  <c:v>33260</c:v>
                </c:pt>
                <c:pt idx="3327">
                  <c:v>33270</c:v>
                </c:pt>
                <c:pt idx="3328">
                  <c:v>33280</c:v>
                </c:pt>
                <c:pt idx="3329">
                  <c:v>33290</c:v>
                </c:pt>
                <c:pt idx="3330">
                  <c:v>33300</c:v>
                </c:pt>
                <c:pt idx="3331">
                  <c:v>33310</c:v>
                </c:pt>
                <c:pt idx="3332">
                  <c:v>33320</c:v>
                </c:pt>
                <c:pt idx="3333">
                  <c:v>33330</c:v>
                </c:pt>
                <c:pt idx="3334">
                  <c:v>33340</c:v>
                </c:pt>
                <c:pt idx="3335">
                  <c:v>33350</c:v>
                </c:pt>
                <c:pt idx="3336">
                  <c:v>33360</c:v>
                </c:pt>
                <c:pt idx="3337">
                  <c:v>33370</c:v>
                </c:pt>
                <c:pt idx="3338">
                  <c:v>33380</c:v>
                </c:pt>
                <c:pt idx="3339">
                  <c:v>33390</c:v>
                </c:pt>
                <c:pt idx="3340">
                  <c:v>33400</c:v>
                </c:pt>
                <c:pt idx="3341">
                  <c:v>33410</c:v>
                </c:pt>
                <c:pt idx="3342">
                  <c:v>33420</c:v>
                </c:pt>
                <c:pt idx="3343">
                  <c:v>33430</c:v>
                </c:pt>
                <c:pt idx="3344">
                  <c:v>33440</c:v>
                </c:pt>
                <c:pt idx="3345">
                  <c:v>33450</c:v>
                </c:pt>
                <c:pt idx="3346">
                  <c:v>33460</c:v>
                </c:pt>
                <c:pt idx="3347">
                  <c:v>33470</c:v>
                </c:pt>
                <c:pt idx="3348">
                  <c:v>33480</c:v>
                </c:pt>
                <c:pt idx="3349">
                  <c:v>33490</c:v>
                </c:pt>
                <c:pt idx="3350">
                  <c:v>33500</c:v>
                </c:pt>
                <c:pt idx="3351">
                  <c:v>33510</c:v>
                </c:pt>
                <c:pt idx="3352">
                  <c:v>33520</c:v>
                </c:pt>
                <c:pt idx="3353">
                  <c:v>33530</c:v>
                </c:pt>
                <c:pt idx="3354">
                  <c:v>33540</c:v>
                </c:pt>
                <c:pt idx="3355">
                  <c:v>33550</c:v>
                </c:pt>
                <c:pt idx="3356">
                  <c:v>33560</c:v>
                </c:pt>
                <c:pt idx="3357">
                  <c:v>33570</c:v>
                </c:pt>
                <c:pt idx="3358">
                  <c:v>33580</c:v>
                </c:pt>
                <c:pt idx="3359">
                  <c:v>33590</c:v>
                </c:pt>
                <c:pt idx="3360">
                  <c:v>33600</c:v>
                </c:pt>
                <c:pt idx="3361">
                  <c:v>33610</c:v>
                </c:pt>
                <c:pt idx="3362">
                  <c:v>33620</c:v>
                </c:pt>
                <c:pt idx="3363">
                  <c:v>33630</c:v>
                </c:pt>
                <c:pt idx="3364">
                  <c:v>33640</c:v>
                </c:pt>
                <c:pt idx="3365">
                  <c:v>33650</c:v>
                </c:pt>
                <c:pt idx="3366">
                  <c:v>33660</c:v>
                </c:pt>
                <c:pt idx="3367">
                  <c:v>33670</c:v>
                </c:pt>
                <c:pt idx="3368">
                  <c:v>33680</c:v>
                </c:pt>
                <c:pt idx="3369">
                  <c:v>33690</c:v>
                </c:pt>
                <c:pt idx="3370">
                  <c:v>33700</c:v>
                </c:pt>
                <c:pt idx="3371">
                  <c:v>33710</c:v>
                </c:pt>
                <c:pt idx="3372">
                  <c:v>33720</c:v>
                </c:pt>
                <c:pt idx="3373">
                  <c:v>33730</c:v>
                </c:pt>
                <c:pt idx="3374">
                  <c:v>33740</c:v>
                </c:pt>
                <c:pt idx="3375">
                  <c:v>33750</c:v>
                </c:pt>
                <c:pt idx="3376">
                  <c:v>33760</c:v>
                </c:pt>
                <c:pt idx="3377">
                  <c:v>33770</c:v>
                </c:pt>
                <c:pt idx="3378">
                  <c:v>33780</c:v>
                </c:pt>
                <c:pt idx="3379">
                  <c:v>33790</c:v>
                </c:pt>
                <c:pt idx="3380">
                  <c:v>33800</c:v>
                </c:pt>
                <c:pt idx="3381">
                  <c:v>33810</c:v>
                </c:pt>
                <c:pt idx="3382">
                  <c:v>33820</c:v>
                </c:pt>
                <c:pt idx="3383">
                  <c:v>33830</c:v>
                </c:pt>
                <c:pt idx="3384">
                  <c:v>33840</c:v>
                </c:pt>
                <c:pt idx="3385">
                  <c:v>33850</c:v>
                </c:pt>
                <c:pt idx="3386">
                  <c:v>33860</c:v>
                </c:pt>
                <c:pt idx="3387">
                  <c:v>33870</c:v>
                </c:pt>
                <c:pt idx="3388">
                  <c:v>33880</c:v>
                </c:pt>
                <c:pt idx="3389">
                  <c:v>33890</c:v>
                </c:pt>
                <c:pt idx="3390">
                  <c:v>33900</c:v>
                </c:pt>
                <c:pt idx="3391">
                  <c:v>33910</c:v>
                </c:pt>
                <c:pt idx="3392">
                  <c:v>33920</c:v>
                </c:pt>
                <c:pt idx="3393">
                  <c:v>33930</c:v>
                </c:pt>
                <c:pt idx="3394">
                  <c:v>33940</c:v>
                </c:pt>
                <c:pt idx="3395">
                  <c:v>33950</c:v>
                </c:pt>
                <c:pt idx="3396">
                  <c:v>33960</c:v>
                </c:pt>
                <c:pt idx="3397">
                  <c:v>33970</c:v>
                </c:pt>
                <c:pt idx="3398">
                  <c:v>33980</c:v>
                </c:pt>
                <c:pt idx="3399">
                  <c:v>33990</c:v>
                </c:pt>
                <c:pt idx="3400">
                  <c:v>34000</c:v>
                </c:pt>
                <c:pt idx="3401">
                  <c:v>34010</c:v>
                </c:pt>
                <c:pt idx="3402">
                  <c:v>34020</c:v>
                </c:pt>
                <c:pt idx="3403">
                  <c:v>34030</c:v>
                </c:pt>
                <c:pt idx="3404">
                  <c:v>34040</c:v>
                </c:pt>
                <c:pt idx="3405">
                  <c:v>34050</c:v>
                </c:pt>
                <c:pt idx="3406">
                  <c:v>34060</c:v>
                </c:pt>
                <c:pt idx="3407">
                  <c:v>34070</c:v>
                </c:pt>
                <c:pt idx="3408">
                  <c:v>34080</c:v>
                </c:pt>
                <c:pt idx="3409">
                  <c:v>34090</c:v>
                </c:pt>
                <c:pt idx="3410">
                  <c:v>34100</c:v>
                </c:pt>
                <c:pt idx="3411">
                  <c:v>34110</c:v>
                </c:pt>
                <c:pt idx="3412">
                  <c:v>34120</c:v>
                </c:pt>
                <c:pt idx="3413">
                  <c:v>34130</c:v>
                </c:pt>
                <c:pt idx="3414">
                  <c:v>34140</c:v>
                </c:pt>
                <c:pt idx="3415">
                  <c:v>34150</c:v>
                </c:pt>
                <c:pt idx="3416">
                  <c:v>34160</c:v>
                </c:pt>
                <c:pt idx="3417">
                  <c:v>34170</c:v>
                </c:pt>
                <c:pt idx="3418">
                  <c:v>34180</c:v>
                </c:pt>
                <c:pt idx="3419">
                  <c:v>34190</c:v>
                </c:pt>
                <c:pt idx="3420">
                  <c:v>34200</c:v>
                </c:pt>
                <c:pt idx="3421">
                  <c:v>34210</c:v>
                </c:pt>
                <c:pt idx="3422">
                  <c:v>34220</c:v>
                </c:pt>
                <c:pt idx="3423">
                  <c:v>34230</c:v>
                </c:pt>
                <c:pt idx="3424">
                  <c:v>34240</c:v>
                </c:pt>
                <c:pt idx="3425">
                  <c:v>34250</c:v>
                </c:pt>
                <c:pt idx="3426">
                  <c:v>34260</c:v>
                </c:pt>
                <c:pt idx="3427">
                  <c:v>34270</c:v>
                </c:pt>
                <c:pt idx="3428">
                  <c:v>34280</c:v>
                </c:pt>
                <c:pt idx="3429">
                  <c:v>34290</c:v>
                </c:pt>
                <c:pt idx="3430">
                  <c:v>34300</c:v>
                </c:pt>
                <c:pt idx="3431">
                  <c:v>34310</c:v>
                </c:pt>
                <c:pt idx="3432">
                  <c:v>34320</c:v>
                </c:pt>
                <c:pt idx="3433">
                  <c:v>34330</c:v>
                </c:pt>
                <c:pt idx="3434">
                  <c:v>34340</c:v>
                </c:pt>
                <c:pt idx="3435">
                  <c:v>34350</c:v>
                </c:pt>
                <c:pt idx="3436">
                  <c:v>34360</c:v>
                </c:pt>
                <c:pt idx="3437">
                  <c:v>34370</c:v>
                </c:pt>
                <c:pt idx="3438">
                  <c:v>34380</c:v>
                </c:pt>
                <c:pt idx="3439">
                  <c:v>34390</c:v>
                </c:pt>
                <c:pt idx="3440">
                  <c:v>34400</c:v>
                </c:pt>
                <c:pt idx="3441">
                  <c:v>34410</c:v>
                </c:pt>
                <c:pt idx="3442">
                  <c:v>34420</c:v>
                </c:pt>
                <c:pt idx="3443">
                  <c:v>34430</c:v>
                </c:pt>
                <c:pt idx="3444">
                  <c:v>34440</c:v>
                </c:pt>
                <c:pt idx="3445">
                  <c:v>34450</c:v>
                </c:pt>
                <c:pt idx="3446">
                  <c:v>34460</c:v>
                </c:pt>
                <c:pt idx="3447">
                  <c:v>34470</c:v>
                </c:pt>
                <c:pt idx="3448">
                  <c:v>34480</c:v>
                </c:pt>
                <c:pt idx="3449">
                  <c:v>34490</c:v>
                </c:pt>
                <c:pt idx="3450">
                  <c:v>34500</c:v>
                </c:pt>
                <c:pt idx="3451">
                  <c:v>34510</c:v>
                </c:pt>
                <c:pt idx="3452">
                  <c:v>34520</c:v>
                </c:pt>
                <c:pt idx="3453">
                  <c:v>34530</c:v>
                </c:pt>
                <c:pt idx="3454">
                  <c:v>34540</c:v>
                </c:pt>
                <c:pt idx="3455">
                  <c:v>34550</c:v>
                </c:pt>
                <c:pt idx="3456">
                  <c:v>34560</c:v>
                </c:pt>
                <c:pt idx="3457">
                  <c:v>34570</c:v>
                </c:pt>
                <c:pt idx="3458">
                  <c:v>34580</c:v>
                </c:pt>
                <c:pt idx="3459">
                  <c:v>34590</c:v>
                </c:pt>
                <c:pt idx="3460">
                  <c:v>34600</c:v>
                </c:pt>
                <c:pt idx="3461">
                  <c:v>34610</c:v>
                </c:pt>
                <c:pt idx="3462">
                  <c:v>34620</c:v>
                </c:pt>
                <c:pt idx="3463">
                  <c:v>34630</c:v>
                </c:pt>
                <c:pt idx="3464">
                  <c:v>34640</c:v>
                </c:pt>
                <c:pt idx="3465">
                  <c:v>34650</c:v>
                </c:pt>
                <c:pt idx="3466">
                  <c:v>34660</c:v>
                </c:pt>
                <c:pt idx="3467">
                  <c:v>34670</c:v>
                </c:pt>
                <c:pt idx="3468">
                  <c:v>34680</c:v>
                </c:pt>
                <c:pt idx="3469">
                  <c:v>34690</c:v>
                </c:pt>
                <c:pt idx="3470">
                  <c:v>34700</c:v>
                </c:pt>
                <c:pt idx="3471">
                  <c:v>34710</c:v>
                </c:pt>
                <c:pt idx="3472">
                  <c:v>34720</c:v>
                </c:pt>
                <c:pt idx="3473">
                  <c:v>34730</c:v>
                </c:pt>
                <c:pt idx="3474">
                  <c:v>34740</c:v>
                </c:pt>
                <c:pt idx="3475">
                  <c:v>34750</c:v>
                </c:pt>
                <c:pt idx="3476">
                  <c:v>34760</c:v>
                </c:pt>
                <c:pt idx="3477">
                  <c:v>34770</c:v>
                </c:pt>
                <c:pt idx="3478">
                  <c:v>34780</c:v>
                </c:pt>
                <c:pt idx="3479">
                  <c:v>34790</c:v>
                </c:pt>
                <c:pt idx="3480">
                  <c:v>34800</c:v>
                </c:pt>
                <c:pt idx="3481">
                  <c:v>34810</c:v>
                </c:pt>
                <c:pt idx="3482">
                  <c:v>34820</c:v>
                </c:pt>
                <c:pt idx="3483">
                  <c:v>34830</c:v>
                </c:pt>
                <c:pt idx="3484">
                  <c:v>34840</c:v>
                </c:pt>
                <c:pt idx="3485">
                  <c:v>34850</c:v>
                </c:pt>
                <c:pt idx="3486">
                  <c:v>34860</c:v>
                </c:pt>
                <c:pt idx="3487">
                  <c:v>34870</c:v>
                </c:pt>
                <c:pt idx="3488">
                  <c:v>34880</c:v>
                </c:pt>
                <c:pt idx="3489">
                  <c:v>34890</c:v>
                </c:pt>
                <c:pt idx="3490">
                  <c:v>34900</c:v>
                </c:pt>
                <c:pt idx="3491">
                  <c:v>34910</c:v>
                </c:pt>
                <c:pt idx="3492">
                  <c:v>34920</c:v>
                </c:pt>
                <c:pt idx="3493">
                  <c:v>34930</c:v>
                </c:pt>
                <c:pt idx="3494">
                  <c:v>34940</c:v>
                </c:pt>
                <c:pt idx="3495">
                  <c:v>34950</c:v>
                </c:pt>
                <c:pt idx="3496">
                  <c:v>34960</c:v>
                </c:pt>
                <c:pt idx="3497">
                  <c:v>34970</c:v>
                </c:pt>
                <c:pt idx="3498">
                  <c:v>34980</c:v>
                </c:pt>
                <c:pt idx="3499">
                  <c:v>34990</c:v>
                </c:pt>
                <c:pt idx="3500">
                  <c:v>35000</c:v>
                </c:pt>
                <c:pt idx="3501">
                  <c:v>35010</c:v>
                </c:pt>
                <c:pt idx="3502">
                  <c:v>35020</c:v>
                </c:pt>
                <c:pt idx="3503">
                  <c:v>35030</c:v>
                </c:pt>
                <c:pt idx="3504">
                  <c:v>35040</c:v>
                </c:pt>
                <c:pt idx="3505">
                  <c:v>35050</c:v>
                </c:pt>
                <c:pt idx="3506">
                  <c:v>35060</c:v>
                </c:pt>
                <c:pt idx="3507">
                  <c:v>35070</c:v>
                </c:pt>
                <c:pt idx="3508">
                  <c:v>35080</c:v>
                </c:pt>
                <c:pt idx="3509">
                  <c:v>35090</c:v>
                </c:pt>
                <c:pt idx="3510">
                  <c:v>35100</c:v>
                </c:pt>
                <c:pt idx="3511">
                  <c:v>35110</c:v>
                </c:pt>
                <c:pt idx="3512">
                  <c:v>35120</c:v>
                </c:pt>
                <c:pt idx="3513">
                  <c:v>35130</c:v>
                </c:pt>
                <c:pt idx="3514">
                  <c:v>35140</c:v>
                </c:pt>
                <c:pt idx="3515">
                  <c:v>35150</c:v>
                </c:pt>
                <c:pt idx="3516">
                  <c:v>35160</c:v>
                </c:pt>
                <c:pt idx="3517">
                  <c:v>35170</c:v>
                </c:pt>
                <c:pt idx="3518">
                  <c:v>35180</c:v>
                </c:pt>
                <c:pt idx="3519">
                  <c:v>35190</c:v>
                </c:pt>
                <c:pt idx="3520">
                  <c:v>35200</c:v>
                </c:pt>
                <c:pt idx="3521">
                  <c:v>35210</c:v>
                </c:pt>
                <c:pt idx="3522">
                  <c:v>35220</c:v>
                </c:pt>
                <c:pt idx="3523">
                  <c:v>35230</c:v>
                </c:pt>
                <c:pt idx="3524">
                  <c:v>35240</c:v>
                </c:pt>
                <c:pt idx="3525">
                  <c:v>35250</c:v>
                </c:pt>
                <c:pt idx="3526">
                  <c:v>35260</c:v>
                </c:pt>
                <c:pt idx="3527">
                  <c:v>35270</c:v>
                </c:pt>
                <c:pt idx="3528">
                  <c:v>35280</c:v>
                </c:pt>
                <c:pt idx="3529">
                  <c:v>35290</c:v>
                </c:pt>
                <c:pt idx="3530">
                  <c:v>35300</c:v>
                </c:pt>
                <c:pt idx="3531">
                  <c:v>35310</c:v>
                </c:pt>
                <c:pt idx="3532">
                  <c:v>35320</c:v>
                </c:pt>
                <c:pt idx="3533">
                  <c:v>35330</c:v>
                </c:pt>
                <c:pt idx="3534">
                  <c:v>35340</c:v>
                </c:pt>
                <c:pt idx="3535">
                  <c:v>35350</c:v>
                </c:pt>
                <c:pt idx="3536">
                  <c:v>35360</c:v>
                </c:pt>
                <c:pt idx="3537">
                  <c:v>35370</c:v>
                </c:pt>
                <c:pt idx="3538">
                  <c:v>35380</c:v>
                </c:pt>
                <c:pt idx="3539">
                  <c:v>35390</c:v>
                </c:pt>
                <c:pt idx="3540">
                  <c:v>35400</c:v>
                </c:pt>
                <c:pt idx="3541">
                  <c:v>35410</c:v>
                </c:pt>
                <c:pt idx="3542">
                  <c:v>35420</c:v>
                </c:pt>
                <c:pt idx="3543">
                  <c:v>35430</c:v>
                </c:pt>
                <c:pt idx="3544">
                  <c:v>35440</c:v>
                </c:pt>
                <c:pt idx="3545">
                  <c:v>35450</c:v>
                </c:pt>
                <c:pt idx="3546">
                  <c:v>35460</c:v>
                </c:pt>
                <c:pt idx="3547">
                  <c:v>35470</c:v>
                </c:pt>
                <c:pt idx="3548">
                  <c:v>35480</c:v>
                </c:pt>
                <c:pt idx="3549">
                  <c:v>35490</c:v>
                </c:pt>
                <c:pt idx="3550">
                  <c:v>35500</c:v>
                </c:pt>
                <c:pt idx="3551">
                  <c:v>35510</c:v>
                </c:pt>
                <c:pt idx="3552">
                  <c:v>35520</c:v>
                </c:pt>
                <c:pt idx="3553">
                  <c:v>35530</c:v>
                </c:pt>
                <c:pt idx="3554">
                  <c:v>35540</c:v>
                </c:pt>
                <c:pt idx="3555">
                  <c:v>35550</c:v>
                </c:pt>
                <c:pt idx="3556">
                  <c:v>35560</c:v>
                </c:pt>
                <c:pt idx="3557">
                  <c:v>35570</c:v>
                </c:pt>
                <c:pt idx="3558">
                  <c:v>35580</c:v>
                </c:pt>
                <c:pt idx="3559">
                  <c:v>35590</c:v>
                </c:pt>
                <c:pt idx="3560">
                  <c:v>35600</c:v>
                </c:pt>
                <c:pt idx="3561">
                  <c:v>35610</c:v>
                </c:pt>
                <c:pt idx="3562">
                  <c:v>35620</c:v>
                </c:pt>
                <c:pt idx="3563">
                  <c:v>35630</c:v>
                </c:pt>
                <c:pt idx="3564">
                  <c:v>35640</c:v>
                </c:pt>
                <c:pt idx="3565">
                  <c:v>35650</c:v>
                </c:pt>
                <c:pt idx="3566">
                  <c:v>35660</c:v>
                </c:pt>
                <c:pt idx="3567">
                  <c:v>35670</c:v>
                </c:pt>
                <c:pt idx="3568">
                  <c:v>35680</c:v>
                </c:pt>
                <c:pt idx="3569">
                  <c:v>35690</c:v>
                </c:pt>
                <c:pt idx="3570">
                  <c:v>35700</c:v>
                </c:pt>
                <c:pt idx="3571">
                  <c:v>35710</c:v>
                </c:pt>
                <c:pt idx="3572">
                  <c:v>35720</c:v>
                </c:pt>
                <c:pt idx="3573">
                  <c:v>35730</c:v>
                </c:pt>
                <c:pt idx="3574">
                  <c:v>35740</c:v>
                </c:pt>
                <c:pt idx="3575">
                  <c:v>35750</c:v>
                </c:pt>
                <c:pt idx="3576">
                  <c:v>35760</c:v>
                </c:pt>
                <c:pt idx="3577">
                  <c:v>35770</c:v>
                </c:pt>
                <c:pt idx="3578">
                  <c:v>35780</c:v>
                </c:pt>
                <c:pt idx="3579">
                  <c:v>35790</c:v>
                </c:pt>
                <c:pt idx="3580">
                  <c:v>35800</c:v>
                </c:pt>
                <c:pt idx="3581">
                  <c:v>35810</c:v>
                </c:pt>
                <c:pt idx="3582">
                  <c:v>35820</c:v>
                </c:pt>
                <c:pt idx="3583">
                  <c:v>35830</c:v>
                </c:pt>
                <c:pt idx="3584">
                  <c:v>35840</c:v>
                </c:pt>
                <c:pt idx="3585">
                  <c:v>35850</c:v>
                </c:pt>
                <c:pt idx="3586">
                  <c:v>35860</c:v>
                </c:pt>
                <c:pt idx="3587">
                  <c:v>35870</c:v>
                </c:pt>
                <c:pt idx="3588">
                  <c:v>35880</c:v>
                </c:pt>
                <c:pt idx="3589">
                  <c:v>35890</c:v>
                </c:pt>
                <c:pt idx="3590">
                  <c:v>35900</c:v>
                </c:pt>
                <c:pt idx="3591">
                  <c:v>35910</c:v>
                </c:pt>
                <c:pt idx="3592">
                  <c:v>35920</c:v>
                </c:pt>
                <c:pt idx="3593">
                  <c:v>35930</c:v>
                </c:pt>
                <c:pt idx="3594">
                  <c:v>35940</c:v>
                </c:pt>
                <c:pt idx="3595">
                  <c:v>35950</c:v>
                </c:pt>
                <c:pt idx="3596">
                  <c:v>35960</c:v>
                </c:pt>
                <c:pt idx="3597">
                  <c:v>35970</c:v>
                </c:pt>
                <c:pt idx="3598">
                  <c:v>35980</c:v>
                </c:pt>
                <c:pt idx="3599">
                  <c:v>35990</c:v>
                </c:pt>
                <c:pt idx="3600">
                  <c:v>36000</c:v>
                </c:pt>
                <c:pt idx="3601">
                  <c:v>36010</c:v>
                </c:pt>
                <c:pt idx="3602">
                  <c:v>36020</c:v>
                </c:pt>
                <c:pt idx="3603">
                  <c:v>36030</c:v>
                </c:pt>
                <c:pt idx="3604">
                  <c:v>36040</c:v>
                </c:pt>
                <c:pt idx="3605">
                  <c:v>36050</c:v>
                </c:pt>
                <c:pt idx="3606">
                  <c:v>36060</c:v>
                </c:pt>
                <c:pt idx="3607">
                  <c:v>36070</c:v>
                </c:pt>
                <c:pt idx="3608">
                  <c:v>36080</c:v>
                </c:pt>
                <c:pt idx="3609">
                  <c:v>36090</c:v>
                </c:pt>
                <c:pt idx="3610">
                  <c:v>36100</c:v>
                </c:pt>
                <c:pt idx="3611">
                  <c:v>36110</c:v>
                </c:pt>
                <c:pt idx="3612">
                  <c:v>36120</c:v>
                </c:pt>
                <c:pt idx="3613">
                  <c:v>36130</c:v>
                </c:pt>
                <c:pt idx="3614">
                  <c:v>36140</c:v>
                </c:pt>
                <c:pt idx="3615">
                  <c:v>36150</c:v>
                </c:pt>
                <c:pt idx="3616">
                  <c:v>36160</c:v>
                </c:pt>
                <c:pt idx="3617">
                  <c:v>36170</c:v>
                </c:pt>
                <c:pt idx="3618">
                  <c:v>36180</c:v>
                </c:pt>
                <c:pt idx="3619">
                  <c:v>36190</c:v>
                </c:pt>
                <c:pt idx="3620">
                  <c:v>36200</c:v>
                </c:pt>
                <c:pt idx="3621">
                  <c:v>36210</c:v>
                </c:pt>
                <c:pt idx="3622">
                  <c:v>36220</c:v>
                </c:pt>
                <c:pt idx="3623">
                  <c:v>36230</c:v>
                </c:pt>
                <c:pt idx="3624">
                  <c:v>36240</c:v>
                </c:pt>
                <c:pt idx="3625">
                  <c:v>36250</c:v>
                </c:pt>
                <c:pt idx="3626">
                  <c:v>36260</c:v>
                </c:pt>
                <c:pt idx="3627">
                  <c:v>36270</c:v>
                </c:pt>
                <c:pt idx="3628">
                  <c:v>36280</c:v>
                </c:pt>
                <c:pt idx="3629">
                  <c:v>36290</c:v>
                </c:pt>
                <c:pt idx="3630">
                  <c:v>36300</c:v>
                </c:pt>
                <c:pt idx="3631">
                  <c:v>36310</c:v>
                </c:pt>
                <c:pt idx="3632">
                  <c:v>36320</c:v>
                </c:pt>
                <c:pt idx="3633">
                  <c:v>36330</c:v>
                </c:pt>
                <c:pt idx="3634">
                  <c:v>36340</c:v>
                </c:pt>
                <c:pt idx="3635">
                  <c:v>36350</c:v>
                </c:pt>
                <c:pt idx="3636">
                  <c:v>36360</c:v>
                </c:pt>
                <c:pt idx="3637">
                  <c:v>36370</c:v>
                </c:pt>
                <c:pt idx="3638">
                  <c:v>36380</c:v>
                </c:pt>
                <c:pt idx="3639">
                  <c:v>36390</c:v>
                </c:pt>
                <c:pt idx="3640">
                  <c:v>36400</c:v>
                </c:pt>
                <c:pt idx="3641">
                  <c:v>36410</c:v>
                </c:pt>
                <c:pt idx="3642">
                  <c:v>36420</c:v>
                </c:pt>
                <c:pt idx="3643">
                  <c:v>36430</c:v>
                </c:pt>
                <c:pt idx="3644">
                  <c:v>36440</c:v>
                </c:pt>
                <c:pt idx="3645">
                  <c:v>36450</c:v>
                </c:pt>
                <c:pt idx="3646">
                  <c:v>36460</c:v>
                </c:pt>
                <c:pt idx="3647">
                  <c:v>36470</c:v>
                </c:pt>
                <c:pt idx="3648">
                  <c:v>36480</c:v>
                </c:pt>
                <c:pt idx="3649">
                  <c:v>36490</c:v>
                </c:pt>
                <c:pt idx="3650">
                  <c:v>36500</c:v>
                </c:pt>
                <c:pt idx="3651">
                  <c:v>36510</c:v>
                </c:pt>
                <c:pt idx="3652">
                  <c:v>36520</c:v>
                </c:pt>
                <c:pt idx="3653">
                  <c:v>36530</c:v>
                </c:pt>
                <c:pt idx="3654">
                  <c:v>36540</c:v>
                </c:pt>
                <c:pt idx="3655">
                  <c:v>36550</c:v>
                </c:pt>
                <c:pt idx="3656">
                  <c:v>36560</c:v>
                </c:pt>
                <c:pt idx="3657">
                  <c:v>36570</c:v>
                </c:pt>
                <c:pt idx="3658">
                  <c:v>36580</c:v>
                </c:pt>
                <c:pt idx="3659">
                  <c:v>36590</c:v>
                </c:pt>
                <c:pt idx="3660">
                  <c:v>36600</c:v>
                </c:pt>
                <c:pt idx="3661">
                  <c:v>36610</c:v>
                </c:pt>
                <c:pt idx="3662">
                  <c:v>36620</c:v>
                </c:pt>
                <c:pt idx="3663">
                  <c:v>36630</c:v>
                </c:pt>
                <c:pt idx="3664">
                  <c:v>36640</c:v>
                </c:pt>
                <c:pt idx="3665">
                  <c:v>36650</c:v>
                </c:pt>
                <c:pt idx="3666">
                  <c:v>36660</c:v>
                </c:pt>
                <c:pt idx="3667">
                  <c:v>36670</c:v>
                </c:pt>
                <c:pt idx="3668">
                  <c:v>36680</c:v>
                </c:pt>
                <c:pt idx="3669">
                  <c:v>36690</c:v>
                </c:pt>
                <c:pt idx="3670">
                  <c:v>36700</c:v>
                </c:pt>
                <c:pt idx="3671">
                  <c:v>36710</c:v>
                </c:pt>
                <c:pt idx="3672">
                  <c:v>36720</c:v>
                </c:pt>
                <c:pt idx="3673">
                  <c:v>36730</c:v>
                </c:pt>
                <c:pt idx="3674">
                  <c:v>36740</c:v>
                </c:pt>
                <c:pt idx="3675">
                  <c:v>36750</c:v>
                </c:pt>
                <c:pt idx="3676">
                  <c:v>36760</c:v>
                </c:pt>
                <c:pt idx="3677">
                  <c:v>36770</c:v>
                </c:pt>
                <c:pt idx="3678">
                  <c:v>36780</c:v>
                </c:pt>
                <c:pt idx="3679">
                  <c:v>36790</c:v>
                </c:pt>
                <c:pt idx="3680">
                  <c:v>36800</c:v>
                </c:pt>
                <c:pt idx="3681">
                  <c:v>36810</c:v>
                </c:pt>
                <c:pt idx="3682">
                  <c:v>36820</c:v>
                </c:pt>
                <c:pt idx="3683">
                  <c:v>36830</c:v>
                </c:pt>
                <c:pt idx="3684">
                  <c:v>36840</c:v>
                </c:pt>
                <c:pt idx="3685">
                  <c:v>36850</c:v>
                </c:pt>
                <c:pt idx="3686">
                  <c:v>36860</c:v>
                </c:pt>
                <c:pt idx="3687">
                  <c:v>36870</c:v>
                </c:pt>
                <c:pt idx="3688">
                  <c:v>36880</c:v>
                </c:pt>
                <c:pt idx="3689">
                  <c:v>36890</c:v>
                </c:pt>
                <c:pt idx="3690">
                  <c:v>36900</c:v>
                </c:pt>
                <c:pt idx="3691">
                  <c:v>36910</c:v>
                </c:pt>
                <c:pt idx="3692">
                  <c:v>36920</c:v>
                </c:pt>
                <c:pt idx="3693">
                  <c:v>36930</c:v>
                </c:pt>
                <c:pt idx="3694">
                  <c:v>36940</c:v>
                </c:pt>
                <c:pt idx="3695">
                  <c:v>36950</c:v>
                </c:pt>
                <c:pt idx="3696">
                  <c:v>36960</c:v>
                </c:pt>
                <c:pt idx="3697">
                  <c:v>36970</c:v>
                </c:pt>
                <c:pt idx="3698">
                  <c:v>36980</c:v>
                </c:pt>
                <c:pt idx="3699">
                  <c:v>36990</c:v>
                </c:pt>
                <c:pt idx="3700">
                  <c:v>37000</c:v>
                </c:pt>
                <c:pt idx="3701">
                  <c:v>37010</c:v>
                </c:pt>
                <c:pt idx="3702">
                  <c:v>37020</c:v>
                </c:pt>
                <c:pt idx="3703">
                  <c:v>37030</c:v>
                </c:pt>
                <c:pt idx="3704">
                  <c:v>37040</c:v>
                </c:pt>
                <c:pt idx="3705">
                  <c:v>37050</c:v>
                </c:pt>
                <c:pt idx="3706">
                  <c:v>37060</c:v>
                </c:pt>
                <c:pt idx="3707">
                  <c:v>37070</c:v>
                </c:pt>
                <c:pt idx="3708">
                  <c:v>37080</c:v>
                </c:pt>
                <c:pt idx="3709">
                  <c:v>37090</c:v>
                </c:pt>
                <c:pt idx="3710">
                  <c:v>37100</c:v>
                </c:pt>
                <c:pt idx="3711">
                  <c:v>37110</c:v>
                </c:pt>
                <c:pt idx="3712">
                  <c:v>37120</c:v>
                </c:pt>
                <c:pt idx="3713">
                  <c:v>37130</c:v>
                </c:pt>
                <c:pt idx="3714">
                  <c:v>37140</c:v>
                </c:pt>
                <c:pt idx="3715">
                  <c:v>37150</c:v>
                </c:pt>
                <c:pt idx="3716">
                  <c:v>37160</c:v>
                </c:pt>
                <c:pt idx="3717">
                  <c:v>37170</c:v>
                </c:pt>
                <c:pt idx="3718">
                  <c:v>37180</c:v>
                </c:pt>
                <c:pt idx="3719">
                  <c:v>37190</c:v>
                </c:pt>
                <c:pt idx="3720">
                  <c:v>37200</c:v>
                </c:pt>
                <c:pt idx="3721">
                  <c:v>37210</c:v>
                </c:pt>
                <c:pt idx="3722">
                  <c:v>37220</c:v>
                </c:pt>
                <c:pt idx="3723">
                  <c:v>37230</c:v>
                </c:pt>
                <c:pt idx="3724">
                  <c:v>37240</c:v>
                </c:pt>
                <c:pt idx="3725">
                  <c:v>37250</c:v>
                </c:pt>
                <c:pt idx="3726">
                  <c:v>37260</c:v>
                </c:pt>
                <c:pt idx="3727">
                  <c:v>37270</c:v>
                </c:pt>
                <c:pt idx="3728">
                  <c:v>37280</c:v>
                </c:pt>
                <c:pt idx="3729">
                  <c:v>37290</c:v>
                </c:pt>
                <c:pt idx="3730">
                  <c:v>37300</c:v>
                </c:pt>
                <c:pt idx="3731">
                  <c:v>37310</c:v>
                </c:pt>
                <c:pt idx="3732">
                  <c:v>37320</c:v>
                </c:pt>
                <c:pt idx="3733">
                  <c:v>37330</c:v>
                </c:pt>
                <c:pt idx="3734">
                  <c:v>37340</c:v>
                </c:pt>
                <c:pt idx="3735">
                  <c:v>37350</c:v>
                </c:pt>
                <c:pt idx="3736">
                  <c:v>37360</c:v>
                </c:pt>
                <c:pt idx="3737">
                  <c:v>37370</c:v>
                </c:pt>
                <c:pt idx="3738">
                  <c:v>37380</c:v>
                </c:pt>
                <c:pt idx="3739">
                  <c:v>37390</c:v>
                </c:pt>
                <c:pt idx="3740">
                  <c:v>37400</c:v>
                </c:pt>
                <c:pt idx="3741">
                  <c:v>37410</c:v>
                </c:pt>
                <c:pt idx="3742">
                  <c:v>37420</c:v>
                </c:pt>
                <c:pt idx="3743">
                  <c:v>37430</c:v>
                </c:pt>
                <c:pt idx="3744">
                  <c:v>37440</c:v>
                </c:pt>
                <c:pt idx="3745">
                  <c:v>37450</c:v>
                </c:pt>
                <c:pt idx="3746">
                  <c:v>37460</c:v>
                </c:pt>
                <c:pt idx="3747">
                  <c:v>37470</c:v>
                </c:pt>
                <c:pt idx="3748">
                  <c:v>37480</c:v>
                </c:pt>
                <c:pt idx="3749">
                  <c:v>37490</c:v>
                </c:pt>
                <c:pt idx="3750">
                  <c:v>37500</c:v>
                </c:pt>
                <c:pt idx="3751">
                  <c:v>37510</c:v>
                </c:pt>
                <c:pt idx="3752">
                  <c:v>37520</c:v>
                </c:pt>
                <c:pt idx="3753">
                  <c:v>37530</c:v>
                </c:pt>
                <c:pt idx="3754">
                  <c:v>37540</c:v>
                </c:pt>
                <c:pt idx="3755">
                  <c:v>37550</c:v>
                </c:pt>
                <c:pt idx="3756">
                  <c:v>37560</c:v>
                </c:pt>
                <c:pt idx="3757">
                  <c:v>37570</c:v>
                </c:pt>
                <c:pt idx="3758">
                  <c:v>37580</c:v>
                </c:pt>
                <c:pt idx="3759">
                  <c:v>37590</c:v>
                </c:pt>
                <c:pt idx="3760">
                  <c:v>37600</c:v>
                </c:pt>
                <c:pt idx="3761">
                  <c:v>37610</c:v>
                </c:pt>
                <c:pt idx="3762">
                  <c:v>37620</c:v>
                </c:pt>
                <c:pt idx="3763">
                  <c:v>37630</c:v>
                </c:pt>
                <c:pt idx="3764">
                  <c:v>37640</c:v>
                </c:pt>
                <c:pt idx="3765">
                  <c:v>37650</c:v>
                </c:pt>
                <c:pt idx="3766">
                  <c:v>37660</c:v>
                </c:pt>
                <c:pt idx="3767">
                  <c:v>37670</c:v>
                </c:pt>
                <c:pt idx="3768">
                  <c:v>37680</c:v>
                </c:pt>
                <c:pt idx="3769">
                  <c:v>37690</c:v>
                </c:pt>
                <c:pt idx="3770">
                  <c:v>37700</c:v>
                </c:pt>
                <c:pt idx="3771">
                  <c:v>37710</c:v>
                </c:pt>
                <c:pt idx="3772">
                  <c:v>37720</c:v>
                </c:pt>
                <c:pt idx="3773">
                  <c:v>37730</c:v>
                </c:pt>
                <c:pt idx="3774">
                  <c:v>37740</c:v>
                </c:pt>
                <c:pt idx="3775">
                  <c:v>37750</c:v>
                </c:pt>
                <c:pt idx="3776">
                  <c:v>37760</c:v>
                </c:pt>
                <c:pt idx="3777">
                  <c:v>37770</c:v>
                </c:pt>
                <c:pt idx="3778">
                  <c:v>37780</c:v>
                </c:pt>
                <c:pt idx="3779">
                  <c:v>37790</c:v>
                </c:pt>
                <c:pt idx="3780">
                  <c:v>37800</c:v>
                </c:pt>
                <c:pt idx="3781">
                  <c:v>37810</c:v>
                </c:pt>
                <c:pt idx="3782">
                  <c:v>37820</c:v>
                </c:pt>
                <c:pt idx="3783">
                  <c:v>37830</c:v>
                </c:pt>
                <c:pt idx="3784">
                  <c:v>37840</c:v>
                </c:pt>
                <c:pt idx="3785">
                  <c:v>37850</c:v>
                </c:pt>
                <c:pt idx="3786">
                  <c:v>37860</c:v>
                </c:pt>
                <c:pt idx="3787">
                  <c:v>37870</c:v>
                </c:pt>
                <c:pt idx="3788">
                  <c:v>37880</c:v>
                </c:pt>
                <c:pt idx="3789">
                  <c:v>37890</c:v>
                </c:pt>
                <c:pt idx="3790">
                  <c:v>37900</c:v>
                </c:pt>
                <c:pt idx="3791">
                  <c:v>37910</c:v>
                </c:pt>
                <c:pt idx="3792">
                  <c:v>37920</c:v>
                </c:pt>
                <c:pt idx="3793">
                  <c:v>37930</c:v>
                </c:pt>
                <c:pt idx="3794">
                  <c:v>37940</c:v>
                </c:pt>
                <c:pt idx="3795">
                  <c:v>37950</c:v>
                </c:pt>
                <c:pt idx="3796">
                  <c:v>37960</c:v>
                </c:pt>
                <c:pt idx="3797">
                  <c:v>37970</c:v>
                </c:pt>
                <c:pt idx="3798">
                  <c:v>37980</c:v>
                </c:pt>
                <c:pt idx="3799">
                  <c:v>37990</c:v>
                </c:pt>
                <c:pt idx="3800">
                  <c:v>38000</c:v>
                </c:pt>
                <c:pt idx="3801">
                  <c:v>38010</c:v>
                </c:pt>
                <c:pt idx="3802">
                  <c:v>38020</c:v>
                </c:pt>
                <c:pt idx="3803">
                  <c:v>38030</c:v>
                </c:pt>
                <c:pt idx="3804">
                  <c:v>38040</c:v>
                </c:pt>
                <c:pt idx="3805">
                  <c:v>38050</c:v>
                </c:pt>
                <c:pt idx="3806">
                  <c:v>38060</c:v>
                </c:pt>
                <c:pt idx="3807">
                  <c:v>38070</c:v>
                </c:pt>
                <c:pt idx="3808">
                  <c:v>38080</c:v>
                </c:pt>
                <c:pt idx="3809">
                  <c:v>38090</c:v>
                </c:pt>
                <c:pt idx="3810">
                  <c:v>38100</c:v>
                </c:pt>
                <c:pt idx="3811">
                  <c:v>38110</c:v>
                </c:pt>
                <c:pt idx="3812">
                  <c:v>38120</c:v>
                </c:pt>
                <c:pt idx="3813">
                  <c:v>38130</c:v>
                </c:pt>
                <c:pt idx="3814">
                  <c:v>38140</c:v>
                </c:pt>
                <c:pt idx="3815">
                  <c:v>38150</c:v>
                </c:pt>
                <c:pt idx="3816">
                  <c:v>38160</c:v>
                </c:pt>
                <c:pt idx="3817">
                  <c:v>38170</c:v>
                </c:pt>
                <c:pt idx="3818">
                  <c:v>38180</c:v>
                </c:pt>
                <c:pt idx="3819">
                  <c:v>38190</c:v>
                </c:pt>
                <c:pt idx="3820">
                  <c:v>38200</c:v>
                </c:pt>
                <c:pt idx="3821">
                  <c:v>38210</c:v>
                </c:pt>
                <c:pt idx="3822">
                  <c:v>38220</c:v>
                </c:pt>
                <c:pt idx="3823">
                  <c:v>38230</c:v>
                </c:pt>
                <c:pt idx="3824">
                  <c:v>38240</c:v>
                </c:pt>
                <c:pt idx="3825">
                  <c:v>38250</c:v>
                </c:pt>
                <c:pt idx="3826">
                  <c:v>38260</c:v>
                </c:pt>
                <c:pt idx="3827">
                  <c:v>38270</c:v>
                </c:pt>
                <c:pt idx="3828">
                  <c:v>38280</c:v>
                </c:pt>
                <c:pt idx="3829">
                  <c:v>38290</c:v>
                </c:pt>
                <c:pt idx="3830">
                  <c:v>38300</c:v>
                </c:pt>
                <c:pt idx="3831">
                  <c:v>38310</c:v>
                </c:pt>
                <c:pt idx="3832">
                  <c:v>38320</c:v>
                </c:pt>
                <c:pt idx="3833">
                  <c:v>38330</c:v>
                </c:pt>
                <c:pt idx="3834">
                  <c:v>38340</c:v>
                </c:pt>
                <c:pt idx="3835">
                  <c:v>38350</c:v>
                </c:pt>
                <c:pt idx="3836">
                  <c:v>38360</c:v>
                </c:pt>
                <c:pt idx="3837">
                  <c:v>38370</c:v>
                </c:pt>
                <c:pt idx="3838">
                  <c:v>38380</c:v>
                </c:pt>
                <c:pt idx="3839">
                  <c:v>38390</c:v>
                </c:pt>
                <c:pt idx="3840">
                  <c:v>38400</c:v>
                </c:pt>
                <c:pt idx="3841">
                  <c:v>38410</c:v>
                </c:pt>
                <c:pt idx="3842">
                  <c:v>38420</c:v>
                </c:pt>
                <c:pt idx="3843">
                  <c:v>38430</c:v>
                </c:pt>
                <c:pt idx="3844">
                  <c:v>38440</c:v>
                </c:pt>
                <c:pt idx="3845">
                  <c:v>38450</c:v>
                </c:pt>
                <c:pt idx="3846">
                  <c:v>38460</c:v>
                </c:pt>
                <c:pt idx="3847">
                  <c:v>38470</c:v>
                </c:pt>
                <c:pt idx="3848">
                  <c:v>38480</c:v>
                </c:pt>
                <c:pt idx="3849">
                  <c:v>38490</c:v>
                </c:pt>
                <c:pt idx="3850">
                  <c:v>38500</c:v>
                </c:pt>
                <c:pt idx="3851">
                  <c:v>38510</c:v>
                </c:pt>
                <c:pt idx="3852">
                  <c:v>38520</c:v>
                </c:pt>
                <c:pt idx="3853">
                  <c:v>38530</c:v>
                </c:pt>
                <c:pt idx="3854">
                  <c:v>38540</c:v>
                </c:pt>
                <c:pt idx="3855">
                  <c:v>38550</c:v>
                </c:pt>
                <c:pt idx="3856">
                  <c:v>38560</c:v>
                </c:pt>
                <c:pt idx="3857">
                  <c:v>38570</c:v>
                </c:pt>
                <c:pt idx="3858">
                  <c:v>38580</c:v>
                </c:pt>
                <c:pt idx="3859">
                  <c:v>38590</c:v>
                </c:pt>
                <c:pt idx="3860">
                  <c:v>38600</c:v>
                </c:pt>
                <c:pt idx="3861">
                  <c:v>38610</c:v>
                </c:pt>
                <c:pt idx="3862">
                  <c:v>38620</c:v>
                </c:pt>
                <c:pt idx="3863">
                  <c:v>38630</c:v>
                </c:pt>
                <c:pt idx="3864">
                  <c:v>38640</c:v>
                </c:pt>
                <c:pt idx="3865">
                  <c:v>38650</c:v>
                </c:pt>
                <c:pt idx="3866">
                  <c:v>38660</c:v>
                </c:pt>
                <c:pt idx="3867">
                  <c:v>38670</c:v>
                </c:pt>
                <c:pt idx="3868">
                  <c:v>38680</c:v>
                </c:pt>
                <c:pt idx="3869">
                  <c:v>38690</c:v>
                </c:pt>
                <c:pt idx="3870">
                  <c:v>38700</c:v>
                </c:pt>
                <c:pt idx="3871">
                  <c:v>38710</c:v>
                </c:pt>
                <c:pt idx="3872">
                  <c:v>38720</c:v>
                </c:pt>
                <c:pt idx="3873">
                  <c:v>38730</c:v>
                </c:pt>
                <c:pt idx="3874">
                  <c:v>38740</c:v>
                </c:pt>
                <c:pt idx="3875">
                  <c:v>38750</c:v>
                </c:pt>
                <c:pt idx="3876">
                  <c:v>38760</c:v>
                </c:pt>
                <c:pt idx="3877">
                  <c:v>38770</c:v>
                </c:pt>
                <c:pt idx="3878">
                  <c:v>38780</c:v>
                </c:pt>
                <c:pt idx="3879">
                  <c:v>38790</c:v>
                </c:pt>
                <c:pt idx="3880">
                  <c:v>38800</c:v>
                </c:pt>
                <c:pt idx="3881">
                  <c:v>38810</c:v>
                </c:pt>
                <c:pt idx="3882">
                  <c:v>38820</c:v>
                </c:pt>
                <c:pt idx="3883">
                  <c:v>38830</c:v>
                </c:pt>
                <c:pt idx="3884">
                  <c:v>38840</c:v>
                </c:pt>
                <c:pt idx="3885">
                  <c:v>38850</c:v>
                </c:pt>
                <c:pt idx="3886">
                  <c:v>38860</c:v>
                </c:pt>
                <c:pt idx="3887">
                  <c:v>38870</c:v>
                </c:pt>
                <c:pt idx="3888">
                  <c:v>38880</c:v>
                </c:pt>
                <c:pt idx="3889">
                  <c:v>38890</c:v>
                </c:pt>
                <c:pt idx="3890">
                  <c:v>38900</c:v>
                </c:pt>
                <c:pt idx="3891">
                  <c:v>38910</c:v>
                </c:pt>
                <c:pt idx="3892">
                  <c:v>38920</c:v>
                </c:pt>
                <c:pt idx="3893">
                  <c:v>38930</c:v>
                </c:pt>
                <c:pt idx="3894">
                  <c:v>38940</c:v>
                </c:pt>
                <c:pt idx="3895">
                  <c:v>38950</c:v>
                </c:pt>
                <c:pt idx="3896">
                  <c:v>38960</c:v>
                </c:pt>
                <c:pt idx="3897">
                  <c:v>38970</c:v>
                </c:pt>
                <c:pt idx="3898">
                  <c:v>38980</c:v>
                </c:pt>
                <c:pt idx="3899">
                  <c:v>38990</c:v>
                </c:pt>
                <c:pt idx="3900">
                  <c:v>39000</c:v>
                </c:pt>
                <c:pt idx="3901">
                  <c:v>39010</c:v>
                </c:pt>
                <c:pt idx="3902">
                  <c:v>39020</c:v>
                </c:pt>
                <c:pt idx="3903">
                  <c:v>39030</c:v>
                </c:pt>
                <c:pt idx="3904">
                  <c:v>39040</c:v>
                </c:pt>
                <c:pt idx="3905">
                  <c:v>39050</c:v>
                </c:pt>
                <c:pt idx="3906">
                  <c:v>39060</c:v>
                </c:pt>
                <c:pt idx="3907">
                  <c:v>39070</c:v>
                </c:pt>
                <c:pt idx="3908">
                  <c:v>39080</c:v>
                </c:pt>
                <c:pt idx="3909">
                  <c:v>39090</c:v>
                </c:pt>
                <c:pt idx="3910">
                  <c:v>39100</c:v>
                </c:pt>
                <c:pt idx="3911">
                  <c:v>39110</c:v>
                </c:pt>
                <c:pt idx="3912">
                  <c:v>39120</c:v>
                </c:pt>
                <c:pt idx="3913">
                  <c:v>39130</c:v>
                </c:pt>
                <c:pt idx="3914">
                  <c:v>39140</c:v>
                </c:pt>
                <c:pt idx="3915">
                  <c:v>39150</c:v>
                </c:pt>
                <c:pt idx="3916">
                  <c:v>39160</c:v>
                </c:pt>
                <c:pt idx="3917">
                  <c:v>39170</c:v>
                </c:pt>
                <c:pt idx="3918">
                  <c:v>39180</c:v>
                </c:pt>
                <c:pt idx="3919">
                  <c:v>39190</c:v>
                </c:pt>
                <c:pt idx="3920">
                  <c:v>39200</c:v>
                </c:pt>
                <c:pt idx="3921">
                  <c:v>39210</c:v>
                </c:pt>
                <c:pt idx="3922">
                  <c:v>39220</c:v>
                </c:pt>
                <c:pt idx="3923">
                  <c:v>39230</c:v>
                </c:pt>
                <c:pt idx="3924">
                  <c:v>39240</c:v>
                </c:pt>
                <c:pt idx="3925">
                  <c:v>39250</c:v>
                </c:pt>
                <c:pt idx="3926">
                  <c:v>39260</c:v>
                </c:pt>
                <c:pt idx="3927">
                  <c:v>39270</c:v>
                </c:pt>
                <c:pt idx="3928">
                  <c:v>39280</c:v>
                </c:pt>
                <c:pt idx="3929">
                  <c:v>39290</c:v>
                </c:pt>
                <c:pt idx="3930">
                  <c:v>39300</c:v>
                </c:pt>
                <c:pt idx="3931">
                  <c:v>39310</c:v>
                </c:pt>
                <c:pt idx="3932">
                  <c:v>39320</c:v>
                </c:pt>
                <c:pt idx="3933">
                  <c:v>39330</c:v>
                </c:pt>
                <c:pt idx="3934">
                  <c:v>39340</c:v>
                </c:pt>
                <c:pt idx="3935">
                  <c:v>39350</c:v>
                </c:pt>
                <c:pt idx="3936">
                  <c:v>39360</c:v>
                </c:pt>
                <c:pt idx="3937">
                  <c:v>39370</c:v>
                </c:pt>
                <c:pt idx="3938">
                  <c:v>39380</c:v>
                </c:pt>
                <c:pt idx="3939">
                  <c:v>39390</c:v>
                </c:pt>
                <c:pt idx="3940">
                  <c:v>39400</c:v>
                </c:pt>
                <c:pt idx="3941">
                  <c:v>39410</c:v>
                </c:pt>
                <c:pt idx="3942">
                  <c:v>39420</c:v>
                </c:pt>
                <c:pt idx="3943">
                  <c:v>39430</c:v>
                </c:pt>
                <c:pt idx="3944">
                  <c:v>39440</c:v>
                </c:pt>
                <c:pt idx="3945">
                  <c:v>39450</c:v>
                </c:pt>
                <c:pt idx="3946">
                  <c:v>39460</c:v>
                </c:pt>
                <c:pt idx="3947">
                  <c:v>39470</c:v>
                </c:pt>
                <c:pt idx="3948">
                  <c:v>39480</c:v>
                </c:pt>
                <c:pt idx="3949">
                  <c:v>39490</c:v>
                </c:pt>
                <c:pt idx="3950">
                  <c:v>39500</c:v>
                </c:pt>
                <c:pt idx="3951">
                  <c:v>39510</c:v>
                </c:pt>
                <c:pt idx="3952">
                  <c:v>39520</c:v>
                </c:pt>
                <c:pt idx="3953">
                  <c:v>39530</c:v>
                </c:pt>
                <c:pt idx="3954">
                  <c:v>39540</c:v>
                </c:pt>
                <c:pt idx="3955">
                  <c:v>39550</c:v>
                </c:pt>
                <c:pt idx="3956">
                  <c:v>39560</c:v>
                </c:pt>
                <c:pt idx="3957">
                  <c:v>39570</c:v>
                </c:pt>
                <c:pt idx="3958">
                  <c:v>39580</c:v>
                </c:pt>
                <c:pt idx="3959">
                  <c:v>39590</c:v>
                </c:pt>
                <c:pt idx="3960">
                  <c:v>39600</c:v>
                </c:pt>
                <c:pt idx="3961">
                  <c:v>39610</c:v>
                </c:pt>
                <c:pt idx="3962">
                  <c:v>39620</c:v>
                </c:pt>
                <c:pt idx="3963">
                  <c:v>39630</c:v>
                </c:pt>
                <c:pt idx="3964">
                  <c:v>39640</c:v>
                </c:pt>
                <c:pt idx="3965">
                  <c:v>39650</c:v>
                </c:pt>
                <c:pt idx="3966">
                  <c:v>39660</c:v>
                </c:pt>
                <c:pt idx="3967">
                  <c:v>39670</c:v>
                </c:pt>
                <c:pt idx="3968">
                  <c:v>39680</c:v>
                </c:pt>
                <c:pt idx="3969">
                  <c:v>39690</c:v>
                </c:pt>
                <c:pt idx="3970">
                  <c:v>39700</c:v>
                </c:pt>
                <c:pt idx="3971">
                  <c:v>39710</c:v>
                </c:pt>
                <c:pt idx="3972">
                  <c:v>39720</c:v>
                </c:pt>
                <c:pt idx="3973">
                  <c:v>39730</c:v>
                </c:pt>
                <c:pt idx="3974">
                  <c:v>39740</c:v>
                </c:pt>
                <c:pt idx="3975">
                  <c:v>39750</c:v>
                </c:pt>
                <c:pt idx="3976">
                  <c:v>39760</c:v>
                </c:pt>
                <c:pt idx="3977">
                  <c:v>39770</c:v>
                </c:pt>
                <c:pt idx="3978">
                  <c:v>39780</c:v>
                </c:pt>
                <c:pt idx="3979">
                  <c:v>39790</c:v>
                </c:pt>
                <c:pt idx="3980">
                  <c:v>39800</c:v>
                </c:pt>
                <c:pt idx="3981">
                  <c:v>39810</c:v>
                </c:pt>
                <c:pt idx="3982">
                  <c:v>39820</c:v>
                </c:pt>
                <c:pt idx="3983">
                  <c:v>39830</c:v>
                </c:pt>
                <c:pt idx="3984">
                  <c:v>39840</c:v>
                </c:pt>
                <c:pt idx="3985">
                  <c:v>39850</c:v>
                </c:pt>
                <c:pt idx="3986">
                  <c:v>39860</c:v>
                </c:pt>
                <c:pt idx="3987">
                  <c:v>39870</c:v>
                </c:pt>
                <c:pt idx="3988">
                  <c:v>39880</c:v>
                </c:pt>
                <c:pt idx="3989">
                  <c:v>39890</c:v>
                </c:pt>
                <c:pt idx="3990">
                  <c:v>39900</c:v>
                </c:pt>
                <c:pt idx="3991">
                  <c:v>39910</c:v>
                </c:pt>
                <c:pt idx="3992">
                  <c:v>39920</c:v>
                </c:pt>
                <c:pt idx="3993">
                  <c:v>39930</c:v>
                </c:pt>
                <c:pt idx="3994">
                  <c:v>39940</c:v>
                </c:pt>
                <c:pt idx="3995">
                  <c:v>39950</c:v>
                </c:pt>
                <c:pt idx="3996">
                  <c:v>39960</c:v>
                </c:pt>
                <c:pt idx="3997">
                  <c:v>39970</c:v>
                </c:pt>
                <c:pt idx="3998">
                  <c:v>39980</c:v>
                </c:pt>
                <c:pt idx="3999">
                  <c:v>39990</c:v>
                </c:pt>
                <c:pt idx="4000">
                  <c:v>40000</c:v>
                </c:pt>
              </c:numCache>
            </c:numRef>
          </c:xVal>
          <c:yVal>
            <c:numRef>
              <c:f>'drift-continent_island_f0=0'!$C$2:$C$4002</c:f>
              <c:numCache>
                <c:formatCode>General</c:formatCode>
                <c:ptCount val="4001"/>
                <c:pt idx="0">
                  <c:v>1.3738427704087968E-17</c:v>
                </c:pt>
                <c:pt idx="1">
                  <c:v>4.9887595033597798E-3</c:v>
                </c:pt>
                <c:pt idx="2">
                  <c:v>9.9526213302472584E-3</c:v>
                </c:pt>
                <c:pt idx="3">
                  <c:v>1.4891709738865678E-2</c:v>
                </c:pt>
                <c:pt idx="4">
                  <c:v>1.980614836727668E-2</c:v>
                </c:pt>
                <c:pt idx="5">
                  <c:v>2.4696060236493837E-2</c:v>
                </c:pt>
                <c:pt idx="6">
                  <c:v>2.9561567753563937E-2</c:v>
                </c:pt>
                <c:pt idx="7">
                  <c:v>3.4402792714629225E-2</c:v>
                </c:pt>
                <c:pt idx="8">
                  <c:v>3.9219856307977814E-2</c:v>
                </c:pt>
                <c:pt idx="9">
                  <c:v>4.401287911707677E-2</c:v>
                </c:pt>
                <c:pt idx="10">
                  <c:v>4.8781981123590203E-2</c:v>
                </c:pt>
                <c:pt idx="11">
                  <c:v>5.3527281710383706E-2</c:v>
                </c:pt>
                <c:pt idx="12">
                  <c:v>5.8248899664511647E-2</c:v>
                </c:pt>
                <c:pt idx="13">
                  <c:v>6.2946953180191806E-2</c:v>
                </c:pt>
                <c:pt idx="14">
                  <c:v>6.76215598617632E-2</c:v>
                </c:pt>
                <c:pt idx="15">
                  <c:v>7.2272836726630485E-2</c:v>
                </c:pt>
                <c:pt idx="16">
                  <c:v>7.6900900208193512E-2</c:v>
                </c:pt>
                <c:pt idx="17">
                  <c:v>8.1505866158760987E-2</c:v>
                </c:pt>
                <c:pt idx="18">
                  <c:v>8.6087849852451617E-2</c:v>
                </c:pt>
                <c:pt idx="19">
                  <c:v>9.0646965988078684E-2</c:v>
                </c:pt>
                <c:pt idx="20">
                  <c:v>9.5183328692022534E-2</c:v>
                </c:pt>
                <c:pt idx="21">
                  <c:v>9.9697051521085808E-2</c:v>
                </c:pt>
                <c:pt idx="22">
                  <c:v>0.10418824746533778</c:v>
                </c:pt>
                <c:pt idx="23">
                  <c:v>0.10865702895094137</c:v>
                </c:pt>
                <c:pt idx="24">
                  <c:v>0.11310350784296845</c:v>
                </c:pt>
                <c:pt idx="25">
                  <c:v>0.11752779544819977</c:v>
                </c:pt>
                <c:pt idx="26">
                  <c:v>0.1219300025179106</c:v>
                </c:pt>
                <c:pt idx="27">
                  <c:v>0.12631023925064436</c:v>
                </c:pt>
                <c:pt idx="28">
                  <c:v>0.13066861529497054</c:v>
                </c:pt>
                <c:pt idx="29">
                  <c:v>0.13500523975222903</c:v>
                </c:pt>
                <c:pt idx="30">
                  <c:v>0.1393202211792619</c:v>
                </c:pt>
                <c:pt idx="31">
                  <c:v>0.14361366759113081</c:v>
                </c:pt>
                <c:pt idx="32">
                  <c:v>0.14788568646382047</c:v>
                </c:pt>
                <c:pt idx="33">
                  <c:v>0.15213638473692928</c:v>
                </c:pt>
                <c:pt idx="34">
                  <c:v>0.15636586881634626</c:v>
                </c:pt>
                <c:pt idx="35">
                  <c:v>0.16057424457691491</c:v>
                </c:pt>
                <c:pt idx="36">
                  <c:v>0.16476161736508332</c:v>
                </c:pt>
                <c:pt idx="37">
                  <c:v>0.16892809200154119</c:v>
                </c:pt>
                <c:pt idx="38">
                  <c:v>0.17307377278384356</c:v>
                </c:pt>
                <c:pt idx="39">
                  <c:v>0.17719876348902225</c:v>
                </c:pt>
                <c:pt idx="40">
                  <c:v>0.18130316737618324</c:v>
                </c:pt>
                <c:pt idx="41">
                  <c:v>0.18538708718909203</c:v>
                </c:pt>
                <c:pt idx="42">
                  <c:v>0.18945062515874425</c:v>
                </c:pt>
                <c:pt idx="43">
                  <c:v>0.19349388300592649</c:v>
                </c:pt>
                <c:pt idx="44">
                  <c:v>0.19751696194376164</c:v>
                </c:pt>
                <c:pt idx="45">
                  <c:v>0.20151996268024233</c:v>
                </c:pt>
                <c:pt idx="46">
                  <c:v>0.20550298542075246</c:v>
                </c:pt>
                <c:pt idx="47">
                  <c:v>0.2094661298705755</c:v>
                </c:pt>
                <c:pt idx="48">
                  <c:v>0.21340949523739025</c:v>
                </c:pt>
                <c:pt idx="49">
                  <c:v>0.21733318023375453</c:v>
                </c:pt>
                <c:pt idx="50">
                  <c:v>0.22123728307957544</c:v>
                </c:pt>
                <c:pt idx="51">
                  <c:v>0.22512190150456884</c:v>
                </c:pt>
                <c:pt idx="52">
                  <c:v>0.22898713275070584</c:v>
                </c:pt>
                <c:pt idx="53">
                  <c:v>0.23283307357464605</c:v>
                </c:pt>
                <c:pt idx="54">
                  <c:v>0.23665982025016064</c:v>
                </c:pt>
                <c:pt idx="55">
                  <c:v>0.24046746857054241</c:v>
                </c:pt>
                <c:pt idx="56">
                  <c:v>0.24425611385100238</c:v>
                </c:pt>
                <c:pt idx="57">
                  <c:v>0.24802585093105742</c:v>
                </c:pt>
                <c:pt idx="58">
                  <c:v>0.25177677417690347</c:v>
                </c:pt>
                <c:pt idx="59">
                  <c:v>0.25550897748377766</c:v>
                </c:pt>
                <c:pt idx="60">
                  <c:v>0.25922255427830915</c:v>
                </c:pt>
                <c:pt idx="61">
                  <c:v>0.2629175975208578</c:v>
                </c:pt>
                <c:pt idx="62">
                  <c:v>0.26659419970784082</c:v>
                </c:pt>
                <c:pt idx="63">
                  <c:v>0.2702524528740487</c:v>
                </c:pt>
                <c:pt idx="64">
                  <c:v>0.27389244859494905</c:v>
                </c:pt>
                <c:pt idx="65">
                  <c:v>0.27751427798897788</c:v>
                </c:pt>
                <c:pt idx="66">
                  <c:v>0.28111803171982253</c:v>
                </c:pt>
                <c:pt idx="67">
                  <c:v>0.28470379999868911</c:v>
                </c:pt>
                <c:pt idx="68">
                  <c:v>0.28827167258656244</c:v>
                </c:pt>
                <c:pt idx="69">
                  <c:v>0.29182173879645196</c:v>
                </c:pt>
                <c:pt idx="70">
                  <c:v>0.29535408749562758</c:v>
                </c:pt>
                <c:pt idx="71">
                  <c:v>0.29886880710784458</c:v>
                </c:pt>
                <c:pt idx="72">
                  <c:v>0.30236598561555705</c:v>
                </c:pt>
                <c:pt idx="73">
                  <c:v>0.30584571056212034</c:v>
                </c:pt>
                <c:pt idx="74">
                  <c:v>0.30930806905398195</c:v>
                </c:pt>
                <c:pt idx="75">
                  <c:v>0.31275314776286278</c:v>
                </c:pt>
                <c:pt idx="76">
                  <c:v>0.31618103292792593</c:v>
                </c:pt>
                <c:pt idx="77">
                  <c:v>0.31959181035793671</c:v>
                </c:pt>
                <c:pt idx="78">
                  <c:v>0.32298556543340917</c:v>
                </c:pt>
                <c:pt idx="79">
                  <c:v>0.32636238310874471</c:v>
                </c:pt>
                <c:pt idx="80">
                  <c:v>0.32972234791435789</c:v>
                </c:pt>
                <c:pt idx="81">
                  <c:v>0.33306554395879251</c:v>
                </c:pt>
                <c:pt idx="82">
                  <c:v>0.33639205493082741</c:v>
                </c:pt>
                <c:pt idx="83">
                  <c:v>0.33970196410157116</c:v>
                </c:pt>
                <c:pt idx="84">
                  <c:v>0.34299535432654699</c:v>
                </c:pt>
                <c:pt idx="85">
                  <c:v>0.34627230804776582</c:v>
                </c:pt>
                <c:pt idx="86">
                  <c:v>0.34953290729579134</c:v>
                </c:pt>
                <c:pt idx="87">
                  <c:v>0.35277723369179265</c:v>
                </c:pt>
                <c:pt idx="88">
                  <c:v>0.35600536844958691</c:v>
                </c:pt>
                <c:pt idx="89">
                  <c:v>0.3592173923776743</c:v>
                </c:pt>
                <c:pt idx="90">
                  <c:v>0.36241338588125832</c:v>
                </c:pt>
                <c:pt idx="91">
                  <c:v>0.36559342896426045</c:v>
                </c:pt>
                <c:pt idx="92">
                  <c:v>0.36875760123132229</c:v>
                </c:pt>
                <c:pt idx="93">
                  <c:v>0.37190598188979762</c:v>
                </c:pt>
                <c:pt idx="94">
                  <c:v>0.37503864975173651</c:v>
                </c:pt>
                <c:pt idx="95">
                  <c:v>0.37815568323585652</c:v>
                </c:pt>
                <c:pt idx="96">
                  <c:v>0.38125716036950741</c:v>
                </c:pt>
                <c:pt idx="97">
                  <c:v>0.38434315879062292</c:v>
                </c:pt>
                <c:pt idx="98">
                  <c:v>0.38741375574966525</c:v>
                </c:pt>
                <c:pt idx="99">
                  <c:v>0.39046902811155842</c:v>
                </c:pt>
                <c:pt idx="100">
                  <c:v>0.39350905235761208</c:v>
                </c:pt>
                <c:pt idx="101">
                  <c:v>0.39653390458743726</c:v>
                </c:pt>
                <c:pt idx="102">
                  <c:v>0.39954366052084939</c:v>
                </c:pt>
                <c:pt idx="103">
                  <c:v>0.40253839549976561</c:v>
                </c:pt>
                <c:pt idx="104">
                  <c:v>0.40551818449008975</c:v>
                </c:pt>
                <c:pt idx="105">
                  <c:v>0.40848310208358946</c:v>
                </c:pt>
                <c:pt idx="106">
                  <c:v>0.41143322249976266</c:v>
                </c:pt>
                <c:pt idx="107">
                  <c:v>0.41436861958769616</c:v>
                </c:pt>
                <c:pt idx="108">
                  <c:v>0.41728936682791423</c:v>
                </c:pt>
                <c:pt idx="109">
                  <c:v>0.42019553733421766</c:v>
                </c:pt>
                <c:pt idx="110">
                  <c:v>0.42308720385551407</c:v>
                </c:pt>
                <c:pt idx="111">
                  <c:v>0.42596443877763945</c:v>
                </c:pt>
                <c:pt idx="112">
                  <c:v>0.42882731412516967</c:v>
                </c:pt>
                <c:pt idx="113">
                  <c:v>0.4316759015632235</c:v>
                </c:pt>
                <c:pt idx="114">
                  <c:v>0.4345102723992566</c:v>
                </c:pt>
                <c:pt idx="115">
                  <c:v>0.43733049758484682</c:v>
                </c:pt>
                <c:pt idx="116">
                  <c:v>0.44013664771746996</c:v>
                </c:pt>
                <c:pt idx="117">
                  <c:v>0.4429287930422669</c:v>
                </c:pt>
                <c:pt idx="118">
                  <c:v>0.44570700345380254</c:v>
                </c:pt>
                <c:pt idx="119">
                  <c:v>0.448471348497815</c:v>
                </c:pt>
                <c:pt idx="120">
                  <c:v>0.45122189737295698</c:v>
                </c:pt>
                <c:pt idx="121">
                  <c:v>0.45395871893252682</c:v>
                </c:pt>
                <c:pt idx="122">
                  <c:v>0.45668188168619372</c:v>
                </c:pt>
                <c:pt idx="123">
                  <c:v>0.45939145380171165</c:v>
                </c:pt>
                <c:pt idx="124">
                  <c:v>0.46208750310662611</c:v>
                </c:pt>
                <c:pt idx="125">
                  <c:v>0.46477009708997152</c:v>
                </c:pt>
                <c:pt idx="126">
                  <c:v>0.46743930290396163</c:v>
                </c:pt>
                <c:pt idx="127">
                  <c:v>0.47009518736566963</c:v>
                </c:pt>
                <c:pt idx="128">
                  <c:v>0.47273781695870126</c:v>
                </c:pt>
                <c:pt idx="129">
                  <c:v>0.47536725783485861</c:v>
                </c:pt>
                <c:pt idx="130">
                  <c:v>0.47798357581579615</c:v>
                </c:pt>
                <c:pt idx="131">
                  <c:v>0.48058683639466943</c:v>
                </c:pt>
                <c:pt idx="132">
                  <c:v>0.48317710473777303</c:v>
                </c:pt>
                <c:pt idx="133">
                  <c:v>0.48575444568617249</c:v>
                </c:pt>
                <c:pt idx="134">
                  <c:v>0.48831892375732783</c:v>
                </c:pt>
                <c:pt idx="135">
                  <c:v>0.49087060314670794</c:v>
                </c:pt>
                <c:pt idx="136">
                  <c:v>0.49340954772939827</c:v>
                </c:pt>
                <c:pt idx="137">
                  <c:v>0.49593582106169876</c:v>
                </c:pt>
                <c:pt idx="138">
                  <c:v>0.49844948638271591</c:v>
                </c:pt>
                <c:pt idx="139">
                  <c:v>0.50095060661594504</c:v>
                </c:pt>
                <c:pt idx="140">
                  <c:v>0.50343924437084608</c:v>
                </c:pt>
                <c:pt idx="141">
                  <c:v>0.50591546194440984</c:v>
                </c:pt>
                <c:pt idx="142">
                  <c:v>0.5083793213227189</c:v>
                </c:pt>
                <c:pt idx="143">
                  <c:v>0.51083088418249789</c:v>
                </c:pt>
                <c:pt idx="144">
                  <c:v>0.51327021189265842</c:v>
                </c:pt>
                <c:pt idx="145">
                  <c:v>0.51569736551583478</c:v>
                </c:pt>
                <c:pt idx="146">
                  <c:v>0.51811240580991214</c:v>
                </c:pt>
                <c:pt idx="147">
                  <c:v>0.52051539322954887</c:v>
                </c:pt>
                <c:pt idx="148">
                  <c:v>0.52290638792768795</c:v>
                </c:pt>
                <c:pt idx="149">
                  <c:v>0.5252854497570647</c:v>
                </c:pt>
                <c:pt idx="150">
                  <c:v>0.52765263827170328</c:v>
                </c:pt>
                <c:pt idx="151">
                  <c:v>0.53000801272840881</c:v>
                </c:pt>
                <c:pt idx="152">
                  <c:v>0.53235163208825009</c:v>
                </c:pt>
                <c:pt idx="153">
                  <c:v>0.53468355501803577</c:v>
                </c:pt>
                <c:pt idx="154">
                  <c:v>0.53700383989178246</c:v>
                </c:pt>
                <c:pt idx="155">
                  <c:v>0.53931254479217694</c:v>
                </c:pt>
                <c:pt idx="156">
                  <c:v>0.54160972751202885</c:v>
                </c:pt>
                <c:pt idx="157">
                  <c:v>0.54389544555571867</c:v>
                </c:pt>
                <c:pt idx="158">
                  <c:v>0.54616975614063634</c:v>
                </c:pt>
                <c:pt idx="159">
                  <c:v>0.54843271619861389</c:v>
                </c:pt>
                <c:pt idx="160">
                  <c:v>0.55068438237735029</c:v>
                </c:pt>
                <c:pt idx="161">
                  <c:v>0.55292481104183011</c:v>
                </c:pt>
                <c:pt idx="162">
                  <c:v>0.55515405827573361</c:v>
                </c:pt>
                <c:pt idx="163">
                  <c:v>0.55737217988284182</c:v>
                </c:pt>
                <c:pt idx="164">
                  <c:v>0.55957923138843224</c:v>
                </c:pt>
                <c:pt idx="165">
                  <c:v>0.56177526804066935</c:v>
                </c:pt>
                <c:pt idx="166">
                  <c:v>0.56396034481198765</c:v>
                </c:pt>
                <c:pt idx="167">
                  <c:v>0.56613451640046786</c:v>
                </c:pt>
                <c:pt idx="168">
                  <c:v>0.56829783723120575</c:v>
                </c:pt>
                <c:pt idx="169">
                  <c:v>0.57045036145767514</c:v>
                </c:pt>
                <c:pt idx="170">
                  <c:v>0.57259214296308236</c:v>
                </c:pt>
                <c:pt idx="171">
                  <c:v>0.57472323536171643</c:v>
                </c:pt>
                <c:pt idx="172">
                  <c:v>0.57684369200029095</c:v>
                </c:pt>
                <c:pt idx="173">
                  <c:v>0.57895356595927849</c:v>
                </c:pt>
                <c:pt idx="174">
                  <c:v>0.58105291005423998</c:v>
                </c:pt>
                <c:pt idx="175">
                  <c:v>0.58314177683714707</c:v>
                </c:pt>
                <c:pt idx="176">
                  <c:v>0.58522021859769735</c:v>
                </c:pt>
                <c:pt idx="177">
                  <c:v>0.58728828736462368</c:v>
                </c:pt>
                <c:pt idx="178">
                  <c:v>0.58934603490699555</c:v>
                </c:pt>
                <c:pt idx="179">
                  <c:v>0.59139351273551621</c:v>
                </c:pt>
                <c:pt idx="180">
                  <c:v>0.59343077210381168</c:v>
                </c:pt>
                <c:pt idx="181">
                  <c:v>0.59545786400971323</c:v>
                </c:pt>
                <c:pt idx="182">
                  <c:v>0.59747483919653488</c:v>
                </c:pt>
                <c:pt idx="183">
                  <c:v>0.59948174815434285</c:v>
                </c:pt>
                <c:pt idx="184">
                  <c:v>0.60147864112122018</c:v>
                </c:pt>
                <c:pt idx="185">
                  <c:v>0.6034655680845239</c:v>
                </c:pt>
                <c:pt idx="186">
                  <c:v>0.60544257878213581</c:v>
                </c:pt>
                <c:pt idx="187">
                  <c:v>0.60740972270370897</c:v>
                </c:pt>
                <c:pt idx="188">
                  <c:v>0.60936704909190498</c:v>
                </c:pt>
                <c:pt idx="189">
                  <c:v>0.61131460694362805</c:v>
                </c:pt>
                <c:pt idx="190">
                  <c:v>0.61325244501125009</c:v>
                </c:pt>
                <c:pt idx="191">
                  <c:v>0.61518061180383266</c:v>
                </c:pt>
                <c:pt idx="192">
                  <c:v>0.61709915558833983</c:v>
                </c:pt>
                <c:pt idx="193">
                  <c:v>0.6190081243908474</c:v>
                </c:pt>
                <c:pt idx="194">
                  <c:v>0.62090756599774499</c:v>
                </c:pt>
                <c:pt idx="195">
                  <c:v>0.62279752795693133</c:v>
                </c:pt>
                <c:pt idx="196">
                  <c:v>0.62467805757900619</c:v>
                </c:pt>
                <c:pt idx="197">
                  <c:v>0.62654920193845298</c:v>
                </c:pt>
                <c:pt idx="198">
                  <c:v>0.62841100787481796</c:v>
                </c:pt>
                <c:pt idx="199">
                  <c:v>0.63026352199388325</c:v>
                </c:pt>
                <c:pt idx="200">
                  <c:v>0.63210679066883246</c:v>
                </c:pt>
                <c:pt idx="201">
                  <c:v>0.63394086004141192</c:v>
                </c:pt>
                <c:pt idx="202">
                  <c:v>0.63576577602308637</c:v>
                </c:pt>
                <c:pt idx="203">
                  <c:v>0.63758158429618694</c:v>
                </c:pt>
                <c:pt idx="204">
                  <c:v>0.63938833031505582</c:v>
                </c:pt>
                <c:pt idx="205">
                  <c:v>0.64118605930718398</c:v>
                </c:pt>
                <c:pt idx="206">
                  <c:v>0.64297481627434283</c:v>
                </c:pt>
                <c:pt idx="207">
                  <c:v>0.64475464599371046</c:v>
                </c:pt>
                <c:pt idx="208">
                  <c:v>0.64652559301899359</c:v>
                </c:pt>
                <c:pt idx="209">
                  <c:v>0.64828770168154259</c:v>
                </c:pt>
                <c:pt idx="210">
                  <c:v>0.65004101609146003</c:v>
                </c:pt>
                <c:pt idx="211">
                  <c:v>0.6517855801387068</c:v>
                </c:pt>
                <c:pt idx="212">
                  <c:v>0.65352143749419878</c:v>
                </c:pt>
                <c:pt idx="213">
                  <c:v>0.65524863161090163</c:v>
                </c:pt>
                <c:pt idx="214">
                  <c:v>0.65696720572491774</c:v>
                </c:pt>
                <c:pt idx="215">
                  <c:v>0.65867720285656861</c:v>
                </c:pt>
                <c:pt idx="216">
                  <c:v>0.66037866581147187</c:v>
                </c:pt>
                <c:pt idx="217">
                  <c:v>0.6620716371816131</c:v>
                </c:pt>
                <c:pt idx="218">
                  <c:v>0.66375615934641108</c:v>
                </c:pt>
                <c:pt idx="219">
                  <c:v>0.66543227447378006</c:v>
                </c:pt>
                <c:pt idx="220">
                  <c:v>0.66710002452118411</c:v>
                </c:pt>
                <c:pt idx="221">
                  <c:v>0.6687594512366879</c:v>
                </c:pt>
                <c:pt idx="222">
                  <c:v>0.67041059616000154</c:v>
                </c:pt>
                <c:pt idx="223">
                  <c:v>0.67205350062352132</c:v>
                </c:pt>
                <c:pt idx="224">
                  <c:v>0.67368820575336297</c:v>
                </c:pt>
                <c:pt idx="225">
                  <c:v>0.67531475247039219</c:v>
                </c:pt>
                <c:pt idx="226">
                  <c:v>0.67693318149124837</c:v>
                </c:pt>
                <c:pt idx="227">
                  <c:v>0.67854353332936446</c:v>
                </c:pt>
                <c:pt idx="228">
                  <c:v>0.68014584829598079</c:v>
                </c:pt>
                <c:pt idx="229">
                  <c:v>0.6817401665011541</c:v>
                </c:pt>
                <c:pt idx="230">
                  <c:v>0.68332652785476133</c:v>
                </c:pt>
                <c:pt idx="231">
                  <c:v>0.68490497206749934</c:v>
                </c:pt>
                <c:pt idx="232">
                  <c:v>0.68647553865187882</c:v>
                </c:pt>
                <c:pt idx="233">
                  <c:v>0.68803826692321257</c:v>
                </c:pt>
                <c:pt idx="234">
                  <c:v>0.68959319600060087</c:v>
                </c:pt>
                <c:pt idx="235">
                  <c:v>0.69114036480791008</c:v>
                </c:pt>
                <c:pt idx="236">
                  <c:v>0.69267981207474671</c:v>
                </c:pt>
                <c:pt idx="237">
                  <c:v>0.69421157633742769</c:v>
                </c:pt>
                <c:pt idx="238">
                  <c:v>0.69573569593994444</c:v>
                </c:pt>
                <c:pt idx="239">
                  <c:v>0.69725220903492302</c:v>
                </c:pt>
                <c:pt idx="240">
                  <c:v>0.6987611535845788</c:v>
                </c:pt>
                <c:pt idx="241">
                  <c:v>0.70026256736166748</c:v>
                </c:pt>
                <c:pt idx="242">
                  <c:v>0.70175648795043</c:v>
                </c:pt>
                <c:pt idx="243">
                  <c:v>0.70324295274753335</c:v>
                </c:pt>
                <c:pt idx="244">
                  <c:v>0.70472199896300713</c:v>
                </c:pt>
                <c:pt idx="245">
                  <c:v>0.70619366362117464</c:v>
                </c:pt>
                <c:pt idx="246">
                  <c:v>0.70765798356158027</c:v>
                </c:pt>
                <c:pt idx="247">
                  <c:v>0.70911499543991074</c:v>
                </c:pt>
                <c:pt idx="248">
                  <c:v>0.71056473572891343</c:v>
                </c:pt>
                <c:pt idx="249">
                  <c:v>0.71200724071930943</c:v>
                </c:pt>
                <c:pt idx="250">
                  <c:v>0.71344254652070116</c:v>
                </c:pt>
                <c:pt idx="251">
                  <c:v>0.71487068906247753</c:v>
                </c:pt>
                <c:pt idx="252">
                  <c:v>0.71629170409471199</c:v>
                </c:pt>
                <c:pt idx="253">
                  <c:v>0.71770562718905873</c:v>
                </c:pt>
                <c:pt idx="254">
                  <c:v>0.71911249373964214</c:v>
                </c:pt>
                <c:pt idx="255">
                  <c:v>0.72051233896394351</c:v>
                </c:pt>
                <c:pt idx="256">
                  <c:v>0.72190519790368191</c:v>
                </c:pt>
                <c:pt idx="257">
                  <c:v>0.72329110542569219</c:v>
                </c:pt>
                <c:pt idx="258">
                  <c:v>0.72467009622279699</c:v>
                </c:pt>
                <c:pt idx="259">
                  <c:v>0.72604220481467618</c:v>
                </c:pt>
                <c:pt idx="260">
                  <c:v>0.72740746554872937</c:v>
                </c:pt>
                <c:pt idx="261">
                  <c:v>0.7287659126009377</c:v>
                </c:pt>
                <c:pt idx="262">
                  <c:v>0.730117579976718</c:v>
                </c:pt>
                <c:pt idx="263">
                  <c:v>0.73146250151177405</c:v>
                </c:pt>
                <c:pt idx="264">
                  <c:v>0.73280071087294441</c:v>
                </c:pt>
                <c:pt idx="265">
                  <c:v>0.73413224155904444</c:v>
                </c:pt>
                <c:pt idx="266">
                  <c:v>0.73545712690170517</c:v>
                </c:pt>
                <c:pt idx="267">
                  <c:v>0.7367754000662079</c:v>
                </c:pt>
                <c:pt idx="268">
                  <c:v>0.73808709405231365</c:v>
                </c:pt>
                <c:pt idx="269">
                  <c:v>0.73939224169508977</c:v>
                </c:pt>
                <c:pt idx="270">
                  <c:v>0.74069087566573244</c:v>
                </c:pt>
                <c:pt idx="271">
                  <c:v>0.74198302847238318</c:v>
                </c:pt>
                <c:pt idx="272">
                  <c:v>0.74326873246094372</c:v>
                </c:pt>
                <c:pt idx="273">
                  <c:v>0.74454801981588525</c:v>
                </c:pt>
                <c:pt idx="274">
                  <c:v>0.74582092256105403</c:v>
                </c:pt>
                <c:pt idx="275">
                  <c:v>0.74708747256047359</c:v>
                </c:pt>
                <c:pt idx="276">
                  <c:v>0.74834770151914121</c:v>
                </c:pt>
                <c:pt idx="277">
                  <c:v>0.74960164098382287</c:v>
                </c:pt>
                <c:pt idx="278">
                  <c:v>0.75084932234384216</c:v>
                </c:pt>
                <c:pt idx="279">
                  <c:v>0.75209077683186598</c:v>
                </c:pt>
                <c:pt idx="280">
                  <c:v>0.75332603552468735</c:v>
                </c:pt>
                <c:pt idx="281">
                  <c:v>0.75455512934400204</c:v>
                </c:pt>
                <c:pt idx="282">
                  <c:v>0.75577808905718313</c:v>
                </c:pt>
                <c:pt idx="283">
                  <c:v>0.756994945278052</c:v>
                </c:pt>
                <c:pt idx="284">
                  <c:v>0.758205728467643</c:v>
                </c:pt>
                <c:pt idx="285">
                  <c:v>0.75941046893496778</c:v>
                </c:pt>
                <c:pt idx="286">
                  <c:v>0.76060919683777251</c:v>
                </c:pt>
                <c:pt idx="287">
                  <c:v>0.76180194218329378</c:v>
                </c:pt>
                <c:pt idx="288">
                  <c:v>0.76298873482900909</c:v>
                </c:pt>
                <c:pt idx="289">
                  <c:v>0.76416960448338511</c:v>
                </c:pt>
                <c:pt idx="290">
                  <c:v>0.76534458070662037</c:v>
                </c:pt>
                <c:pt idx="291">
                  <c:v>0.76651369291138582</c:v>
                </c:pt>
                <c:pt idx="292">
                  <c:v>0.7676769703635612</c:v>
                </c:pt>
                <c:pt idx="293">
                  <c:v>0.76883444218296693</c:v>
                </c:pt>
                <c:pt idx="294">
                  <c:v>0.76998613734409416</c:v>
                </c:pt>
                <c:pt idx="295">
                  <c:v>0.77113208467682859</c:v>
                </c:pt>
                <c:pt idx="296">
                  <c:v>0.77227231286717413</c:v>
                </c:pt>
                <c:pt idx="297">
                  <c:v>0.77340685045796898</c:v>
                </c:pt>
                <c:pt idx="298">
                  <c:v>0.7745357258496014</c:v>
                </c:pt>
                <c:pt idx="299">
                  <c:v>0.77565896730072037</c:v>
                </c:pt>
                <c:pt idx="300">
                  <c:v>0.77677660292894235</c:v>
                </c:pt>
                <c:pt idx="301">
                  <c:v>0.7778886607115566</c:v>
                </c:pt>
                <c:pt idx="302">
                  <c:v>0.77899516848622341</c:v>
                </c:pt>
                <c:pt idx="303">
                  <c:v>0.78009615395167298</c:v>
                </c:pt>
                <c:pt idx="304">
                  <c:v>0.78119164466839774</c:v>
                </c:pt>
                <c:pt idx="305">
                  <c:v>0.78228166805934252</c:v>
                </c:pt>
                <c:pt idx="306">
                  <c:v>0.78336625141059069</c:v>
                </c:pt>
                <c:pt idx="307">
                  <c:v>0.78444542187204758</c:v>
                </c:pt>
                <c:pt idx="308">
                  <c:v>0.78551920645812001</c:v>
                </c:pt>
                <c:pt idx="309">
                  <c:v>0.78658763204839266</c:v>
                </c:pt>
                <c:pt idx="310">
                  <c:v>0.78765072538830039</c:v>
                </c:pt>
                <c:pt idx="311">
                  <c:v>0.78870851308979872</c:v>
                </c:pt>
                <c:pt idx="312">
                  <c:v>0.78976102163202877</c:v>
                </c:pt>
                <c:pt idx="313">
                  <c:v>0.79080827736198156</c:v>
                </c:pt>
                <c:pt idx="314">
                  <c:v>0.79185030649515575</c:v>
                </c:pt>
                <c:pt idx="315">
                  <c:v>0.79288713511621578</c:v>
                </c:pt>
                <c:pt idx="316">
                  <c:v>0.79391878917964342</c:v>
                </c:pt>
                <c:pt idx="317">
                  <c:v>0.79494529451038787</c:v>
                </c:pt>
                <c:pt idx="318">
                  <c:v>0.79596667680451283</c:v>
                </c:pt>
                <c:pt idx="319">
                  <c:v>0.79698296162983884</c:v>
                </c:pt>
                <c:pt idx="320">
                  <c:v>0.79799417442658382</c:v>
                </c:pt>
                <c:pt idx="321">
                  <c:v>0.79900034050799984</c:v>
                </c:pt>
                <c:pt idx="322">
                  <c:v>0.80000148506100677</c:v>
                </c:pt>
                <c:pt idx="323">
                  <c:v>0.8009976331468226</c:v>
                </c:pt>
                <c:pt idx="324">
                  <c:v>0.80198880970159092</c:v>
                </c:pt>
                <c:pt idx="325">
                  <c:v>0.80297503953700522</c:v>
                </c:pt>
                <c:pt idx="326">
                  <c:v>0.8039563473409298</c:v>
                </c:pt>
                <c:pt idx="327">
                  <c:v>0.80493275767801831</c:v>
                </c:pt>
                <c:pt idx="328">
                  <c:v>0.80590429499032756</c:v>
                </c:pt>
                <c:pt idx="329">
                  <c:v>0.80687098359793052</c:v>
                </c:pt>
                <c:pt idx="330">
                  <c:v>0.80783284769952435</c:v>
                </c:pt>
                <c:pt idx="331">
                  <c:v>0.80878991137303669</c:v>
                </c:pt>
                <c:pt idx="332">
                  <c:v>0.80974219857622798</c:v>
                </c:pt>
                <c:pt idx="333">
                  <c:v>0.81068973314729142</c:v>
                </c:pt>
                <c:pt idx="334">
                  <c:v>0.81163253880544961</c:v>
                </c:pt>
                <c:pt idx="335">
                  <c:v>0.81257063915154826</c:v>
                </c:pt>
                <c:pt idx="336">
                  <c:v>0.81350405766864708</c:v>
                </c:pt>
                <c:pt idx="337">
                  <c:v>0.81443281772260767</c:v>
                </c:pt>
                <c:pt idx="338">
                  <c:v>0.81535694256267832</c:v>
                </c:pt>
                <c:pt idx="339">
                  <c:v>0.81627645532207571</c:v>
                </c:pt>
                <c:pt idx="340">
                  <c:v>0.81719137901856476</c:v>
                </c:pt>
                <c:pt idx="341">
                  <c:v>0.81810173655503415</c:v>
                </c:pt>
                <c:pt idx="342">
                  <c:v>0.81900755072006992</c:v>
                </c:pt>
                <c:pt idx="343">
                  <c:v>0.8199088441885255</c:v>
                </c:pt>
                <c:pt idx="344">
                  <c:v>0.8208056395220904</c:v>
                </c:pt>
                <c:pt idx="345">
                  <c:v>0.82169795916985344</c:v>
                </c:pt>
                <c:pt idx="346">
                  <c:v>0.82258582546886627</c:v>
                </c:pt>
                <c:pt idx="347">
                  <c:v>0.82346926064470127</c:v>
                </c:pt>
                <c:pt idx="348">
                  <c:v>0.82434828681200889</c:v>
                </c:pt>
                <c:pt idx="349">
                  <c:v>0.82522292597507008</c:v>
                </c:pt>
                <c:pt idx="350">
                  <c:v>0.82609320002834852</c:v>
                </c:pt>
                <c:pt idx="351">
                  <c:v>0.82695913075703797</c:v>
                </c:pt>
                <c:pt idx="352">
                  <c:v>0.82782073983760684</c:v>
                </c:pt>
                <c:pt idx="353">
                  <c:v>0.8286780488383424</c:v>
                </c:pt>
                <c:pt idx="354">
                  <c:v>0.82953107921988978</c:v>
                </c:pt>
                <c:pt idx="355">
                  <c:v>0.83037985233578882</c:v>
                </c:pt>
                <c:pt idx="356">
                  <c:v>0.83122438943300947</c:v>
                </c:pt>
                <c:pt idx="357">
                  <c:v>0.83206471165248319</c:v>
                </c:pt>
                <c:pt idx="358">
                  <c:v>0.83290084002963227</c:v>
                </c:pt>
                <c:pt idx="359">
                  <c:v>0.8337327954948961</c:v>
                </c:pt>
                <c:pt idx="360">
                  <c:v>0.83456059887425582</c:v>
                </c:pt>
                <c:pt idx="361">
                  <c:v>0.83538427088975464</c:v>
                </c:pt>
                <c:pt idx="362">
                  <c:v>0.8362038321600177</c:v>
                </c:pt>
                <c:pt idx="363">
                  <c:v>0.83701930320076723</c:v>
                </c:pt>
                <c:pt idx="364">
                  <c:v>0.8378307044253368</c:v>
                </c:pt>
                <c:pt idx="365">
                  <c:v>0.83863805614518161</c:v>
                </c:pt>
                <c:pt idx="366">
                  <c:v>0.83944137857038803</c:v>
                </c:pt>
                <c:pt idx="367">
                  <c:v>0.84024069181017813</c:v>
                </c:pt>
                <c:pt idx="368">
                  <c:v>0.84103601587341414</c:v>
                </c:pt>
                <c:pt idx="369">
                  <c:v>0.8418273706690993</c:v>
                </c:pt>
                <c:pt idx="370">
                  <c:v>0.84261477600687484</c:v>
                </c:pt>
                <c:pt idx="371">
                  <c:v>0.84339825159751824</c:v>
                </c:pt>
                <c:pt idx="372">
                  <c:v>0.84417781705343431</c:v>
                </c:pt>
                <c:pt idx="373">
                  <c:v>0.84495349188914748</c:v>
                </c:pt>
                <c:pt idx="374">
                  <c:v>0.84572529552179043</c:v>
                </c:pt>
                <c:pt idx="375">
                  <c:v>0.84649324727158881</c:v>
                </c:pt>
                <c:pt idx="376">
                  <c:v>0.8472573663623465</c:v>
                </c:pt>
                <c:pt idx="377">
                  <c:v>0.84801767192192568</c:v>
                </c:pt>
                <c:pt idx="378">
                  <c:v>0.84877418298272611</c:v>
                </c:pt>
                <c:pt idx="379">
                  <c:v>0.84952691848216177</c:v>
                </c:pt>
                <c:pt idx="380">
                  <c:v>0.85027589726313424</c:v>
                </c:pt>
                <c:pt idx="381">
                  <c:v>0.85102113807450508</c:v>
                </c:pt>
                <c:pt idx="382">
                  <c:v>0.85176265957156494</c:v>
                </c:pt>
                <c:pt idx="383">
                  <c:v>0.85250048031650005</c:v>
                </c:pt>
                <c:pt idx="384">
                  <c:v>0.85323461877885776</c:v>
                </c:pt>
                <c:pt idx="385">
                  <c:v>0.85396509333600834</c:v>
                </c:pt>
                <c:pt idx="386">
                  <c:v>0.85469192227360502</c:v>
                </c:pt>
                <c:pt idx="387">
                  <c:v>0.8554151237860419</c:v>
                </c:pt>
                <c:pt idx="388">
                  <c:v>0.85613471597690904</c:v>
                </c:pt>
                <c:pt idx="389">
                  <c:v>0.85685071685944625</c:v>
                </c:pt>
                <c:pt idx="390">
                  <c:v>0.85756314435699377</c:v>
                </c:pt>
                <c:pt idx="391">
                  <c:v>0.85827201630344041</c:v>
                </c:pt>
                <c:pt idx="392">
                  <c:v>0.85897735044367052</c:v>
                </c:pt>
                <c:pt idx="393">
                  <c:v>0.85967916443400849</c:v>
                </c:pt>
                <c:pt idx="394">
                  <c:v>0.86037747584265978</c:v>
                </c:pt>
                <c:pt idx="395">
                  <c:v>0.86107230215015162</c:v>
                </c:pt>
                <c:pt idx="396">
                  <c:v>0.86176366074977007</c:v>
                </c:pt>
                <c:pt idx="397">
                  <c:v>0.86245156894799557</c:v>
                </c:pt>
                <c:pt idx="398">
                  <c:v>0.86313604396493604</c:v>
                </c:pt>
                <c:pt idx="399">
                  <c:v>0.86381710293475822</c:v>
                </c:pt>
                <c:pt idx="400">
                  <c:v>0.86449476290611627</c:v>
                </c:pt>
                <c:pt idx="401">
                  <c:v>0.86516904084257906</c:v>
                </c:pt>
                <c:pt idx="402">
                  <c:v>0.86583995362305399</c:v>
                </c:pt>
                <c:pt idx="403">
                  <c:v>0.86650751804221016</c:v>
                </c:pt>
                <c:pt idx="404">
                  <c:v>0.86717175081089859</c:v>
                </c:pt>
                <c:pt idx="405">
                  <c:v>0.86783266855657071</c:v>
                </c:pt>
                <c:pt idx="406">
                  <c:v>0.86849028782369397</c:v>
                </c:pt>
                <c:pt idx="407">
                  <c:v>0.8691446250741669</c:v>
                </c:pt>
                <c:pt idx="408">
                  <c:v>0.86979569668773049</c:v>
                </c:pt>
                <c:pt idx="409">
                  <c:v>0.87044351896237848</c:v>
                </c:pt>
                <c:pt idx="410">
                  <c:v>0.87108810811476522</c:v>
                </c:pt>
                <c:pt idx="411">
                  <c:v>0.87172948028061192</c:v>
                </c:pt>
                <c:pt idx="412">
                  <c:v>0.87236765151511042</c:v>
                </c:pt>
                <c:pt idx="413">
                  <c:v>0.87300263779332465</c:v>
                </c:pt>
                <c:pt idx="414">
                  <c:v>0.87363445501059123</c:v>
                </c:pt>
                <c:pt idx="415">
                  <c:v>0.87426311898291698</c:v>
                </c:pt>
                <c:pt idx="416">
                  <c:v>0.87488864544737477</c:v>
                </c:pt>
                <c:pt idx="417">
                  <c:v>0.87551105006249774</c:v>
                </c:pt>
                <c:pt idx="418">
                  <c:v>0.87613034840867121</c:v>
                </c:pt>
                <c:pt idx="419">
                  <c:v>0.87674655598852225</c:v>
                </c:pt>
                <c:pt idx="420">
                  <c:v>0.87735968822730859</c:v>
                </c:pt>
                <c:pt idx="421">
                  <c:v>0.877969760473304</c:v>
                </c:pt>
                <c:pt idx="422">
                  <c:v>0.87857678799818284</c:v>
                </c:pt>
                <c:pt idx="423">
                  <c:v>0.87918078599740213</c:v>
                </c:pt>
                <c:pt idx="424">
                  <c:v>0.87978176959058241</c:v>
                </c:pt>
                <c:pt idx="425">
                  <c:v>0.88037975382188549</c:v>
                </c:pt>
                <c:pt idx="426">
                  <c:v>0.88097475366039191</c:v>
                </c:pt>
                <c:pt idx="427">
                  <c:v>0.88156678400047495</c:v>
                </c:pt>
                <c:pt idx="428">
                  <c:v>0.88215585966217358</c:v>
                </c:pt>
                <c:pt idx="429">
                  <c:v>0.88274199539156384</c:v>
                </c:pt>
                <c:pt idx="430">
                  <c:v>0.88332520586112739</c:v>
                </c:pt>
                <c:pt idx="431">
                  <c:v>0.88390550567011972</c:v>
                </c:pt>
                <c:pt idx="432">
                  <c:v>0.88448290934493445</c:v>
                </c:pt>
                <c:pt idx="433">
                  <c:v>0.8850574313394679</c:v>
                </c:pt>
                <c:pt idx="434">
                  <c:v>0.88562908603548018</c:v>
                </c:pt>
                <c:pt idx="435">
                  <c:v>0.88619788774295571</c:v>
                </c:pt>
                <c:pt idx="436">
                  <c:v>0.88676385070046149</c:v>
                </c:pt>
                <c:pt idx="437">
                  <c:v>0.887326989075503</c:v>
                </c:pt>
                <c:pt idx="438">
                  <c:v>0.88788731696487944</c:v>
                </c:pt>
                <c:pt idx="439">
                  <c:v>0.88844484839503612</c:v>
                </c:pt>
                <c:pt idx="440">
                  <c:v>0.88899959732241596</c:v>
                </c:pt>
                <c:pt idx="441">
                  <c:v>0.88955157763380854</c:v>
                </c:pt>
                <c:pt idx="442">
                  <c:v>0.89010080314669804</c:v>
                </c:pt>
                <c:pt idx="443">
                  <c:v>0.89064728760960887</c:v>
                </c:pt>
                <c:pt idx="444">
                  <c:v>0.89119104470244992</c:v>
                </c:pt>
                <c:pt idx="445">
                  <c:v>0.89173208803685711</c:v>
                </c:pt>
                <c:pt idx="446">
                  <c:v>0.89227043115653382</c:v>
                </c:pt>
                <c:pt idx="447">
                  <c:v>0.89280608753759017</c:v>
                </c:pt>
                <c:pt idx="448">
                  <c:v>0.89333907058888051</c:v>
                </c:pt>
                <c:pt idx="449">
                  <c:v>0.89386939365233875</c:v>
                </c:pt>
                <c:pt idx="450">
                  <c:v>0.89439707000331259</c:v>
                </c:pt>
                <c:pt idx="451">
                  <c:v>0.8949221128508954</c:v>
                </c:pt>
                <c:pt idx="452">
                  <c:v>0.89544453533825741</c:v>
                </c:pt>
                <c:pt idx="453">
                  <c:v>0.89596435054297463</c:v>
                </c:pt>
                <c:pt idx="454">
                  <c:v>0.89648157147735608</c:v>
                </c:pt>
                <c:pt idx="455">
                  <c:v>0.89699621108876926</c:v>
                </c:pt>
                <c:pt idx="456">
                  <c:v>0.89750828225996471</c:v>
                </c:pt>
                <c:pt idx="457">
                  <c:v>0.89801779780939839</c:v>
                </c:pt>
                <c:pt idx="458">
                  <c:v>0.89852477049155233</c:v>
                </c:pt>
                <c:pt idx="459">
                  <c:v>0.89902921299725413</c:v>
                </c:pt>
                <c:pt idx="460">
                  <c:v>0.89953113795399464</c:v>
                </c:pt>
                <c:pt idx="461">
                  <c:v>0.90003055792624387</c:v>
                </c:pt>
                <c:pt idx="462">
                  <c:v>0.90052748541576588</c:v>
                </c:pt>
                <c:pt idx="463">
                  <c:v>0.90102193286193111</c:v>
                </c:pt>
                <c:pt idx="464">
                  <c:v>0.90151391264202851</c:v>
                </c:pt>
                <c:pt idx="465">
                  <c:v>0.90200343707157482</c:v>
                </c:pt>
                <c:pt idx="466">
                  <c:v>0.90249051840462313</c:v>
                </c:pt>
                <c:pt idx="467">
                  <c:v>0.90297516883406947</c:v>
                </c:pt>
                <c:pt idx="468">
                  <c:v>0.90345740049195822</c:v>
                </c:pt>
                <c:pt idx="469">
                  <c:v>0.9039372254497855</c:v>
                </c:pt>
                <c:pt idx="470">
                  <c:v>0.90441465571880186</c:v>
                </c:pt>
                <c:pt idx="471">
                  <c:v>0.90488970325031248</c:v>
                </c:pt>
                <c:pt idx="472">
                  <c:v>0.90536237993597624</c:v>
                </c:pt>
                <c:pt idx="473">
                  <c:v>0.90583269760810436</c:v>
                </c:pt>
                <c:pt idx="474">
                  <c:v>0.90630066803995502</c:v>
                </c:pt>
                <c:pt idx="475">
                  <c:v>0.90676630294602967</c:v>
                </c:pt>
                <c:pt idx="476">
                  <c:v>0.90722961398236512</c:v>
                </c:pt>
                <c:pt idx="477">
                  <c:v>0.90769061274682605</c:v>
                </c:pt>
                <c:pt idx="478">
                  <c:v>0.90814931077939465</c:v>
                </c:pt>
                <c:pt idx="479">
                  <c:v>0.9086057195624605</c:v>
                </c:pt>
                <c:pt idx="480">
                  <c:v>0.90905985052110683</c:v>
                </c:pt>
                <c:pt idx="481">
                  <c:v>0.909511715023397</c:v>
                </c:pt>
                <c:pt idx="482">
                  <c:v>0.9099613243806598</c:v>
                </c:pt>
                <c:pt idx="483">
                  <c:v>0.91040868984777157</c:v>
                </c:pt>
                <c:pt idx="484">
                  <c:v>0.91085382262343806</c:v>
                </c:pt>
                <c:pt idx="485">
                  <c:v>0.91129673385047538</c:v>
                </c:pt>
                <c:pt idx="486">
                  <c:v>0.91173743461608858</c:v>
                </c:pt>
                <c:pt idx="487">
                  <c:v>0.91217593595214896</c:v>
                </c:pt>
                <c:pt idx="488">
                  <c:v>0.91261224883547065</c:v>
                </c:pt>
                <c:pt idx="489">
                  <c:v>0.91304638418808504</c:v>
                </c:pt>
                <c:pt idx="490">
                  <c:v>0.91347835287751455</c:v>
                </c:pt>
                <c:pt idx="491">
                  <c:v>0.91390816571704414</c:v>
                </c:pt>
                <c:pt idx="492">
                  <c:v>0.91433583346599256</c:v>
                </c:pt>
                <c:pt idx="493">
                  <c:v>0.91476136682998144</c:v>
                </c:pt>
                <c:pt idx="494">
                  <c:v>0.91518477646120311</c:v>
                </c:pt>
                <c:pt idx="495">
                  <c:v>0.91560607295868757</c:v>
                </c:pt>
                <c:pt idx="496">
                  <c:v>0.91602526686856756</c:v>
                </c:pt>
                <c:pt idx="497">
                  <c:v>0.9164423686843427</c:v>
                </c:pt>
                <c:pt idx="498">
                  <c:v>0.91685738884714219</c:v>
                </c:pt>
                <c:pt idx="499">
                  <c:v>0.9172703377459861</c:v>
                </c:pt>
                <c:pt idx="500">
                  <c:v>0.91768122571804511</c:v>
                </c:pt>
                <c:pt idx="501">
                  <c:v>0.91809006304890006</c:v>
                </c:pt>
                <c:pt idx="502">
                  <c:v>0.91849685997279884</c:v>
                </c:pt>
                <c:pt idx="503">
                  <c:v>0.91890162667291264</c:v>
                </c:pt>
                <c:pt idx="504">
                  <c:v>0.91930437328159109</c:v>
                </c:pt>
                <c:pt idx="505">
                  <c:v>0.91970510988061549</c:v>
                </c:pt>
                <c:pt idx="506">
                  <c:v>0.92010384650145161</c:v>
                </c:pt>
                <c:pt idx="507">
                  <c:v>0.9205005931255007</c:v>
                </c:pt>
                <c:pt idx="508">
                  <c:v>0.9208953596843491</c:v>
                </c:pt>
                <c:pt idx="509">
                  <c:v>0.92128815606001702</c:v>
                </c:pt>
                <c:pt idx="510">
                  <c:v>0.92167899208520632</c:v>
                </c:pt>
                <c:pt idx="511">
                  <c:v>0.9220678775435458</c:v>
                </c:pt>
                <c:pt idx="512">
                  <c:v>0.92245482216983665</c:v>
                </c:pt>
                <c:pt idx="513">
                  <c:v>0.92283983565029637</c:v>
                </c:pt>
                <c:pt idx="514">
                  <c:v>0.92322292762280034</c:v>
                </c:pt>
                <c:pt idx="515">
                  <c:v>0.92360410767712431</c:v>
                </c:pt>
                <c:pt idx="516">
                  <c:v>0.92398338535518354</c:v>
                </c:pt>
                <c:pt idx="517">
                  <c:v>0.92436077015127172</c:v>
                </c:pt>
                <c:pt idx="518">
                  <c:v>0.92473627151229898</c:v>
                </c:pt>
                <c:pt idx="519">
                  <c:v>0.92510989883802852</c:v>
                </c:pt>
                <c:pt idx="520">
                  <c:v>0.92548166148131106</c:v>
                </c:pt>
                <c:pt idx="521">
                  <c:v>0.92585156874832031</c:v>
                </c:pt>
                <c:pt idx="522">
                  <c:v>0.92621962989878426</c:v>
                </c:pt>
                <c:pt idx="523">
                  <c:v>0.92658585414621841</c:v>
                </c:pt>
                <c:pt idx="524">
                  <c:v>0.92695025065815606</c:v>
                </c:pt>
                <c:pt idx="525">
                  <c:v>0.92731282855637687</c:v>
                </c:pt>
                <c:pt idx="526">
                  <c:v>0.92767359691713658</c:v>
                </c:pt>
                <c:pt idx="527">
                  <c:v>0.9280325647713934</c:v>
                </c:pt>
                <c:pt idx="528">
                  <c:v>0.92838974110503392</c:v>
                </c:pt>
                <c:pt idx="529">
                  <c:v>0.92874513485909882</c:v>
                </c:pt>
                <c:pt idx="530">
                  <c:v>0.92909875493000593</c:v>
                </c:pt>
                <c:pt idx="531">
                  <c:v>0.92945061016977371</c:v>
                </c:pt>
                <c:pt idx="532">
                  <c:v>0.92980070938624149</c:v>
                </c:pt>
                <c:pt idx="533">
                  <c:v>0.93014906134329156</c:v>
                </c:pt>
                <c:pt idx="534">
                  <c:v>0.93049567476106776</c:v>
                </c:pt>
                <c:pt idx="535">
                  <c:v>0.93084055831619328</c:v>
                </c:pt>
                <c:pt idx="536">
                  <c:v>0.93118372064198929</c:v>
                </c:pt>
                <c:pt idx="537">
                  <c:v>0.93152517032868942</c:v>
                </c:pt>
                <c:pt idx="538">
                  <c:v>0.93186491592365583</c:v>
                </c:pt>
                <c:pt idx="539">
                  <c:v>0.93220296593159302</c:v>
                </c:pt>
                <c:pt idx="540">
                  <c:v>0.9325393288147602</c:v>
                </c:pt>
                <c:pt idx="541">
                  <c:v>0.93287401299318384</c:v>
                </c:pt>
                <c:pt idx="542">
                  <c:v>0.93320702684486823</c:v>
                </c:pt>
                <c:pt idx="543">
                  <c:v>0.93353837870600465</c:v>
                </c:pt>
                <c:pt idx="544">
                  <c:v>0.9338680768711809</c:v>
                </c:pt>
                <c:pt idx="545">
                  <c:v>0.93419612959358844</c:v>
                </c:pt>
                <c:pt idx="546">
                  <c:v>0.93452254508522881</c:v>
                </c:pt>
                <c:pt idx="547">
                  <c:v>0.93484733151711985</c:v>
                </c:pt>
                <c:pt idx="548">
                  <c:v>0.9351704970194995</c:v>
                </c:pt>
                <c:pt idx="549">
                  <c:v>0.93549204968202992</c:v>
                </c:pt>
                <c:pt idx="550">
                  <c:v>0.93581199755399969</c:v>
                </c:pt>
                <c:pt idx="551">
                  <c:v>0.93613034864452527</c:v>
                </c:pt>
                <c:pt idx="552">
                  <c:v>0.93644711092275168</c:v>
                </c:pt>
                <c:pt idx="553">
                  <c:v>0.93676229231805186</c:v>
                </c:pt>
                <c:pt idx="554">
                  <c:v>0.93707590072022517</c:v>
                </c:pt>
                <c:pt idx="555">
                  <c:v>0.93738794397969505</c:v>
                </c:pt>
                <c:pt idx="556">
                  <c:v>0.93769842990770513</c:v>
                </c:pt>
                <c:pt idx="557">
                  <c:v>0.93800736627651526</c:v>
                </c:pt>
                <c:pt idx="558">
                  <c:v>0.93831476081959564</c:v>
                </c:pt>
                <c:pt idx="559">
                  <c:v>0.938620621231821</c:v>
                </c:pt>
                <c:pt idx="560">
                  <c:v>0.93892495516966235</c:v>
                </c:pt>
                <c:pt idx="561">
                  <c:v>0.93922777025137971</c:v>
                </c:pt>
                <c:pt idx="562">
                  <c:v>0.93952907405721142</c:v>
                </c:pt>
                <c:pt idx="563">
                  <c:v>0.93982887412956551</c:v>
                </c:pt>
                <c:pt idx="564">
                  <c:v>0.94012717797320733</c:v>
                </c:pt>
                <c:pt idx="565">
                  <c:v>0.94042399305544766</c:v>
                </c:pt>
                <c:pt idx="566">
                  <c:v>0.94071932680632986</c:v>
                </c:pt>
                <c:pt idx="567">
                  <c:v>0.94101318661881628</c:v>
                </c:pt>
                <c:pt idx="568">
                  <c:v>0.94130557984897179</c:v>
                </c:pt>
                <c:pt idx="569">
                  <c:v>0.94159651381614995</c:v>
                </c:pt>
                <c:pt idx="570">
                  <c:v>0.94188599580317445</c:v>
                </c:pt>
                <c:pt idx="571">
                  <c:v>0.94217403305652259</c:v>
                </c:pt>
                <c:pt idx="572">
                  <c:v>0.94246063278650638</c:v>
                </c:pt>
                <c:pt idx="573">
                  <c:v>0.94274580216745252</c:v>
                </c:pt>
                <c:pt idx="574">
                  <c:v>0.94302954833788277</c:v>
                </c:pt>
                <c:pt idx="575">
                  <c:v>0.94331187840069219</c:v>
                </c:pt>
                <c:pt idx="576">
                  <c:v>0.94359279942332663</c:v>
                </c:pt>
                <c:pt idx="577">
                  <c:v>0.94387231843796093</c:v>
                </c:pt>
                <c:pt idx="578">
                  <c:v>0.94415044244167312</c:v>
                </c:pt>
                <c:pt idx="579">
                  <c:v>0.94442717839662105</c:v>
                </c:pt>
                <c:pt idx="580">
                  <c:v>0.94470253323021613</c:v>
                </c:pt>
                <c:pt idx="581">
                  <c:v>0.94497651383529679</c:v>
                </c:pt>
                <c:pt idx="582">
                  <c:v>0.94524912707030051</c:v>
                </c:pt>
                <c:pt idx="583">
                  <c:v>0.94552037975943659</c:v>
                </c:pt>
                <c:pt idx="584">
                  <c:v>0.94579027869285603</c:v>
                </c:pt>
                <c:pt idx="585">
                  <c:v>0.94605883062682206</c:v>
                </c:pt>
                <c:pt idx="586">
                  <c:v>0.94632604228387873</c:v>
                </c:pt>
                <c:pt idx="587">
                  <c:v>0.94659192035302009</c:v>
                </c:pt>
                <c:pt idx="588">
                  <c:v>0.94685647148985652</c:v>
                </c:pt>
                <c:pt idx="589">
                  <c:v>0.94711970231678189</c:v>
                </c:pt>
                <c:pt idx="590">
                  <c:v>0.9473816194231397</c:v>
                </c:pt>
                <c:pt idx="591">
                  <c:v>0.94764222936538745</c:v>
                </c:pt>
                <c:pt idx="592">
                  <c:v>0.94790153866726101</c:v>
                </c:pt>
                <c:pt idx="593">
                  <c:v>0.94815955381993766</c:v>
                </c:pt>
                <c:pt idx="594">
                  <c:v>0.94841628128219913</c:v>
                </c:pt>
                <c:pt idx="595">
                  <c:v>0.9486717274805927</c:v>
                </c:pt>
                <c:pt idx="596">
                  <c:v>0.94892589880959255</c:v>
                </c:pt>
                <c:pt idx="597">
                  <c:v>0.94917880163175949</c:v>
                </c:pt>
                <c:pt idx="598">
                  <c:v>0.9494304422779003</c:v>
                </c:pt>
                <c:pt idx="599">
                  <c:v>0.94968082704722623</c:v>
                </c:pt>
                <c:pt idx="600">
                  <c:v>0.94992996220751091</c:v>
                </c:pt>
                <c:pt idx="601">
                  <c:v>0.9501778539952469</c:v>
                </c:pt>
                <c:pt idx="602">
                  <c:v>0.95042450861580186</c:v>
                </c:pt>
                <c:pt idx="603">
                  <c:v>0.9506699322435741</c:v>
                </c:pt>
                <c:pt idx="604">
                  <c:v>0.95091413102214728</c:v>
                </c:pt>
                <c:pt idx="605">
                  <c:v>0.95115711106444334</c:v>
                </c:pt>
                <c:pt idx="606">
                  <c:v>0.95139887845287663</c:v>
                </c:pt>
                <c:pt idx="607">
                  <c:v>0.95163943923950534</c:v>
                </c:pt>
                <c:pt idx="608">
                  <c:v>0.9518787994461837</c:v>
                </c:pt>
                <c:pt idx="609">
                  <c:v>0.95211696506471211</c:v>
                </c:pt>
                <c:pt idx="610">
                  <c:v>0.95235394205698709</c:v>
                </c:pt>
                <c:pt idx="611">
                  <c:v>0.95258973635515132</c:v>
                </c:pt>
                <c:pt idx="612">
                  <c:v>0.95282435386174114</c:v>
                </c:pt>
                <c:pt idx="613">
                  <c:v>0.95305780044983524</c:v>
                </c:pt>
                <c:pt idx="614">
                  <c:v>0.95329008196320075</c:v>
                </c:pt>
                <c:pt idx="615">
                  <c:v>0.95352120421644038</c:v>
                </c:pt>
                <c:pt idx="616">
                  <c:v>0.95375117299513712</c:v>
                </c:pt>
                <c:pt idx="617">
                  <c:v>0.9539799940560002</c:v>
                </c:pt>
                <c:pt idx="618">
                  <c:v>0.95420767312700794</c:v>
                </c:pt>
                <c:pt idx="619">
                  <c:v>0.95443421590755184</c:v>
                </c:pt>
                <c:pt idx="620">
                  <c:v>0.95465962806857951</c:v>
                </c:pt>
                <c:pt idx="621">
                  <c:v>0.95488391525273564</c:v>
                </c:pt>
                <c:pt idx="622">
                  <c:v>0.95510708307450431</c:v>
                </c:pt>
                <c:pt idx="623">
                  <c:v>0.95532913712034917</c:v>
                </c:pt>
                <c:pt idx="624">
                  <c:v>0.95555008294885257</c:v>
                </c:pt>
                <c:pt idx="625">
                  <c:v>0.9557699260908562</c:v>
                </c:pt>
                <c:pt idx="626">
                  <c:v>0.95598867204959792</c:v>
                </c:pt>
                <c:pt idx="627">
                  <c:v>0.95620632630085067</c:v>
                </c:pt>
                <c:pt idx="628">
                  <c:v>0.95642289429305916</c:v>
                </c:pt>
                <c:pt idx="629">
                  <c:v>0.95663838144747604</c:v>
                </c:pt>
                <c:pt idx="630">
                  <c:v>0.95685279315829797</c:v>
                </c:pt>
                <c:pt idx="631">
                  <c:v>0.95706613479280045</c:v>
                </c:pt>
                <c:pt idx="632">
                  <c:v>0.95727841169147232</c:v>
                </c:pt>
                <c:pt idx="633">
                  <c:v>0.95748962916814906</c:v>
                </c:pt>
                <c:pt idx="634">
                  <c:v>0.95769979251014636</c:v>
                </c:pt>
                <c:pt idx="635">
                  <c:v>0.95790890697839237</c:v>
                </c:pt>
                <c:pt idx="636">
                  <c:v>0.95811697780755878</c:v>
                </c:pt>
                <c:pt idx="637">
                  <c:v>0.95832401020619262</c:v>
                </c:pt>
                <c:pt idx="638">
                  <c:v>0.95853000935684618</c:v>
                </c:pt>
                <c:pt idx="639">
                  <c:v>0.95873498041620719</c:v>
                </c:pt>
                <c:pt idx="640">
                  <c:v>0.95893892851522733</c:v>
                </c:pt>
                <c:pt idx="641">
                  <c:v>0.95914185875925095</c:v>
                </c:pt>
                <c:pt idx="642">
                  <c:v>0.95934377622814304</c:v>
                </c:pt>
                <c:pt idx="643">
                  <c:v>0.95954468597641618</c:v>
                </c:pt>
                <c:pt idx="644">
                  <c:v>0.95974459303335713</c:v>
                </c:pt>
                <c:pt idx="645">
                  <c:v>0.95994350240315263</c:v>
                </c:pt>
                <c:pt idx="646">
                  <c:v>0.96014141906501471</c:v>
                </c:pt>
                <c:pt idx="647">
                  <c:v>0.96033834797330564</c:v>
                </c:pt>
                <c:pt idx="648">
                  <c:v>0.96053429405766133</c:v>
                </c:pt>
                <c:pt idx="649">
                  <c:v>0.96072926222311539</c:v>
                </c:pt>
                <c:pt idx="650">
                  <c:v>0.96092325735022144</c:v>
                </c:pt>
                <c:pt idx="651">
                  <c:v>0.96111628429517526</c:v>
                </c:pt>
                <c:pt idx="652">
                  <c:v>0.96130834788993724</c:v>
                </c:pt>
                <c:pt idx="653">
                  <c:v>0.96149945294235173</c:v>
                </c:pt>
                <c:pt idx="654">
                  <c:v>0.96168960423626892</c:v>
                </c:pt>
                <c:pt idx="655">
                  <c:v>0.96187880653166391</c:v>
                </c:pt>
                <c:pt idx="656">
                  <c:v>0.96206706456475566</c:v>
                </c:pt>
                <c:pt idx="657">
                  <c:v>0.96225438304812627</c:v>
                </c:pt>
                <c:pt idx="658">
                  <c:v>0.96244076667083778</c:v>
                </c:pt>
                <c:pt idx="659">
                  <c:v>0.96262622009855092</c:v>
                </c:pt>
                <c:pt idx="660">
                  <c:v>0.96281074797364119</c:v>
                </c:pt>
                <c:pt idx="661">
                  <c:v>0.96299435491531471</c:v>
                </c:pt>
                <c:pt idx="662">
                  <c:v>0.96317704551972483</c:v>
                </c:pt>
                <c:pt idx="663">
                  <c:v>0.96335882436008602</c:v>
                </c:pt>
                <c:pt idx="664">
                  <c:v>0.96353969598678957</c:v>
                </c:pt>
                <c:pt idx="665">
                  <c:v>0.96371966492751637</c:v>
                </c:pt>
                <c:pt idx="666">
                  <c:v>0.96389873568735096</c:v>
                </c:pt>
                <c:pt idx="667">
                  <c:v>0.96407691274889429</c:v>
                </c:pt>
                <c:pt idx="668">
                  <c:v>0.96425420057237554</c:v>
                </c:pt>
                <c:pt idx="669">
                  <c:v>0.96443060359576394</c:v>
                </c:pt>
                <c:pt idx="670">
                  <c:v>0.96460612623488007</c:v>
                </c:pt>
                <c:pt idx="671">
                  <c:v>0.96478077288350617</c:v>
                </c:pt>
                <c:pt idx="672">
                  <c:v>0.964954547913496</c:v>
                </c:pt>
                <c:pt idx="673">
                  <c:v>0.96512745567488467</c:v>
                </c:pt>
                <c:pt idx="674">
                  <c:v>0.96529950049599755</c:v>
                </c:pt>
                <c:pt idx="675">
                  <c:v>0.96547068668355784</c:v>
                </c:pt>
                <c:pt idx="676">
                  <c:v>0.96564101852279538</c:v>
                </c:pt>
                <c:pt idx="677">
                  <c:v>0.96581050027755333</c:v>
                </c:pt>
                <c:pt idx="678">
                  <c:v>0.96597913619039499</c:v>
                </c:pt>
                <c:pt idx="679">
                  <c:v>0.96614693048271028</c:v>
                </c:pt>
                <c:pt idx="680">
                  <c:v>0.96631388735482093</c:v>
                </c:pt>
                <c:pt idx="681">
                  <c:v>0.96648001098608605</c:v>
                </c:pt>
                <c:pt idx="682">
                  <c:v>0.96664530553500649</c:v>
                </c:pt>
                <c:pt idx="683">
                  <c:v>0.96680977513932942</c:v>
                </c:pt>
                <c:pt idx="684">
                  <c:v>0.96697342391615093</c:v>
                </c:pt>
                <c:pt idx="685">
                  <c:v>0.96713625596201991</c:v>
                </c:pt>
                <c:pt idx="686">
                  <c:v>0.9672982753530408</c:v>
                </c:pt>
                <c:pt idx="687">
                  <c:v>0.96745948614497446</c:v>
                </c:pt>
                <c:pt idx="688">
                  <c:v>0.96761989237334112</c:v>
                </c:pt>
                <c:pt idx="689">
                  <c:v>0.96777949805352026</c:v>
                </c:pt>
                <c:pt idx="690">
                  <c:v>0.96793830718085194</c:v>
                </c:pt>
                <c:pt idx="691">
                  <c:v>0.96809632373073606</c:v>
                </c:pt>
                <c:pt idx="692">
                  <c:v>0.96825355165873261</c:v>
                </c:pt>
                <c:pt idx="693">
                  <c:v>0.96840999490066015</c:v>
                </c:pt>
                <c:pt idx="694">
                  <c:v>0.96856565737269473</c:v>
                </c:pt>
                <c:pt idx="695">
                  <c:v>0.96872054297146748</c:v>
                </c:pt>
                <c:pt idx="696">
                  <c:v>0.96887465557416264</c:v>
                </c:pt>
                <c:pt idx="697">
                  <c:v>0.96902799903861414</c:v>
                </c:pt>
                <c:pt idx="698">
                  <c:v>0.96918057720340256</c:v>
                </c:pt>
                <c:pt idx="699">
                  <c:v>0.96933239388795112</c:v>
                </c:pt>
                <c:pt idx="700">
                  <c:v>0.96948345289262094</c:v>
                </c:pt>
                <c:pt idx="701">
                  <c:v>0.9696337579988068</c:v>
                </c:pt>
                <c:pt idx="702">
                  <c:v>0.96978331296903142</c:v>
                </c:pt>
                <c:pt idx="703">
                  <c:v>0.96993212154703934</c:v>
                </c:pt>
                <c:pt idx="704">
                  <c:v>0.9700801874578916</c:v>
                </c:pt>
                <c:pt idx="705">
                  <c:v>0.97022751440805777</c:v>
                </c:pt>
                <c:pt idx="706">
                  <c:v>0.97037410608550956</c:v>
                </c:pt>
                <c:pt idx="707">
                  <c:v>0.97051996615981306</c:v>
                </c:pt>
                <c:pt idx="708">
                  <c:v>0.97066509828222047</c:v>
                </c:pt>
                <c:pt idx="709">
                  <c:v>0.97080950608576111</c:v>
                </c:pt>
                <c:pt idx="710">
                  <c:v>0.97095319318533324</c:v>
                </c:pt>
                <c:pt idx="711">
                  <c:v>0.97109616317779357</c:v>
                </c:pt>
                <c:pt idx="712">
                  <c:v>0.97123841964204816</c:v>
                </c:pt>
                <c:pt idx="713">
                  <c:v>0.97137996613914135</c:v>
                </c:pt>
                <c:pt idx="714">
                  <c:v>0.9715208062123456</c:v>
                </c:pt>
                <c:pt idx="715">
                  <c:v>0.97166094338724907</c:v>
                </c:pt>
                <c:pt idx="716">
                  <c:v>0.9718003811718452</c:v>
                </c:pt>
                <c:pt idx="717">
                  <c:v>0.97193912305661956</c:v>
                </c:pt>
                <c:pt idx="718">
                  <c:v>0.97207717251463788</c:v>
                </c:pt>
                <c:pt idx="719">
                  <c:v>0.97221453300163219</c:v>
                </c:pt>
                <c:pt idx="720">
                  <c:v>0.9723512079560882</c:v>
                </c:pt>
                <c:pt idx="721">
                  <c:v>0.97248720079933093</c:v>
                </c:pt>
                <c:pt idx="722">
                  <c:v>0.97262251493561025</c:v>
                </c:pt>
                <c:pt idx="723">
                  <c:v>0.9727571537521863</c:v>
                </c:pt>
                <c:pt idx="724">
                  <c:v>0.97289112061941452</c:v>
                </c:pt>
                <c:pt idx="725">
                  <c:v>0.97302441889082902</c:v>
                </c:pt>
                <c:pt idx="726">
                  <c:v>0.9731570519032281</c:v>
                </c:pt>
                <c:pt idx="727">
                  <c:v>0.97328902297675646</c:v>
                </c:pt>
                <c:pt idx="728">
                  <c:v>0.97342033541498874</c:v>
                </c:pt>
                <c:pt idx="729">
                  <c:v>0.97355099250501231</c:v>
                </c:pt>
                <c:pt idx="730">
                  <c:v>0.97368099751750958</c:v>
                </c:pt>
                <c:pt idx="731">
                  <c:v>0.97381035370683977</c:v>
                </c:pt>
                <c:pt idx="732">
                  <c:v>0.97393906431112032</c:v>
                </c:pt>
                <c:pt idx="733">
                  <c:v>0.97406713255230803</c:v>
                </c:pt>
                <c:pt idx="734">
                  <c:v>0.97419456163627971</c:v>
                </c:pt>
                <c:pt idx="735">
                  <c:v>0.97432135475291259</c:v>
                </c:pt>
                <c:pt idx="736">
                  <c:v>0.97444751507616356</c:v>
                </c:pt>
                <c:pt idx="737">
                  <c:v>0.9745730457641496</c:v>
                </c:pt>
                <c:pt idx="738">
                  <c:v>0.97469794995922587</c:v>
                </c:pt>
                <c:pt idx="739">
                  <c:v>0.97482223078806529</c:v>
                </c:pt>
                <c:pt idx="740">
                  <c:v>0.97494589136173571</c:v>
                </c:pt>
                <c:pt idx="741">
                  <c:v>0.97506893477577905</c:v>
                </c:pt>
                <c:pt idx="742">
                  <c:v>0.9751913641102874</c:v>
                </c:pt>
                <c:pt idx="743">
                  <c:v>0.97531318242998166</c:v>
                </c:pt>
                <c:pt idx="744">
                  <c:v>0.97543439278428667</c:v>
                </c:pt>
                <c:pt idx="745">
                  <c:v>0.97555499820740921</c:v>
                </c:pt>
                <c:pt idx="746">
                  <c:v>0.97567500171841226</c:v>
                </c:pt>
                <c:pt idx="747">
                  <c:v>0.97579440632129189</c:v>
                </c:pt>
                <c:pt idx="748">
                  <c:v>0.97591321500505179</c:v>
                </c:pt>
                <c:pt idx="749">
                  <c:v>0.97603143074377829</c:v>
                </c:pt>
                <c:pt idx="750">
                  <c:v>0.9761490564967148</c:v>
                </c:pt>
                <c:pt idx="751">
                  <c:v>0.97626609520833574</c:v>
                </c:pt>
                <c:pt idx="752">
                  <c:v>0.97638254980842065</c:v>
                </c:pt>
                <c:pt idx="753">
                  <c:v>0.9764984232121271</c:v>
                </c:pt>
                <c:pt idx="754">
                  <c:v>0.97661371832006372</c:v>
                </c:pt>
                <c:pt idx="755">
                  <c:v>0.97672843801836307</c:v>
                </c:pt>
                <c:pt idx="756">
                  <c:v>0.97684258517875366</c:v>
                </c:pt>
                <c:pt idx="757">
                  <c:v>0.97695616265863205</c:v>
                </c:pt>
                <c:pt idx="758">
                  <c:v>0.97706917330113385</c:v>
                </c:pt>
                <c:pt idx="759">
                  <c:v>0.9771816199352058</c:v>
                </c:pt>
                <c:pt idx="760">
                  <c:v>0.97729350537567572</c:v>
                </c:pt>
                <c:pt idx="761">
                  <c:v>0.9774048324233231</c:v>
                </c:pt>
                <c:pt idx="762">
                  <c:v>0.97751560386495018</c:v>
                </c:pt>
                <c:pt idx="763">
                  <c:v>0.9776258224734502</c:v>
                </c:pt>
                <c:pt idx="764">
                  <c:v>0.97773549100787804</c:v>
                </c:pt>
                <c:pt idx="765">
                  <c:v>0.97784461221351848</c:v>
                </c:pt>
                <c:pt idx="766">
                  <c:v>0.97795318882195537</c:v>
                </c:pt>
                <c:pt idx="767">
                  <c:v>0.97806122355114011</c:v>
                </c:pt>
                <c:pt idx="768">
                  <c:v>0.97816871910545911</c:v>
                </c:pt>
                <c:pt idx="769">
                  <c:v>0.97827567817580208</c:v>
                </c:pt>
                <c:pt idx="770">
                  <c:v>0.97838210343962928</c:v>
                </c:pt>
                <c:pt idx="771">
                  <c:v>0.9784879975610381</c:v>
                </c:pt>
                <c:pt idx="772">
                  <c:v>0.97859336319083012</c:v>
                </c:pt>
                <c:pt idx="773">
                  <c:v>0.97869820296657772</c:v>
                </c:pt>
                <c:pt idx="774">
                  <c:v>0.97880251951268948</c:v>
                </c:pt>
                <c:pt idx="775">
                  <c:v>0.97890631544047646</c:v>
                </c:pt>
                <c:pt idx="776">
                  <c:v>0.97900959334821702</c:v>
                </c:pt>
                <c:pt idx="777">
                  <c:v>0.97911235582122236</c:v>
                </c:pt>
                <c:pt idx="778">
                  <c:v>0.97921460543190098</c:v>
                </c:pt>
                <c:pt idx="779">
                  <c:v>0.9793163447398231</c:v>
                </c:pt>
                <c:pt idx="780">
                  <c:v>0.97941757629178472</c:v>
                </c:pt>
                <c:pt idx="781">
                  <c:v>0.97951830262187145</c:v>
                </c:pt>
                <c:pt idx="782">
                  <c:v>0.9796185262515219</c:v>
                </c:pt>
                <c:pt idx="783">
                  <c:v>0.97971824968959098</c:v>
                </c:pt>
                <c:pt idx="784">
                  <c:v>0.97981747543241204</c:v>
                </c:pt>
                <c:pt idx="785">
                  <c:v>0.97991620596386031</c:v>
                </c:pt>
                <c:pt idx="786">
                  <c:v>0.98001444375541424</c:v>
                </c:pt>
                <c:pt idx="787">
                  <c:v>0.98011219126621807</c:v>
                </c:pt>
                <c:pt idx="788">
                  <c:v>0.98020945094314293</c:v>
                </c:pt>
                <c:pt idx="789">
                  <c:v>0.9803062252208482</c:v>
                </c:pt>
                <c:pt idx="790">
                  <c:v>0.9804025165218424</c:v>
                </c:pt>
                <c:pt idx="791">
                  <c:v>0.98049832725654396</c:v>
                </c:pt>
                <c:pt idx="792">
                  <c:v>0.98059365982334157</c:v>
                </c:pt>
                <c:pt idx="793">
                  <c:v>0.98068851660865397</c:v>
                </c:pt>
                <c:pt idx="794">
                  <c:v>0.9807828999869902</c:v>
                </c:pt>
                <c:pt idx="795">
                  <c:v>0.98087681232100832</c:v>
                </c:pt>
                <c:pt idx="796">
                  <c:v>0.98097025596157528</c:v>
                </c:pt>
                <c:pt idx="797">
                  <c:v>0.98106323324782496</c:v>
                </c:pt>
                <c:pt idx="798">
                  <c:v>0.98115574650721782</c:v>
                </c:pt>
                <c:pt idx="799">
                  <c:v>0.98124779805559814</c:v>
                </c:pt>
                <c:pt idx="800">
                  <c:v>0.98133939019725236</c:v>
                </c:pt>
                <c:pt idx="801">
                  <c:v>0.98143052522496699</c:v>
                </c:pt>
                <c:pt idx="802">
                  <c:v>0.9815212054200857</c:v>
                </c:pt>
                <c:pt idx="803">
                  <c:v>0.98161143305256671</c:v>
                </c:pt>
                <c:pt idx="804">
                  <c:v>0.98170121038103897</c:v>
                </c:pt>
                <c:pt idx="805">
                  <c:v>0.98179053965285956</c:v>
                </c:pt>
                <c:pt idx="806">
                  <c:v>0.98187942310416954</c:v>
                </c:pt>
                <c:pt idx="807">
                  <c:v>0.98196786295994976</c:v>
                </c:pt>
                <c:pt idx="808">
                  <c:v>0.98205586143407697</c:v>
                </c:pt>
                <c:pt idx="809">
                  <c:v>0.98214342072937877</c:v>
                </c:pt>
                <c:pt idx="810">
                  <c:v>0.98223054303768909</c:v>
                </c:pt>
                <c:pt idx="811">
                  <c:v>0.98231723053990294</c:v>
                </c:pt>
                <c:pt idx="812">
                  <c:v>0.98240348540603095</c:v>
                </c:pt>
                <c:pt idx="813">
                  <c:v>0.98248930979525395</c:v>
                </c:pt>
                <c:pt idx="814">
                  <c:v>0.98257470585597673</c:v>
                </c:pt>
                <c:pt idx="815">
                  <c:v>0.98265967572588175</c:v>
                </c:pt>
                <c:pt idx="816">
                  <c:v>0.98274422153198315</c:v>
                </c:pt>
                <c:pt idx="817">
                  <c:v>0.98282834539067943</c:v>
                </c:pt>
                <c:pt idx="818">
                  <c:v>0.98291204940780663</c:v>
                </c:pt>
                <c:pt idx="819">
                  <c:v>0.98299533567869113</c:v>
                </c:pt>
                <c:pt idx="820">
                  <c:v>0.98307820628820231</c:v>
                </c:pt>
                <c:pt idx="821">
                  <c:v>0.98316066331080398</c:v>
                </c:pt>
                <c:pt idx="822">
                  <c:v>0.98324270881060716</c:v>
                </c:pt>
                <c:pt idx="823">
                  <c:v>0.98332434484142139</c:v>
                </c:pt>
                <c:pt idx="824">
                  <c:v>0.98340557344680612</c:v>
                </c:pt>
                <c:pt idx="825">
                  <c:v>0.98348639666012172</c:v>
                </c:pt>
                <c:pt idx="826">
                  <c:v>0.98356681650458078</c:v>
                </c:pt>
                <c:pt idx="827">
                  <c:v>0.98364683499329841</c:v>
                </c:pt>
                <c:pt idx="828">
                  <c:v>0.98372645412934279</c:v>
                </c:pt>
                <c:pt idx="829">
                  <c:v>0.98380567590578516</c:v>
                </c:pt>
                <c:pt idx="830">
                  <c:v>0.9838845023057502</c:v>
                </c:pt>
                <c:pt idx="831">
                  <c:v>0.98396293530246481</c:v>
                </c:pt>
                <c:pt idx="832">
                  <c:v>0.98404097685930836</c:v>
                </c:pt>
                <c:pt idx="833">
                  <c:v>0.98411862892986124</c:v>
                </c:pt>
                <c:pt idx="834">
                  <c:v>0.98419589345795422</c:v>
                </c:pt>
                <c:pt idx="835">
                  <c:v>0.98427277237771671</c:v>
                </c:pt>
                <c:pt idx="836">
                  <c:v>0.9843492676136254</c:v>
                </c:pt>
                <c:pt idx="837">
                  <c:v>0.98442538108055244</c:v>
                </c:pt>
                <c:pt idx="838">
                  <c:v>0.98450111468381329</c:v>
                </c:pt>
                <c:pt idx="839">
                  <c:v>0.98457647031921436</c:v>
                </c:pt>
                <c:pt idx="840">
                  <c:v>0.98465144987310083</c:v>
                </c:pt>
                <c:pt idx="841">
                  <c:v>0.98472605522240331</c:v>
                </c:pt>
                <c:pt idx="842">
                  <c:v>0.98480028823468513</c:v>
                </c:pt>
                <c:pt idx="843">
                  <c:v>0.98487415076818907</c:v>
                </c:pt>
                <c:pt idx="844">
                  <c:v>0.98494764467188411</c:v>
                </c:pt>
                <c:pt idx="845">
                  <c:v>0.9850207717855114</c:v>
                </c:pt>
                <c:pt idx="846">
                  <c:v>0.98509353393963006</c:v>
                </c:pt>
                <c:pt idx="847">
                  <c:v>0.98516593295566368</c:v>
                </c:pt>
                <c:pt idx="848">
                  <c:v>0.98523797064594565</c:v>
                </c:pt>
                <c:pt idx="849">
                  <c:v>0.98530964881376404</c:v>
                </c:pt>
                <c:pt idx="850">
                  <c:v>0.98538096925340735</c:v>
                </c:pt>
                <c:pt idx="851">
                  <c:v>0.98545193375020934</c:v>
                </c:pt>
                <c:pt idx="852">
                  <c:v>0.9855225440805937</c:v>
                </c:pt>
                <c:pt idx="853">
                  <c:v>0.98559280201211819</c:v>
                </c:pt>
                <c:pt idx="854">
                  <c:v>0.98566270930351896</c:v>
                </c:pt>
                <c:pt idx="855">
                  <c:v>0.98573226770475519</c:v>
                </c:pt>
                <c:pt idx="856">
                  <c:v>0.98580147895705206</c:v>
                </c:pt>
                <c:pt idx="857">
                  <c:v>0.98587034479294511</c:v>
                </c:pt>
                <c:pt idx="858">
                  <c:v>0.98593886693632282</c:v>
                </c:pt>
                <c:pt idx="859">
                  <c:v>0.98600704710247022</c:v>
                </c:pt>
                <c:pt idx="860">
                  <c:v>0.98607488699811197</c:v>
                </c:pt>
                <c:pt idx="861">
                  <c:v>0.98614238832145495</c:v>
                </c:pt>
                <c:pt idx="862">
                  <c:v>0.98620955276223043</c:v>
                </c:pt>
                <c:pt idx="863">
                  <c:v>0.98627638200173673</c:v>
                </c:pt>
                <c:pt idx="864">
                  <c:v>0.98634287771288143</c:v>
                </c:pt>
                <c:pt idx="865">
                  <c:v>0.98640904156022269</c:v>
                </c:pt>
                <c:pt idx="866">
                  <c:v>0.98647487520001143</c:v>
                </c:pt>
                <c:pt idx="867">
                  <c:v>0.98654038028023294</c:v>
                </c:pt>
                <c:pt idx="868">
                  <c:v>0.98660555844064723</c:v>
                </c:pt>
                <c:pt idx="869">
                  <c:v>0.98667041131283095</c:v>
                </c:pt>
                <c:pt idx="870">
                  <c:v>0.98673494052021826</c:v>
                </c:pt>
                <c:pt idx="871">
                  <c:v>0.98679914767814059</c:v>
                </c:pt>
                <c:pt idx="872">
                  <c:v>0.98686303439386791</c:v>
                </c:pt>
                <c:pt idx="873">
                  <c:v>0.98692660226664897</c:v>
                </c:pt>
                <c:pt idx="874">
                  <c:v>0.98698985288775043</c:v>
                </c:pt>
                <c:pt idx="875">
                  <c:v>0.98705278784049799</c:v>
                </c:pt>
                <c:pt idx="876">
                  <c:v>0.98711540870031511</c:v>
                </c:pt>
                <c:pt idx="877">
                  <c:v>0.98717771703476231</c:v>
                </c:pt>
                <c:pt idx="878">
                  <c:v>0.9872397144035775</c:v>
                </c:pt>
                <c:pt idx="879">
                  <c:v>0.98730140235871389</c:v>
                </c:pt>
                <c:pt idx="880">
                  <c:v>0.98736278244437914</c:v>
                </c:pt>
                <c:pt idx="881">
                  <c:v>0.98742385619707462</c:v>
                </c:pt>
                <c:pt idx="882">
                  <c:v>0.98748462514563284</c:v>
                </c:pt>
                <c:pt idx="883">
                  <c:v>0.98754509081125696</c:v>
                </c:pt>
                <c:pt idx="884">
                  <c:v>0.98760525470755733</c:v>
                </c:pt>
                <c:pt idx="885">
                  <c:v>0.98766511834059123</c:v>
                </c:pt>
                <c:pt idx="886">
                  <c:v>0.98772468320889861</c:v>
                </c:pt>
                <c:pt idx="887">
                  <c:v>0.98778395080354131</c:v>
                </c:pt>
                <c:pt idx="888">
                  <c:v>0.98784292260813933</c:v>
                </c:pt>
                <c:pt idx="889">
                  <c:v>0.98790160009890815</c:v>
                </c:pt>
                <c:pt idx="890">
                  <c:v>0.98795998474469615</c:v>
                </c:pt>
                <c:pt idx="891">
                  <c:v>0.98801807800702068</c:v>
                </c:pt>
                <c:pt idx="892">
                  <c:v>0.98807588134010549</c:v>
                </c:pt>
                <c:pt idx="893">
                  <c:v>0.98813339619091634</c:v>
                </c:pt>
                <c:pt idx="894">
                  <c:v>0.98819062399919733</c:v>
                </c:pt>
                <c:pt idx="895">
                  <c:v>0.98824756619750764</c:v>
                </c:pt>
                <c:pt idx="896">
                  <c:v>0.98830422421125663</c:v>
                </c:pt>
                <c:pt idx="897">
                  <c:v>0.98836059945873977</c:v>
                </c:pt>
                <c:pt idx="898">
                  <c:v>0.98841669335117421</c:v>
                </c:pt>
                <c:pt idx="899">
                  <c:v>0.98847250729273406</c:v>
                </c:pt>
                <c:pt idx="900">
                  <c:v>0.98852804268058569</c:v>
                </c:pt>
                <c:pt idx="901">
                  <c:v>0.9885833009049223</c:v>
                </c:pt>
                <c:pt idx="902">
                  <c:v>0.98863828334899906</c:v>
                </c:pt>
                <c:pt idx="903">
                  <c:v>0.98869299138916766</c:v>
                </c:pt>
                <c:pt idx="904">
                  <c:v>0.98874742639491087</c:v>
                </c:pt>
                <c:pt idx="905">
                  <c:v>0.98880158972887666</c:v>
                </c:pt>
                <c:pt idx="906">
                  <c:v>0.98885548274691215</c:v>
                </c:pt>
                <c:pt idx="907">
                  <c:v>0.98890910679809807</c:v>
                </c:pt>
                <c:pt idx="908">
                  <c:v>0.98896246322478198</c:v>
                </c:pt>
                <c:pt idx="909">
                  <c:v>0.98901555336261238</c:v>
                </c:pt>
                <c:pt idx="910">
                  <c:v>0.98906837854057139</c:v>
                </c:pt>
                <c:pt idx="911">
                  <c:v>0.98912094008100904</c:v>
                </c:pt>
                <c:pt idx="912">
                  <c:v>0.98917323929967549</c:v>
                </c:pt>
                <c:pt idx="913">
                  <c:v>0.98922527750575462</c:v>
                </c:pt>
                <c:pt idx="914">
                  <c:v>0.98927705600189608</c:v>
                </c:pt>
                <c:pt idx="915">
                  <c:v>0.98932857608424862</c:v>
                </c:pt>
                <c:pt idx="916">
                  <c:v>0.98937983904249216</c:v>
                </c:pt>
                <c:pt idx="917">
                  <c:v>0.98943084615987031</c:v>
                </c:pt>
                <c:pt idx="918">
                  <c:v>0.98948159871322183</c:v>
                </c:pt>
                <c:pt idx="919">
                  <c:v>0.98953209797301367</c:v>
                </c:pt>
                <c:pt idx="920">
                  <c:v>0.98958234520337174</c:v>
                </c:pt>
                <c:pt idx="921">
                  <c:v>0.98963234166211334</c:v>
                </c:pt>
                <c:pt idx="922">
                  <c:v>0.98968208860077822</c:v>
                </c:pt>
                <c:pt idx="923">
                  <c:v>0.98973158726465971</c:v>
                </c:pt>
                <c:pt idx="924">
                  <c:v>0.98978083889283652</c:v>
                </c:pt>
                <c:pt idx="925">
                  <c:v>0.98982984471820357</c:v>
                </c:pt>
                <c:pt idx="926">
                  <c:v>0.98987860596750221</c:v>
                </c:pt>
                <c:pt idx="927">
                  <c:v>0.98992712386135173</c:v>
                </c:pt>
                <c:pt idx="928">
                  <c:v>0.98997539961427949</c:v>
                </c:pt>
                <c:pt idx="929">
                  <c:v>0.9900234344347516</c:v>
                </c:pt>
                <c:pt idx="930">
                  <c:v>0.99007122952520299</c:v>
                </c:pt>
                <c:pt idx="931">
                  <c:v>0.99011878608206727</c:v>
                </c:pt>
                <c:pt idx="932">
                  <c:v>0.9901661052958074</c:v>
                </c:pt>
                <c:pt idx="933">
                  <c:v>0.99021318835094452</c:v>
                </c:pt>
                <c:pt idx="934">
                  <c:v>0.9902600364260884</c:v>
                </c:pt>
                <c:pt idx="935">
                  <c:v>0.99030665069396673</c:v>
                </c:pt>
                <c:pt idx="936">
                  <c:v>0.99035303232145422</c:v>
                </c:pt>
                <c:pt idx="937">
                  <c:v>0.99039918246960201</c:v>
                </c:pt>
                <c:pt idx="938">
                  <c:v>0.99044510229366689</c:v>
                </c:pt>
                <c:pt idx="939">
                  <c:v>0.99049079294313991</c:v>
                </c:pt>
                <c:pt idx="940">
                  <c:v>0.99053625556177527</c:v>
                </c:pt>
                <c:pt idx="941">
                  <c:v>0.99058149128761896</c:v>
                </c:pt>
                <c:pt idx="942">
                  <c:v>0.99062650125303742</c:v>
                </c:pt>
                <c:pt idx="943">
                  <c:v>0.99067128658474557</c:v>
                </c:pt>
                <c:pt idx="944">
                  <c:v>0.99071584840383531</c:v>
                </c:pt>
                <c:pt idx="945">
                  <c:v>0.99076018782580311</c:v>
                </c:pt>
                <c:pt idx="946">
                  <c:v>0.99080430596057889</c:v>
                </c:pt>
                <c:pt idx="947">
                  <c:v>0.99084820391255246</c:v>
                </c:pt>
                <c:pt idx="948">
                  <c:v>0.99089188278060247</c:v>
                </c:pt>
                <c:pt idx="949">
                  <c:v>0.99093534365812319</c:v>
                </c:pt>
                <c:pt idx="950">
                  <c:v>0.99097858763305158</c:v>
                </c:pt>
                <c:pt idx="951">
                  <c:v>0.9910216157878956</c:v>
                </c:pt>
                <c:pt idx="952">
                  <c:v>0.99106442919976045</c:v>
                </c:pt>
                <c:pt idx="953">
                  <c:v>0.99110702894037561</c:v>
                </c:pt>
                <c:pt idx="954">
                  <c:v>0.99114941607612184</c:v>
                </c:pt>
                <c:pt idx="955">
                  <c:v>0.99119159166805826</c:v>
                </c:pt>
                <c:pt idx="956">
                  <c:v>0.99123355677194802</c:v>
                </c:pt>
                <c:pt idx="957">
                  <c:v>0.99127531243828537</c:v>
                </c:pt>
                <c:pt idx="958">
                  <c:v>0.99131685971232186</c:v>
                </c:pt>
                <c:pt idx="959">
                  <c:v>0.99135819963409244</c:v>
                </c:pt>
                <c:pt idx="960">
                  <c:v>0.99139933323844132</c:v>
                </c:pt>
                <c:pt idx="961">
                  <c:v>0.99144026155504839</c:v>
                </c:pt>
                <c:pt idx="962">
                  <c:v>0.99148098560845443</c:v>
                </c:pt>
                <c:pt idx="963">
                  <c:v>0.99152150641808701</c:v>
                </c:pt>
                <c:pt idx="964">
                  <c:v>0.99156182499828605</c:v>
                </c:pt>
                <c:pt idx="965">
                  <c:v>0.99160194235832899</c:v>
                </c:pt>
                <c:pt idx="966">
                  <c:v>0.99164185950245642</c:v>
                </c:pt>
                <c:pt idx="967">
                  <c:v>0.99168157742989693</c:v>
                </c:pt>
                <c:pt idx="968">
                  <c:v>0.99172109713489209</c:v>
                </c:pt>
                <c:pt idx="969">
                  <c:v>0.99176041960672179</c:v>
                </c:pt>
                <c:pt idx="970">
                  <c:v>0.99179954582972818</c:v>
                </c:pt>
                <c:pt idx="971">
                  <c:v>0.99183847678334125</c:v>
                </c:pt>
                <c:pt idx="972">
                  <c:v>0.99187721344210267</c:v>
                </c:pt>
                <c:pt idx="973">
                  <c:v>0.99191575677569044</c:v>
                </c:pt>
                <c:pt idx="974">
                  <c:v>0.99195410774894288</c:v>
                </c:pt>
                <c:pt idx="975">
                  <c:v>0.99199226732188373</c:v>
                </c:pt>
                <c:pt idx="976">
                  <c:v>0.99203023644974475</c:v>
                </c:pt>
                <c:pt idx="977">
                  <c:v>0.99206801608299078</c:v>
                </c:pt>
                <c:pt idx="978">
                  <c:v>0.99210560716734297</c:v>
                </c:pt>
                <c:pt idx="979">
                  <c:v>0.99214301064380284</c:v>
                </c:pt>
                <c:pt idx="980">
                  <c:v>0.99218022744867518</c:v>
                </c:pt>
                <c:pt idx="981">
                  <c:v>0.99221725851359222</c:v>
                </c:pt>
                <c:pt idx="982">
                  <c:v>0.99225410476553655</c:v>
                </c:pt>
                <c:pt idx="983">
                  <c:v>0.99229076712686459</c:v>
                </c:pt>
                <c:pt idx="984">
                  <c:v>0.99232724651532922</c:v>
                </c:pt>
                <c:pt idx="985">
                  <c:v>0.99236354384410319</c:v>
                </c:pt>
                <c:pt idx="986">
                  <c:v>0.9923996600218018</c:v>
                </c:pt>
                <c:pt idx="987">
                  <c:v>0.99243559595250574</c:v>
                </c:pt>
                <c:pt idx="988">
                  <c:v>0.99247135253578345</c:v>
                </c:pt>
                <c:pt idx="989">
                  <c:v>0.99250693066671425</c:v>
                </c:pt>
                <c:pt idx="990">
                  <c:v>0.99254233123590996</c:v>
                </c:pt>
                <c:pt idx="991">
                  <c:v>0.99257755512953771</c:v>
                </c:pt>
                <c:pt idx="992">
                  <c:v>0.99261260322934186</c:v>
                </c:pt>
                <c:pt idx="993">
                  <c:v>0.99264747641266649</c:v>
                </c:pt>
                <c:pt idx="994">
                  <c:v>0.99268217555247673</c:v>
                </c:pt>
                <c:pt idx="995">
                  <c:v>0.99271670151738123</c:v>
                </c:pt>
                <c:pt idx="996">
                  <c:v>0.99275105517165352</c:v>
                </c:pt>
                <c:pt idx="997">
                  <c:v>0.99278523737525382</c:v>
                </c:pt>
                <c:pt idx="998">
                  <c:v>0.9928192489838501</c:v>
                </c:pt>
                <c:pt idx="999">
                  <c:v>0.99285309084884066</c:v>
                </c:pt>
                <c:pt idx="1000">
                  <c:v>0.99288676381737395</c:v>
                </c:pt>
                <c:pt idx="1001">
                  <c:v>0.99292026873237105</c:v>
                </c:pt>
                <c:pt idx="1002">
                  <c:v>0.99295360643254582</c:v>
                </c:pt>
                <c:pt idx="1003">
                  <c:v>0.99298677775242639</c:v>
                </c:pt>
                <c:pt idx="1004">
                  <c:v>0.99301978352237619</c:v>
                </c:pt>
                <c:pt idx="1005">
                  <c:v>0.99305262456861443</c:v>
                </c:pt>
                <c:pt idx="1006">
                  <c:v>0.99308530171323661</c:v>
                </c:pt>
                <c:pt idx="1007">
                  <c:v>0.99311781577423575</c:v>
                </c:pt>
                <c:pt idx="1008">
                  <c:v>0.99315016756552199</c:v>
                </c:pt>
                <c:pt idx="1009">
                  <c:v>0.99318235789694398</c:v>
                </c:pt>
                <c:pt idx="1010">
                  <c:v>0.99321438757430824</c:v>
                </c:pt>
                <c:pt idx="1011">
                  <c:v>0.99324625739939976</c:v>
                </c:pt>
                <c:pt idx="1012">
                  <c:v>0.99327796817000213</c:v>
                </c:pt>
                <c:pt idx="1013">
                  <c:v>0.9933095206799174</c:v>
                </c:pt>
                <c:pt idx="1014">
                  <c:v>0.99334091571898564</c:v>
                </c:pt>
                <c:pt idx="1015">
                  <c:v>0.99337215407310564</c:v>
                </c:pt>
                <c:pt idx="1016">
                  <c:v>0.99340323652425333</c:v>
                </c:pt>
                <c:pt idx="1017">
                  <c:v>0.99343416385050221</c:v>
                </c:pt>
                <c:pt idx="1018">
                  <c:v>0.99346493682604275</c:v>
                </c:pt>
                <c:pt idx="1019">
                  <c:v>0.99349555622120156</c:v>
                </c:pt>
                <c:pt idx="1020">
                  <c:v>0.99352602280246072</c:v>
                </c:pt>
                <c:pt idx="1021">
                  <c:v>0.99355633733247695</c:v>
                </c:pt>
                <c:pt idx="1022">
                  <c:v>0.99358650057010056</c:v>
                </c:pt>
                <c:pt idx="1023">
                  <c:v>0.99361651327039502</c:v>
                </c:pt>
                <c:pt idx="1024">
                  <c:v>0.99364637618465523</c:v>
                </c:pt>
                <c:pt idx="1025">
                  <c:v>0.99367609006042645</c:v>
                </c:pt>
                <c:pt idx="1026">
                  <c:v>0.99370565564152347</c:v>
                </c:pt>
                <c:pt idx="1027">
                  <c:v>0.99373507366804847</c:v>
                </c:pt>
                <c:pt idx="1028">
                  <c:v>0.9937643448764103</c:v>
                </c:pt>
                <c:pt idx="1029">
                  <c:v>0.99379346999934259</c:v>
                </c:pt>
                <c:pt idx="1030">
                  <c:v>0.9938224497659216</c:v>
                </c:pt>
                <c:pt idx="1031">
                  <c:v>0.99385128490158547</c:v>
                </c:pt>
                <c:pt idx="1032">
                  <c:v>0.99387997612815171</c:v>
                </c:pt>
                <c:pt idx="1033">
                  <c:v>0.99390852416383535</c:v>
                </c:pt>
                <c:pt idx="1034">
                  <c:v>0.99393692972326675</c:v>
                </c:pt>
                <c:pt idx="1035">
                  <c:v>0.99396519351751023</c:v>
                </c:pt>
                <c:pt idx="1036">
                  <c:v>0.99399331625408116</c:v>
                </c:pt>
                <c:pt idx="1037">
                  <c:v>0.99402129863696365</c:v>
                </c:pt>
                <c:pt idx="1038">
                  <c:v>0.9940491413666287</c:v>
                </c:pt>
                <c:pt idx="1039">
                  <c:v>0.99407684514005112</c:v>
                </c:pt>
                <c:pt idx="1040">
                  <c:v>0.99410441065072774</c:v>
                </c:pt>
                <c:pt idx="1041">
                  <c:v>0.99413183858869392</c:v>
                </c:pt>
                <c:pt idx="1042">
                  <c:v>0.99415912964054132</c:v>
                </c:pt>
                <c:pt idx="1043">
                  <c:v>0.99418628448943502</c:v>
                </c:pt>
                <c:pt idx="1044">
                  <c:v>0.99421330381513062</c:v>
                </c:pt>
                <c:pt idx="1045">
                  <c:v>0.9942401882939913</c:v>
                </c:pt>
                <c:pt idx="1046">
                  <c:v>0.99426693859900439</c:v>
                </c:pt>
                <c:pt idx="1047">
                  <c:v>0.9942935553997988</c:v>
                </c:pt>
                <c:pt idx="1048">
                  <c:v>0.99432003936266145</c:v>
                </c:pt>
                <c:pt idx="1049">
                  <c:v>0.99434639115055368</c:v>
                </c:pt>
                <c:pt idx="1050">
                  <c:v>0.99437261142312861</c:v>
                </c:pt>
                <c:pt idx="1051">
                  <c:v>0.99439870083674686</c:v>
                </c:pt>
                <c:pt idx="1052">
                  <c:v>0.99442466004449348</c:v>
                </c:pt>
                <c:pt idx="1053">
                  <c:v>0.9944504896961941</c:v>
                </c:pt>
                <c:pt idx="1054">
                  <c:v>0.99447619043843105</c:v>
                </c:pt>
                <c:pt idx="1055">
                  <c:v>0.99450176291456005</c:v>
                </c:pt>
                <c:pt idx="1056">
                  <c:v>0.99452720776472581</c:v>
                </c:pt>
                <c:pt idx="1057">
                  <c:v>0.99455252562587815</c:v>
                </c:pt>
                <c:pt idx="1058">
                  <c:v>0.99457771713178811</c:v>
                </c:pt>
                <c:pt idx="1059">
                  <c:v>0.99460278291306392</c:v>
                </c:pt>
                <c:pt idx="1060">
                  <c:v>0.99462772359716611</c:v>
                </c:pt>
                <c:pt idx="1061">
                  <c:v>0.99465253980842439</c:v>
                </c:pt>
                <c:pt idx="1062">
                  <c:v>0.99467723216805193</c:v>
                </c:pt>
                <c:pt idx="1063">
                  <c:v>0.99470180129416219</c:v>
                </c:pt>
                <c:pt idx="1064">
                  <c:v>0.9947262478017832</c:v>
                </c:pt>
                <c:pt idx="1065">
                  <c:v>0.99475057230287389</c:v>
                </c:pt>
                <c:pt idx="1066">
                  <c:v>0.99477477540633896</c:v>
                </c:pt>
                <c:pt idx="1067">
                  <c:v>0.99479885771804422</c:v>
                </c:pt>
                <c:pt idx="1068">
                  <c:v>0.99482281984083176</c:v>
                </c:pt>
                <c:pt idx="1069">
                  <c:v>0.9948466623745349</c:v>
                </c:pt>
                <c:pt idx="1070">
                  <c:v>0.99487038591599364</c:v>
                </c:pt>
                <c:pt idx="1071">
                  <c:v>0.99489399105906917</c:v>
                </c:pt>
                <c:pt idx="1072">
                  <c:v>0.99491747839465849</c:v>
                </c:pt>
                <c:pt idx="1073">
                  <c:v>0.9949408485107103</c:v>
                </c:pt>
                <c:pt idx="1074">
                  <c:v>0.99496410199223828</c:v>
                </c:pt>
                <c:pt idx="1075">
                  <c:v>0.99498723942133682</c:v>
                </c:pt>
                <c:pt idx="1076">
                  <c:v>0.99501026137719528</c:v>
                </c:pt>
                <c:pt idx="1077">
                  <c:v>0.99503316843611245</c:v>
                </c:pt>
                <c:pt idx="1078">
                  <c:v>0.99505596117151041</c:v>
                </c:pt>
                <c:pt idx="1079">
                  <c:v>0.99507864015395009</c:v>
                </c:pt>
                <c:pt idx="1080">
                  <c:v>0.9951012059511446</c:v>
                </c:pt>
                <c:pt idx="1081">
                  <c:v>0.99512365912797385</c:v>
                </c:pt>
                <c:pt idx="1082">
                  <c:v>0.99514600024649824</c:v>
                </c:pt>
                <c:pt idx="1083">
                  <c:v>0.99516822986597364</c:v>
                </c:pt>
                <c:pt idx="1084">
                  <c:v>0.99519034854286414</c:v>
                </c:pt>
                <c:pt idx="1085">
                  <c:v>0.9952123568308574</c:v>
                </c:pt>
                <c:pt idx="1086">
                  <c:v>0.99523425528087694</c:v>
                </c:pt>
                <c:pt idx="1087">
                  <c:v>0.99525604444109761</c:v>
                </c:pt>
                <c:pt idx="1088">
                  <c:v>0.99527772485695776</c:v>
                </c:pt>
                <c:pt idx="1089">
                  <c:v>0.99529929707117382</c:v>
                </c:pt>
                <c:pt idx="1090">
                  <c:v>0.99532076162375371</c:v>
                </c:pt>
                <c:pt idx="1091">
                  <c:v>0.99534211905201042</c:v>
                </c:pt>
                <c:pt idx="1092">
                  <c:v>0.99536336989057506</c:v>
                </c:pt>
                <c:pt idx="1093">
                  <c:v>0.99538451467141076</c:v>
                </c:pt>
                <c:pt idx="1094">
                  <c:v>0.99540555392382568</c:v>
                </c:pt>
                <c:pt idx="1095">
                  <c:v>0.9954264881744862</c:v>
                </c:pt>
                <c:pt idx="1096">
                  <c:v>0.99544731794743035</c:v>
                </c:pt>
                <c:pt idx="1097">
                  <c:v>0.99546804376408093</c:v>
                </c:pt>
                <c:pt idx="1098">
                  <c:v>0.99548866614325815</c:v>
                </c:pt>
                <c:pt idx="1099">
                  <c:v>0.99550918560119339</c:v>
                </c:pt>
                <c:pt idx="1100">
                  <c:v>0.99552960265154111</c:v>
                </c:pt>
                <c:pt idx="1101">
                  <c:v>0.99554991780539259</c:v>
                </c:pt>
                <c:pt idx="1102">
                  <c:v>0.99557013157128837</c:v>
                </c:pt>
                <c:pt idx="1103">
                  <c:v>0.99559024445523059</c:v>
                </c:pt>
                <c:pt idx="1104">
                  <c:v>0.9956102569606966</c:v>
                </c:pt>
                <c:pt idx="1105">
                  <c:v>0.9956301695886508</c:v>
                </c:pt>
                <c:pt idx="1106">
                  <c:v>0.99564998283755746</c:v>
                </c:pt>
                <c:pt idx="1107">
                  <c:v>0.99566969720339271</c:v>
                </c:pt>
                <c:pt idx="1108">
                  <c:v>0.99568931317965803</c:v>
                </c:pt>
                <c:pt idx="1109">
                  <c:v>0.99570883125739162</c:v>
                </c:pt>
                <c:pt idx="1110">
                  <c:v>0.995728251925181</c:v>
                </c:pt>
                <c:pt idx="1111">
                  <c:v>0.99574757566917527</c:v>
                </c:pt>
                <c:pt idx="1112">
                  <c:v>0.9957668029730975</c:v>
                </c:pt>
                <c:pt idx="1113">
                  <c:v>0.99578593431825646</c:v>
                </c:pt>
                <c:pt idx="1114">
                  <c:v>0.99580497018355874</c:v>
                </c:pt>
                <c:pt idx="1115">
                  <c:v>0.99582391104552082</c:v>
                </c:pt>
                <c:pt idx="1116">
                  <c:v>0.99584275737828143</c:v>
                </c:pt>
                <c:pt idx="1117">
                  <c:v>0.99586150965361231</c:v>
                </c:pt>
                <c:pt idx="1118">
                  <c:v>0.99588016834093118</c:v>
                </c:pt>
                <c:pt idx="1119">
                  <c:v>0.99589873390731298</c:v>
                </c:pt>
                <c:pt idx="1120">
                  <c:v>0.99591720681750129</c:v>
                </c:pt>
                <c:pt idx="1121">
                  <c:v>0.99593558753392053</c:v>
                </c:pt>
                <c:pt idx="1122">
                  <c:v>0.99595387651668743</c:v>
                </c:pt>
                <c:pt idx="1123">
                  <c:v>0.99597207422362177</c:v>
                </c:pt>
                <c:pt idx="1124">
                  <c:v>0.99599018111025939</c:v>
                </c:pt>
                <c:pt idx="1125">
                  <c:v>0.99600819762986159</c:v>
                </c:pt>
                <c:pt idx="1126">
                  <c:v>0.99602612423342851</c:v>
                </c:pt>
                <c:pt idx="1127">
                  <c:v>0.99604396136970885</c:v>
                </c:pt>
                <c:pt idx="1128">
                  <c:v>0.996061709485212</c:v>
                </c:pt>
                <c:pt idx="1129">
                  <c:v>0.99607936902421879</c:v>
                </c:pt>
                <c:pt idx="1130">
                  <c:v>0.99609694042879304</c:v>
                </c:pt>
                <c:pt idx="1131">
                  <c:v>0.99611442413879181</c:v>
                </c:pt>
                <c:pt idx="1132">
                  <c:v>0.99613182059187733</c:v>
                </c:pt>
                <c:pt idx="1133">
                  <c:v>0.99614913022352747</c:v>
                </c:pt>
                <c:pt idx="1134">
                  <c:v>0.99616635346704674</c:v>
                </c:pt>
                <c:pt idx="1135">
                  <c:v>0.99618349075357726</c:v>
                </c:pt>
                <c:pt idx="1136">
                  <c:v>0.99620054251210921</c:v>
                </c:pt>
                <c:pt idx="1137">
                  <c:v>0.99621750916949181</c:v>
                </c:pt>
                <c:pt idx="1138">
                  <c:v>0.99623439115044421</c:v>
                </c:pt>
                <c:pt idx="1139">
                  <c:v>0.9962511888775657</c:v>
                </c:pt>
                <c:pt idx="1140">
                  <c:v>0.99626790277134625</c:v>
                </c:pt>
                <c:pt idx="1141">
                  <c:v>0.99628453325017785</c:v>
                </c:pt>
                <c:pt idx="1142">
                  <c:v>0.99630108073036394</c:v>
                </c:pt>
                <c:pt idx="1143">
                  <c:v>0.9963175456261304</c:v>
                </c:pt>
                <c:pt idx="1144">
                  <c:v>0.99633392834963574</c:v>
                </c:pt>
                <c:pt idx="1145">
                  <c:v>0.99635022931098194</c:v>
                </c:pt>
                <c:pt idx="1146">
                  <c:v>0.99636644891822346</c:v>
                </c:pt>
                <c:pt idx="1147">
                  <c:v>0.99638258757737919</c:v>
                </c:pt>
                <c:pt idx="1148">
                  <c:v>0.99639864569244063</c:v>
                </c:pt>
                <c:pt idx="1149">
                  <c:v>0.99641462366538402</c:v>
                </c:pt>
                <c:pt idx="1150">
                  <c:v>0.99643052189617909</c:v>
                </c:pt>
                <c:pt idx="1151">
                  <c:v>0.99644634078279903</c:v>
                </c:pt>
                <c:pt idx="1152">
                  <c:v>0.99646208072123144</c:v>
                </c:pt>
                <c:pt idx="1153">
                  <c:v>0.99647774210548723</c:v>
                </c:pt>
                <c:pt idx="1154">
                  <c:v>0.99649332532761115</c:v>
                </c:pt>
                <c:pt idx="1155">
                  <c:v>0.99650883077769126</c:v>
                </c:pt>
                <c:pt idx="1156">
                  <c:v>0.99652425884386875</c:v>
                </c:pt>
                <c:pt idx="1157">
                  <c:v>0.99653960991234769</c:v>
                </c:pt>
                <c:pt idx="1158">
                  <c:v>0.99655488436740469</c:v>
                </c:pt>
                <c:pt idx="1159">
                  <c:v>0.99657008259139868</c:v>
                </c:pt>
                <c:pt idx="1160">
                  <c:v>0.9965852049647802</c:v>
                </c:pt>
                <c:pt idx="1161">
                  <c:v>0.99660025186610091</c:v>
                </c:pt>
                <c:pt idx="1162">
                  <c:v>0.99661522367202371</c:v>
                </c:pt>
                <c:pt idx="1163">
                  <c:v>0.99663012075733104</c:v>
                </c:pt>
                <c:pt idx="1164">
                  <c:v>0.99664494349493515</c:v>
                </c:pt>
                <c:pt idx="1165">
                  <c:v>0.99665969225588746</c:v>
                </c:pt>
                <c:pt idx="1166">
                  <c:v>0.9966743674093872</c:v>
                </c:pt>
                <c:pt idx="1167">
                  <c:v>0.99668896932279116</c:v>
                </c:pt>
                <c:pt idx="1168">
                  <c:v>0.99670349836162253</c:v>
                </c:pt>
                <c:pt idx="1169">
                  <c:v>0.9967179548895807</c:v>
                </c:pt>
                <c:pt idx="1170">
                  <c:v>0.99673233926854954</c:v>
                </c:pt>
                <c:pt idx="1171">
                  <c:v>0.99674665185860711</c:v>
                </c:pt>
                <c:pt idx="1172">
                  <c:v>0.99676089301803417</c:v>
                </c:pt>
                <c:pt idx="1173">
                  <c:v>0.99677506310332331</c:v>
                </c:pt>
                <c:pt idx="1174">
                  <c:v>0.99678916246918858</c:v>
                </c:pt>
                <c:pt idx="1175">
                  <c:v>0.99680319146857299</c:v>
                </c:pt>
                <c:pt idx="1176">
                  <c:v>0.9968171504526584</c:v>
                </c:pt>
                <c:pt idx="1177">
                  <c:v>0.99683103977087406</c:v>
                </c:pt>
                <c:pt idx="1178">
                  <c:v>0.99684485977090542</c:v>
                </c:pt>
                <c:pt idx="1179">
                  <c:v>0.9968586107987023</c:v>
                </c:pt>
                <c:pt idx="1180">
                  <c:v>0.99687229319848836</c:v>
                </c:pt>
                <c:pt idx="1181">
                  <c:v>0.99688590731276916</c:v>
                </c:pt>
                <c:pt idx="1182">
                  <c:v>0.9968994534823411</c:v>
                </c:pt>
                <c:pt idx="1183">
                  <c:v>0.99691293204629927</c:v>
                </c:pt>
                <c:pt idx="1184">
                  <c:v>0.99692634334204699</c:v>
                </c:pt>
                <c:pt idx="1185">
                  <c:v>0.99693968770530306</c:v>
                </c:pt>
                <c:pt idx="1186">
                  <c:v>0.99695296547011159</c:v>
                </c:pt>
                <c:pt idx="1187">
                  <c:v>0.99696617696884882</c:v>
                </c:pt>
                <c:pt idx="1188">
                  <c:v>0.99697932253223265</c:v>
                </c:pt>
                <c:pt idx="1189">
                  <c:v>0.99699240248933019</c:v>
                </c:pt>
                <c:pt idx="1190">
                  <c:v>0.9970054171675663</c:v>
                </c:pt>
                <c:pt idx="1191">
                  <c:v>0.99701836689273182</c:v>
                </c:pt>
                <c:pt idx="1192">
                  <c:v>0.99703125198899167</c:v>
                </c:pt>
                <c:pt idx="1193">
                  <c:v>0.99704407277889284</c:v>
                </c:pt>
                <c:pt idx="1194">
                  <c:v>0.99705682958337261</c:v>
                </c:pt>
                <c:pt idx="1195">
                  <c:v>0.99706952272176652</c:v>
                </c:pt>
                <c:pt idx="1196">
                  <c:v>0.99708215251181642</c:v>
                </c:pt>
                <c:pt idx="1197">
                  <c:v>0.99709471926967841</c:v>
                </c:pt>
                <c:pt idx="1198">
                  <c:v>0.99710722330993073</c:v>
                </c:pt>
                <c:pt idx="1199">
                  <c:v>0.99711966494558146</c:v>
                </c:pt>
                <c:pt idx="1200">
                  <c:v>0.9971320444880768</c:v>
                </c:pt>
                <c:pt idx="1201">
                  <c:v>0.9971443622473084</c:v>
                </c:pt>
                <c:pt idx="1202">
                  <c:v>0.99715661853162152</c:v>
                </c:pt>
                <c:pt idx="1203">
                  <c:v>0.99716881364782228</c:v>
                </c:pt>
                <c:pt idx="1204">
                  <c:v>0.99718094790118583</c:v>
                </c:pt>
                <c:pt idx="1205">
                  <c:v>0.99719302159546352</c:v>
                </c:pt>
                <c:pt idx="1206">
                  <c:v>0.99720503503289115</c:v>
                </c:pt>
                <c:pt idx="1207">
                  <c:v>0.99721698851419571</c:v>
                </c:pt>
                <c:pt idx="1208">
                  <c:v>0.99722888233860374</c:v>
                </c:pt>
                <c:pt idx="1209">
                  <c:v>0.99724071680384796</c:v>
                </c:pt>
                <c:pt idx="1210">
                  <c:v>0.9972524922061754</c:v>
                </c:pt>
                <c:pt idx="1211">
                  <c:v>0.99726420884035483</c:v>
                </c:pt>
                <c:pt idx="1212">
                  <c:v>0.99727586699968351</c:v>
                </c:pt>
                <c:pt idx="1213">
                  <c:v>0.99728746697599513</c:v>
                </c:pt>
                <c:pt idx="1214">
                  <c:v>0.99729900905966695</c:v>
                </c:pt>
                <c:pt idx="1215">
                  <c:v>0.99731049353962686</c:v>
                </c:pt>
                <c:pt idx="1216">
                  <c:v>0.9973219207033609</c:v>
                </c:pt>
                <c:pt idx="1217">
                  <c:v>0.99733329083692024</c:v>
                </c:pt>
                <c:pt idx="1218">
                  <c:v>0.99734460422492877</c:v>
                </c:pt>
                <c:pt idx="1219">
                  <c:v>0.99735586115058927</c:v>
                </c:pt>
                <c:pt idx="1220">
                  <c:v>0.9973670618956918</c:v>
                </c:pt>
                <c:pt idx="1221">
                  <c:v>0.9973782067406195</c:v>
                </c:pt>
                <c:pt idx="1222">
                  <c:v>0.99738929596435655</c:v>
                </c:pt>
                <c:pt idx="1223">
                  <c:v>0.99740032984449478</c:v>
                </c:pt>
                <c:pt idx="1224">
                  <c:v>0.99741130865724037</c:v>
                </c:pt>
                <c:pt idx="1225">
                  <c:v>0.99742223267742147</c:v>
                </c:pt>
                <c:pt idx="1226">
                  <c:v>0.99743310217849401</c:v>
                </c:pt>
                <c:pt idx="1227">
                  <c:v>0.99744391743254956</c:v>
                </c:pt>
                <c:pt idx="1228">
                  <c:v>0.99745467871032201</c:v>
                </c:pt>
                <c:pt idx="1229">
                  <c:v>0.9974653862811933</c:v>
                </c:pt>
                <c:pt idx="1230">
                  <c:v>0.99747604041320181</c:v>
                </c:pt>
                <c:pt idx="1231">
                  <c:v>0.99748664137304754</c:v>
                </c:pt>
                <c:pt idx="1232">
                  <c:v>0.99749718942609988</c:v>
                </c:pt>
                <c:pt idx="1233">
                  <c:v>0.99750768483640362</c:v>
                </c:pt>
                <c:pt idx="1234">
                  <c:v>0.99751812786668592</c:v>
                </c:pt>
                <c:pt idx="1235">
                  <c:v>0.99752851877836235</c:v>
                </c:pt>
                <c:pt idx="1236">
                  <c:v>0.99753885783154439</c:v>
                </c:pt>
                <c:pt idx="1237">
                  <c:v>0.99754914528504501</c:v>
                </c:pt>
                <c:pt idx="1238">
                  <c:v>0.99755938139638567</c:v>
                </c:pt>
                <c:pt idx="1239">
                  <c:v>0.99756956642180228</c:v>
                </c:pt>
                <c:pt idx="1240">
                  <c:v>0.99757970061625234</c:v>
                </c:pt>
                <c:pt idx="1241">
                  <c:v>0.9975897842334206</c:v>
                </c:pt>
                <c:pt idx="1242">
                  <c:v>0.99759981752572602</c:v>
                </c:pt>
                <c:pt idx="1243">
                  <c:v>0.9976098007443277</c:v>
                </c:pt>
                <c:pt idx="1244">
                  <c:v>0.99761973413913108</c:v>
                </c:pt>
                <c:pt idx="1245">
                  <c:v>0.99762961795879468</c:v>
                </c:pt>
                <c:pt idx="1246">
                  <c:v>0.99763945245073571</c:v>
                </c:pt>
                <c:pt idx="1247">
                  <c:v>0.9976492378611368</c:v>
                </c:pt>
                <c:pt idx="1248">
                  <c:v>0.99765897443495211</c:v>
                </c:pt>
                <c:pt idx="1249">
                  <c:v>0.99766866241591279</c:v>
                </c:pt>
                <c:pt idx="1250">
                  <c:v>0.99767830204653396</c:v>
                </c:pt>
                <c:pt idx="1251">
                  <c:v>0.99768789356812038</c:v>
                </c:pt>
                <c:pt idx="1252">
                  <c:v>0.99769743722077242</c:v>
                </c:pt>
                <c:pt idx="1253">
                  <c:v>0.9977069332433921</c:v>
                </c:pt>
                <c:pt idx="1254">
                  <c:v>0.99771638187368938</c:v>
                </c:pt>
                <c:pt idx="1255">
                  <c:v>0.99772578334818784</c:v>
                </c:pt>
                <c:pt idx="1256">
                  <c:v>0.99773513790223023</c:v>
                </c:pt>
                <c:pt idx="1257">
                  <c:v>0.99774444576998511</c:v>
                </c:pt>
                <c:pt idx="1258">
                  <c:v>0.99775370718445255</c:v>
                </c:pt>
                <c:pt idx="1259">
                  <c:v>0.99776292237746922</c:v>
                </c:pt>
                <c:pt idx="1260">
                  <c:v>0.99777209157971536</c:v>
                </c:pt>
                <c:pt idx="1261">
                  <c:v>0.99778121502071937</c:v>
                </c:pt>
                <c:pt idx="1262">
                  <c:v>0.99779029292886445</c:v>
                </c:pt>
                <c:pt idx="1263">
                  <c:v>0.99779932553139405</c:v>
                </c:pt>
                <c:pt idx="1264">
                  <c:v>0.99780831305441742</c:v>
                </c:pt>
                <c:pt idx="1265">
                  <c:v>0.99781725572291524</c:v>
                </c:pt>
                <c:pt idx="1266">
                  <c:v>0.99782615376074546</c:v>
                </c:pt>
                <c:pt idx="1267">
                  <c:v>0.99783500739064879</c:v>
                </c:pt>
                <c:pt idx="1268">
                  <c:v>0.99784381683425438</c:v>
                </c:pt>
                <c:pt idx="1269">
                  <c:v>0.99785258231208518</c:v>
                </c:pt>
                <c:pt idx="1270">
                  <c:v>0.99786130404356355</c:v>
                </c:pt>
                <c:pt idx="1271">
                  <c:v>0.99786998224701695</c:v>
                </c:pt>
                <c:pt idx="1272">
                  <c:v>0.99787861713968296</c:v>
                </c:pt>
                <c:pt idx="1273">
                  <c:v>0.9978872089377151</c:v>
                </c:pt>
                <c:pt idx="1274">
                  <c:v>0.99789575785618823</c:v>
                </c:pt>
                <c:pt idx="1275">
                  <c:v>0.99790426410910371</c:v>
                </c:pt>
                <c:pt idx="1276">
                  <c:v>0.99791272790939489</c:v>
                </c:pt>
                <c:pt idx="1277">
                  <c:v>0.99792114946893229</c:v>
                </c:pt>
                <c:pt idx="1278">
                  <c:v>0.99792952899852927</c:v>
                </c:pt>
                <c:pt idx="1279">
                  <c:v>0.99793786670794704</c:v>
                </c:pt>
                <c:pt idx="1280">
                  <c:v>0.99794616280589976</c:v>
                </c:pt>
                <c:pt idx="1281">
                  <c:v>0.99795441750005998</c:v>
                </c:pt>
                <c:pt idx="1282">
                  <c:v>0.99796263099706406</c:v>
                </c:pt>
                <c:pt idx="1283">
                  <c:v>0.99797080350251688</c:v>
                </c:pt>
                <c:pt idx="1284">
                  <c:v>0.99797893522099712</c:v>
                </c:pt>
                <c:pt idx="1285">
                  <c:v>0.99798702635606273</c:v>
                </c:pt>
                <c:pt idx="1286">
                  <c:v>0.99799507711025537</c:v>
                </c:pt>
                <c:pt idx="1287">
                  <c:v>0.99800308768510626</c:v>
                </c:pt>
                <c:pt idx="1288">
                  <c:v>0.99801105828114056</c:v>
                </c:pt>
                <c:pt idx="1289">
                  <c:v>0.99801898909788289</c:v>
                </c:pt>
                <c:pt idx="1290">
                  <c:v>0.99802688033386178</c:v>
                </c:pt>
                <c:pt idx="1291">
                  <c:v>0.9980347321866152</c:v>
                </c:pt>
                <c:pt idx="1292">
                  <c:v>0.99804254485269517</c:v>
                </c:pt>
                <c:pt idx="1293">
                  <c:v>0.99805031852767279</c:v>
                </c:pt>
                <c:pt idx="1294">
                  <c:v>0.99805805340614318</c:v>
                </c:pt>
                <c:pt idx="1295">
                  <c:v>0.9980657496817299</c:v>
                </c:pt>
                <c:pt idx="1296">
                  <c:v>0.99807340754709084</c:v>
                </c:pt>
                <c:pt idx="1297">
                  <c:v>0.99808102719392189</c:v>
                </c:pt>
                <c:pt idx="1298">
                  <c:v>0.99808860881296235</c:v>
                </c:pt>
                <c:pt idx="1299">
                  <c:v>0.99809615259399953</c:v>
                </c:pt>
                <c:pt idx="1300">
                  <c:v>0.99810365872587381</c:v>
                </c:pt>
                <c:pt idx="1301">
                  <c:v>0.99811112739648289</c:v>
                </c:pt>
                <c:pt idx="1302">
                  <c:v>0.99811855879278666</c:v>
                </c:pt>
                <c:pt idx="1303">
                  <c:v>0.99812595310081209</c:v>
                </c:pt>
                <c:pt idx="1304">
                  <c:v>0.99813331050565779</c:v>
                </c:pt>
                <c:pt idx="1305">
                  <c:v>0.99814063119149843</c:v>
                </c:pt>
                <c:pt idx="1306">
                  <c:v>0.99814791534158942</c:v>
                </c:pt>
                <c:pt idx="1307">
                  <c:v>0.99815516313827202</c:v>
                </c:pt>
                <c:pt idx="1308">
                  <c:v>0.99816237476297698</c:v>
                </c:pt>
                <c:pt idx="1309">
                  <c:v>0.99816955039622979</c:v>
                </c:pt>
                <c:pt idx="1310">
                  <c:v>0.99817669021765509</c:v>
                </c:pt>
                <c:pt idx="1311">
                  <c:v>0.99818379440598082</c:v>
                </c:pt>
                <c:pt idx="1312">
                  <c:v>0.99819086313904304</c:v>
                </c:pt>
                <c:pt idx="1313">
                  <c:v>0.99819789659379043</c:v>
                </c:pt>
                <c:pt idx="1314">
                  <c:v>0.99820489494628828</c:v>
                </c:pt>
                <c:pt idx="1315">
                  <c:v>0.99821185837172322</c:v>
                </c:pt>
                <c:pt idx="1316">
                  <c:v>0.99821878704440803</c:v>
                </c:pt>
                <c:pt idx="1317">
                  <c:v>0.99822568113778476</c:v>
                </c:pt>
                <c:pt idx="1318">
                  <c:v>0.99823254082443058</c:v>
                </c:pt>
                <c:pt idx="1319">
                  <c:v>0.9982393662760608</c:v>
                </c:pt>
                <c:pt idx="1320">
                  <c:v>0.99824615766353419</c:v>
                </c:pt>
                <c:pt idx="1321">
                  <c:v>0.99825291515685655</c:v>
                </c:pt>
                <c:pt idx="1322">
                  <c:v>0.99825963892518521</c:v>
                </c:pt>
                <c:pt idx="1323">
                  <c:v>0.99826632913683355</c:v>
                </c:pt>
                <c:pt idx="1324">
                  <c:v>0.99827298595927438</c:v>
                </c:pt>
                <c:pt idx="1325">
                  <c:v>0.99827960955914552</c:v>
                </c:pt>
                <c:pt idx="1326">
                  <c:v>0.99828620010225233</c:v>
                </c:pt>
                <c:pt idx="1327">
                  <c:v>0.99829275775357307</c:v>
                </c:pt>
                <c:pt idx="1328">
                  <c:v>0.99829928267726276</c:v>
                </c:pt>
                <c:pt idx="1329">
                  <c:v>0.99830577503665674</c:v>
                </c:pt>
                <c:pt idx="1330">
                  <c:v>0.99831223499427579</c:v>
                </c:pt>
                <c:pt idx="1331">
                  <c:v>0.99831866271182879</c:v>
                </c:pt>
                <c:pt idx="1332">
                  <c:v>0.99832505835021834</c:v>
                </c:pt>
                <c:pt idx="1333">
                  <c:v>0.99833142206954339</c:v>
                </c:pt>
                <c:pt idx="1334">
                  <c:v>0.99833775402910463</c:v>
                </c:pt>
                <c:pt idx="1335">
                  <c:v>0.9983440543874067</c:v>
                </c:pt>
                <c:pt idx="1336">
                  <c:v>0.99835032330216422</c:v>
                </c:pt>
                <c:pt idx="1337">
                  <c:v>0.998356560930304</c:v>
                </c:pt>
                <c:pt idx="1338">
                  <c:v>0.99836276742796981</c:v>
                </c:pt>
                <c:pt idx="1339">
                  <c:v>0.99836894295052636</c:v>
                </c:pt>
                <c:pt idx="1340">
                  <c:v>0.99837508765256289</c:v>
                </c:pt>
                <c:pt idx="1341">
                  <c:v>0.99838120168789679</c:v>
                </c:pt>
                <c:pt idx="1342">
                  <c:v>0.99838728520957831</c:v>
                </c:pt>
                <c:pt idx="1343">
                  <c:v>0.99839333836989352</c:v>
                </c:pt>
                <c:pt idx="1344">
                  <c:v>0.99839936132036866</c:v>
                </c:pt>
                <c:pt idx="1345">
                  <c:v>0.99840535421177357</c:v>
                </c:pt>
                <c:pt idx="1346">
                  <c:v>0.99841131719412546</c:v>
                </c:pt>
                <c:pt idx="1347">
                  <c:v>0.9984172504166936</c:v>
                </c:pt>
                <c:pt idx="1348">
                  <c:v>0.9984231540280013</c:v>
                </c:pt>
                <c:pt idx="1349">
                  <c:v>0.99842902817583135</c:v>
                </c:pt>
                <c:pt idx="1350">
                  <c:v>0.99843487300722877</c:v>
                </c:pt>
                <c:pt idx="1351">
                  <c:v>0.99844068866850466</c:v>
                </c:pt>
                <c:pt idx="1352">
                  <c:v>0.99844647530523978</c:v>
                </c:pt>
                <c:pt idx="1353">
                  <c:v>0.9984522330622887</c:v>
                </c:pt>
                <c:pt idx="1354">
                  <c:v>0.99845796208378279</c:v>
                </c:pt>
                <c:pt idx="1355">
                  <c:v>0.99846366251313412</c:v>
                </c:pt>
                <c:pt idx="1356">
                  <c:v>0.99846933449303921</c:v>
                </c:pt>
                <c:pt idx="1357">
                  <c:v>0.99847497816548225</c:v>
                </c:pt>
                <c:pt idx="1358">
                  <c:v>0.99848059367173858</c:v>
                </c:pt>
                <c:pt idx="1359">
                  <c:v>0.99848618115237908</c:v>
                </c:pt>
                <c:pt idx="1360">
                  <c:v>0.99849174074727254</c:v>
                </c:pt>
                <c:pt idx="1361">
                  <c:v>0.99849727259558996</c:v>
                </c:pt>
                <c:pt idx="1362">
                  <c:v>0.99850277683580768</c:v>
                </c:pt>
                <c:pt idx="1363">
                  <c:v>0.99850825360571105</c:v>
                </c:pt>
                <c:pt idx="1364">
                  <c:v>0.9985137030423975</c:v>
                </c:pt>
                <c:pt idx="1365">
                  <c:v>0.9985191252822806</c:v>
                </c:pt>
                <c:pt idx="1366">
                  <c:v>0.99852452046109286</c:v>
                </c:pt>
                <c:pt idx="1367">
                  <c:v>0.99852988871388937</c:v>
                </c:pt>
                <c:pt idx="1368">
                  <c:v>0.99853523017505141</c:v>
                </c:pt>
                <c:pt idx="1369">
                  <c:v>0.99854054497828926</c:v>
                </c:pt>
                <c:pt idx="1370">
                  <c:v>0.99854583325664636</c:v>
                </c:pt>
                <c:pt idx="1371">
                  <c:v>0.99855109514250184</c:v>
                </c:pt>
                <c:pt idx="1372">
                  <c:v>0.99855633076757411</c:v>
                </c:pt>
                <c:pt idx="1373">
                  <c:v>0.99856154026292421</c:v>
                </c:pt>
                <c:pt idx="1374">
                  <c:v>0.99856672375895938</c:v>
                </c:pt>
                <c:pt idx="1375">
                  <c:v>0.99857188138543573</c:v>
                </c:pt>
                <c:pt idx="1376">
                  <c:v>0.99857701327146198</c:v>
                </c:pt>
                <c:pt idx="1377">
                  <c:v>0.99858211954550236</c:v>
                </c:pt>
                <c:pt idx="1378">
                  <c:v>0.99858720033537995</c:v>
                </c:pt>
                <c:pt idx="1379">
                  <c:v>0.99859225576828003</c:v>
                </c:pt>
                <c:pt idx="1380">
                  <c:v>0.99859728597075303</c:v>
                </c:pt>
                <c:pt idx="1381">
                  <c:v>0.99860229106871778</c:v>
                </c:pt>
                <c:pt idx="1382">
                  <c:v>0.99860727118746495</c:v>
                </c:pt>
                <c:pt idx="1383">
                  <c:v>0.99861222645165948</c:v>
                </c:pt>
                <c:pt idx="1384">
                  <c:v>0.99861715698534437</c:v>
                </c:pt>
                <c:pt idx="1385">
                  <c:v>0.99862206291194366</c:v>
                </c:pt>
                <c:pt idx="1386">
                  <c:v>0.99862694435426513</c:v>
                </c:pt>
                <c:pt idx="1387">
                  <c:v>0.99863180143450392</c:v>
                </c:pt>
                <c:pt idx="1388">
                  <c:v>0.99863663427424521</c:v>
                </c:pt>
                <c:pt idx="1389">
                  <c:v>0.99864144299446744</c:v>
                </c:pt>
                <c:pt idx="1390">
                  <c:v>0.99864622771554501</c:v>
                </c:pt>
                <c:pt idx="1391">
                  <c:v>0.99865098855725198</c:v>
                </c:pt>
                <c:pt idx="1392">
                  <c:v>0.99865572563876426</c:v>
                </c:pt>
                <c:pt idx="1393">
                  <c:v>0.99866043907866331</c:v>
                </c:pt>
                <c:pt idx="1394">
                  <c:v>0.99866512899493864</c:v>
                </c:pt>
                <c:pt idx="1395">
                  <c:v>0.9986697955049908</c:v>
                </c:pt>
                <c:pt idx="1396">
                  <c:v>0.99867443872563444</c:v>
                </c:pt>
                <c:pt idx="1397">
                  <c:v>0.99867905877310159</c:v>
                </c:pt>
                <c:pt idx="1398">
                  <c:v>0.99868365576304363</c:v>
                </c:pt>
                <c:pt idx="1399">
                  <c:v>0.99868822981053507</c:v>
                </c:pt>
                <c:pt idx="1400">
                  <c:v>0.99869278103007608</c:v>
                </c:pt>
                <c:pt idx="1401">
                  <c:v>0.99869730953559543</c:v>
                </c:pt>
                <c:pt idx="1402">
                  <c:v>0.99870181544045322</c:v>
                </c:pt>
                <c:pt idx="1403">
                  <c:v>0.99870629885744366</c:v>
                </c:pt>
                <c:pt idx="1404">
                  <c:v>0.99871075989879843</c:v>
                </c:pt>
                <c:pt idx="1405">
                  <c:v>0.99871519867618863</c:v>
                </c:pt>
                <c:pt idx="1406">
                  <c:v>0.99871961530072828</c:v>
                </c:pt>
                <c:pt idx="1407">
                  <c:v>0.99872400988297694</c:v>
                </c:pt>
                <c:pt idx="1408">
                  <c:v>0.99872838253294227</c:v>
                </c:pt>
                <c:pt idx="1409">
                  <c:v>0.99873273336008295</c:v>
                </c:pt>
                <c:pt idx="1410">
                  <c:v>0.99873706247331118</c:v>
                </c:pt>
                <c:pt idx="1411">
                  <c:v>0.99874136998099605</c:v>
                </c:pt>
                <c:pt idx="1412">
                  <c:v>0.99874565599096521</c:v>
                </c:pt>
                <c:pt idx="1413">
                  <c:v>0.99874992061050871</c:v>
                </c:pt>
                <c:pt idx="1414">
                  <c:v>0.99875416394638084</c:v>
                </c:pt>
                <c:pt idx="1415">
                  <c:v>0.99875838610480328</c:v>
                </c:pt>
                <c:pt idx="1416">
                  <c:v>0.99876258719146738</c:v>
                </c:pt>
                <c:pt idx="1417">
                  <c:v>0.99876676731153713</c:v>
                </c:pt>
                <c:pt idx="1418">
                  <c:v>0.99877092656965183</c:v>
                </c:pt>
                <c:pt idx="1419">
                  <c:v>0.9987750650699283</c:v>
                </c:pt>
                <c:pt idx="1420">
                  <c:v>0.99877918291596357</c:v>
                </c:pt>
                <c:pt idx="1421">
                  <c:v>0.9987832802108384</c:v>
                </c:pt>
                <c:pt idx="1422">
                  <c:v>0.99878735705711807</c:v>
                </c:pt>
                <c:pt idx="1423">
                  <c:v>0.99879141355685686</c:v>
                </c:pt>
                <c:pt idx="1424">
                  <c:v>0.99879544981159929</c:v>
                </c:pt>
                <c:pt idx="1425">
                  <c:v>0.99879946592238311</c:v>
                </c:pt>
                <c:pt idx="1426">
                  <c:v>0.9988034619897419</c:v>
                </c:pt>
                <c:pt idx="1427">
                  <c:v>0.99880743811370754</c:v>
                </c:pt>
                <c:pt idx="1428">
                  <c:v>0.99881139439381261</c:v>
                </c:pt>
                <c:pt idx="1429">
                  <c:v>0.99881533092909291</c:v>
                </c:pt>
                <c:pt idx="1430">
                  <c:v>0.99881924781809006</c:v>
                </c:pt>
                <c:pt idx="1431">
                  <c:v>0.99882314515885384</c:v>
                </c:pt>
                <c:pt idx="1432">
                  <c:v>0.99882702304894466</c:v>
                </c:pt>
                <c:pt idx="1433">
                  <c:v>0.99883088158543609</c:v>
                </c:pt>
                <c:pt idx="1434">
                  <c:v>0.9988347208649172</c:v>
                </c:pt>
                <c:pt idx="1435">
                  <c:v>0.998838540983495</c:v>
                </c:pt>
                <c:pt idx="1436">
                  <c:v>0.998842342036797</c:v>
                </c:pt>
                <c:pt idx="1437">
                  <c:v>0.99884612411997309</c:v>
                </c:pt>
                <c:pt idx="1438">
                  <c:v>0.99884988732769864</c:v>
                </c:pt>
                <c:pt idx="1439">
                  <c:v>0.99885363175417641</c:v>
                </c:pt>
                <c:pt idx="1440">
                  <c:v>0.99885735749313898</c:v>
                </c:pt>
                <c:pt idx="1441">
                  <c:v>0.99886106463785107</c:v>
                </c:pt>
                <c:pt idx="1442">
                  <c:v>0.99886475328111235</c:v>
                </c:pt>
                <c:pt idx="1443">
                  <c:v>0.99886842351525862</c:v>
                </c:pt>
                <c:pt idx="1444">
                  <c:v>0.9988720754321655</c:v>
                </c:pt>
                <c:pt idx="1445">
                  <c:v>0.99887570912324974</c:v>
                </c:pt>
                <c:pt idx="1446">
                  <c:v>0.99887932467947216</c:v>
                </c:pt>
                <c:pt idx="1447">
                  <c:v>0.99888292219133912</c:v>
                </c:pt>
                <c:pt idx="1448">
                  <c:v>0.9988865017489057</c:v>
                </c:pt>
                <c:pt idx="1449">
                  <c:v>0.99889006344177744</c:v>
                </c:pt>
                <c:pt idx="1450">
                  <c:v>0.9988936073591127</c:v>
                </c:pt>
                <c:pt idx="1451">
                  <c:v>0.99889713358962484</c:v>
                </c:pt>
                <c:pt idx="1452">
                  <c:v>0.99890064222158426</c:v>
                </c:pt>
                <c:pt idx="1453">
                  <c:v>0.99890413334282124</c:v>
                </c:pt>
                <c:pt idx="1454">
                  <c:v>0.99890760704072745</c:v>
                </c:pt>
                <c:pt idx="1455">
                  <c:v>0.99891106340225833</c:v>
                </c:pt>
                <c:pt idx="1456">
                  <c:v>0.99891450251393565</c:v>
                </c:pt>
                <c:pt idx="1457">
                  <c:v>0.99891792446184902</c:v>
                </c:pt>
                <c:pt idx="1458">
                  <c:v>0.99892132933165889</c:v>
                </c:pt>
                <c:pt idx="1459">
                  <c:v>0.99892471720859766</c:v>
                </c:pt>
                <c:pt idx="1460">
                  <c:v>0.9989280881774727</c:v>
                </c:pt>
                <c:pt idx="1461">
                  <c:v>0.99893144232266773</c:v>
                </c:pt>
                <c:pt idx="1462">
                  <c:v>0.99893477972814604</c:v>
                </c:pt>
                <c:pt idx="1463">
                  <c:v>0.99893810047745113</c:v>
                </c:pt>
                <c:pt idx="1464">
                  <c:v>0.99894140465371006</c:v>
                </c:pt>
                <c:pt idx="1465">
                  <c:v>0.99894469233963468</c:v>
                </c:pt>
                <c:pt idx="1466">
                  <c:v>0.99894796361752447</c:v>
                </c:pt>
                <c:pt idx="1467">
                  <c:v>0.99895121856926772</c:v>
                </c:pt>
                <c:pt idx="1468">
                  <c:v>0.99895445727634413</c:v>
                </c:pt>
                <c:pt idx="1469">
                  <c:v>0.99895767981982708</c:v>
                </c:pt>
                <c:pt idx="1470">
                  <c:v>0.99896088628038493</c:v>
                </c:pt>
                <c:pt idx="1471">
                  <c:v>0.9989640767382838</c:v>
                </c:pt>
                <c:pt idx="1472">
                  <c:v>0.99896725127338892</c:v>
                </c:pt>
                <c:pt idx="1473">
                  <c:v>0.99897040996516706</c:v>
                </c:pt>
                <c:pt idx="1474">
                  <c:v>0.9989735528926883</c:v>
                </c:pt>
                <c:pt idx="1475">
                  <c:v>0.99897668013462837</c:v>
                </c:pt>
                <c:pt idx="1476">
                  <c:v>0.9989797917692701</c:v>
                </c:pt>
                <c:pt idx="1477">
                  <c:v>0.99898288787450551</c:v>
                </c:pt>
                <c:pt idx="1478">
                  <c:v>0.99898596852783839</c:v>
                </c:pt>
                <c:pt idx="1479">
                  <c:v>0.99898903380638504</c:v>
                </c:pt>
                <c:pt idx="1480">
                  <c:v>0.99899208378687765</c:v>
                </c:pt>
                <c:pt idx="1481">
                  <c:v>0.99899511854566458</c:v>
                </c:pt>
                <c:pt idx="1482">
                  <c:v>0.99899813815871408</c:v>
                </c:pt>
                <c:pt idx="1483">
                  <c:v>0.99900114270161455</c:v>
                </c:pt>
                <c:pt idx="1484">
                  <c:v>0.99900413224957763</c:v>
                </c:pt>
                <c:pt idx="1485">
                  <c:v>0.9990071068774391</c:v>
                </c:pt>
                <c:pt idx="1486">
                  <c:v>0.99901006665966174</c:v>
                </c:pt>
                <c:pt idx="1487">
                  <c:v>0.9990130116703364</c:v>
                </c:pt>
                <c:pt idx="1488">
                  <c:v>0.99901594198318433</c:v>
                </c:pt>
                <c:pt idx="1489">
                  <c:v>0.99901885767155862</c:v>
                </c:pt>
                <c:pt idx="1490">
                  <c:v>0.99902175880844679</c:v>
                </c:pt>
                <c:pt idx="1491">
                  <c:v>0.99902464546647129</c:v>
                </c:pt>
                <c:pt idx="1492">
                  <c:v>0.99902751771789289</c:v>
                </c:pt>
                <c:pt idx="1493">
                  <c:v>0.99903037563461128</c:v>
                </c:pt>
                <c:pt idx="1494">
                  <c:v>0.99903321928816746</c:v>
                </c:pt>
                <c:pt idx="1495">
                  <c:v>0.9990360487497455</c:v>
                </c:pt>
                <c:pt idx="1496">
                  <c:v>0.99903886409017406</c:v>
                </c:pt>
                <c:pt idx="1497">
                  <c:v>0.99904166537992822</c:v>
                </c:pt>
                <c:pt idx="1498">
                  <c:v>0.99904445268913145</c:v>
                </c:pt>
                <c:pt idx="1499">
                  <c:v>0.99904722608755736</c:v>
                </c:pt>
                <c:pt idx="1500">
                  <c:v>0.99904998564463132</c:v>
                </c:pt>
                <c:pt idx="1501">
                  <c:v>0.99905273142943174</c:v>
                </c:pt>
                <c:pt idx="1502">
                  <c:v>0.99905546351069308</c:v>
                </c:pt>
                <c:pt idx="1503">
                  <c:v>0.99905818195680618</c:v>
                </c:pt>
                <c:pt idx="1504">
                  <c:v>0.99906088683582062</c:v>
                </c:pt>
                <c:pt idx="1505">
                  <c:v>0.99906357821544667</c:v>
                </c:pt>
                <c:pt idx="1506">
                  <c:v>0.99906625616305633</c:v>
                </c:pt>
                <c:pt idx="1507">
                  <c:v>0.99906892074568554</c:v>
                </c:pt>
                <c:pt idx="1508">
                  <c:v>0.99907157203003571</c:v>
                </c:pt>
                <c:pt idx="1509">
                  <c:v>0.99907421008247532</c:v>
                </c:pt>
                <c:pt idx="1510">
                  <c:v>0.99907683496904132</c:v>
                </c:pt>
                <c:pt idx="1511">
                  <c:v>0.99907944675544158</c:v>
                </c:pt>
                <c:pt idx="1512">
                  <c:v>0.99908204550705593</c:v>
                </c:pt>
                <c:pt idx="1513">
                  <c:v>0.99908463128893743</c:v>
                </c:pt>
                <c:pt idx="1514">
                  <c:v>0.9990872041658152</c:v>
                </c:pt>
                <c:pt idx="1515">
                  <c:v>0.99908976420209483</c:v>
                </c:pt>
                <c:pt idx="1516">
                  <c:v>0.9990923114618605</c:v>
                </c:pt>
                <c:pt idx="1517">
                  <c:v>0.99909484600887677</c:v>
                </c:pt>
                <c:pt idx="1518">
                  <c:v>0.99909736790658987</c:v>
                </c:pt>
                <c:pt idx="1519">
                  <c:v>0.99909987721812921</c:v>
                </c:pt>
                <c:pt idx="1520">
                  <c:v>0.99910237400630952</c:v>
                </c:pt>
                <c:pt idx="1521">
                  <c:v>0.99910485833363172</c:v>
                </c:pt>
                <c:pt idx="1522">
                  <c:v>0.99910733026228482</c:v>
                </c:pt>
                <c:pt idx="1523">
                  <c:v>0.99910978985414767</c:v>
                </c:pt>
                <c:pt idx="1524">
                  <c:v>0.99911223717079012</c:v>
                </c:pt>
                <c:pt idx="1525">
                  <c:v>0.99911467227347472</c:v>
                </c:pt>
                <c:pt idx="1526">
                  <c:v>0.99911709522315839</c:v>
                </c:pt>
                <c:pt idx="1527">
                  <c:v>0.99911950608049394</c:v>
                </c:pt>
                <c:pt idx="1528">
                  <c:v>0.99912190490583108</c:v>
                </c:pt>
                <c:pt idx="1529">
                  <c:v>0.99912429175921869</c:v>
                </c:pt>
                <c:pt idx="1530">
                  <c:v>0.99912666670040573</c:v>
                </c:pt>
                <c:pt idx="1531">
                  <c:v>0.9991290297888431</c:v>
                </c:pt>
                <c:pt idx="1532">
                  <c:v>0.99913138108368515</c:v>
                </c:pt>
                <c:pt idx="1533">
                  <c:v>0.9991337206437908</c:v>
                </c:pt>
                <c:pt idx="1534">
                  <c:v>0.99913604852772497</c:v>
                </c:pt>
                <c:pt idx="1535">
                  <c:v>0.99913836479376072</c:v>
                </c:pt>
                <c:pt idx="1536">
                  <c:v>0.99914066949988012</c:v>
                </c:pt>
                <c:pt idx="1537">
                  <c:v>0.99914296270377601</c:v>
                </c:pt>
                <c:pt idx="1538">
                  <c:v>0.99914524446285302</c:v>
                </c:pt>
                <c:pt idx="1539">
                  <c:v>0.99914751483422959</c:v>
                </c:pt>
                <c:pt idx="1540">
                  <c:v>0.99914977387473869</c:v>
                </c:pt>
                <c:pt idx="1541">
                  <c:v>0.9991520216409302</c:v>
                </c:pt>
                <c:pt idx="1542">
                  <c:v>0.99915425818907122</c:v>
                </c:pt>
                <c:pt idx="1543">
                  <c:v>0.99915648357514852</c:v>
                </c:pt>
                <c:pt idx="1544">
                  <c:v>0.9991586978548691</c:v>
                </c:pt>
                <c:pt idx="1545">
                  <c:v>0.99916090108366196</c:v>
                </c:pt>
                <c:pt idx="1546">
                  <c:v>0.99916309331667985</c:v>
                </c:pt>
                <c:pt idx="1547">
                  <c:v>0.99916527460879967</c:v>
                </c:pt>
                <c:pt idx="1548">
                  <c:v>0.99916744501462507</c:v>
                </c:pt>
                <c:pt idx="1549">
                  <c:v>0.99916960458848658</c:v>
                </c:pt>
                <c:pt idx="1550">
                  <c:v>0.99917175338444408</c:v>
                </c:pt>
                <c:pt idx="1551">
                  <c:v>0.99917389145628743</c:v>
                </c:pt>
                <c:pt idx="1552">
                  <c:v>0.99917601885753793</c:v>
                </c:pt>
                <c:pt idx="1553">
                  <c:v>0.99917813564145008</c:v>
                </c:pt>
                <c:pt idx="1554">
                  <c:v>0.9991802418610124</c:v>
                </c:pt>
                <c:pt idx="1555">
                  <c:v>0.9991823375689487</c:v>
                </c:pt>
                <c:pt idx="1556">
                  <c:v>0.99918442281772024</c:v>
                </c:pt>
                <c:pt idx="1557">
                  <c:v>0.99918649765952605</c:v>
                </c:pt>
                <c:pt idx="1558">
                  <c:v>0.99918856214630469</c:v>
                </c:pt>
                <c:pt idx="1559">
                  <c:v>0.99919061632973549</c:v>
                </c:pt>
                <c:pt idx="1560">
                  <c:v>0.99919266026124021</c:v>
                </c:pt>
                <c:pt idx="1561">
                  <c:v>0.99919469399198346</c:v>
                </c:pt>
                <c:pt idx="1562">
                  <c:v>0.99919671757287487</c:v>
                </c:pt>
                <c:pt idx="1563">
                  <c:v>0.99919873105456969</c:v>
                </c:pt>
                <c:pt idx="1564">
                  <c:v>0.99920073448747082</c:v>
                </c:pt>
                <c:pt idx="1565">
                  <c:v>0.99920272792172904</c:v>
                </c:pt>
                <c:pt idx="1566">
                  <c:v>0.99920471140724532</c:v>
                </c:pt>
                <c:pt idx="1567">
                  <c:v>0.99920668499367127</c:v>
                </c:pt>
                <c:pt idx="1568">
                  <c:v>0.99920864873041104</c:v>
                </c:pt>
                <c:pt idx="1569">
                  <c:v>0.99921060266662165</c:v>
                </c:pt>
                <c:pt idx="1570">
                  <c:v>0.99921254685121552</c:v>
                </c:pt>
                <c:pt idx="1571">
                  <c:v>0.99921448133286017</c:v>
                </c:pt>
                <c:pt idx="1572">
                  <c:v>0.99921640615998097</c:v>
                </c:pt>
                <c:pt idx="1573">
                  <c:v>0.99921832138076128</c:v>
                </c:pt>
                <c:pt idx="1574">
                  <c:v>0.99922022704314384</c:v>
                </c:pt>
                <c:pt idx="1575">
                  <c:v>0.99922212319483228</c:v>
                </c:pt>
                <c:pt idx="1576">
                  <c:v>0.99922400988329207</c:v>
                </c:pt>
                <c:pt idx="1577">
                  <c:v>0.99922588715575211</c:v>
                </c:pt>
                <c:pt idx="1578">
                  <c:v>0.99922775505920525</c:v>
                </c:pt>
                <c:pt idx="1579">
                  <c:v>0.99922961364040985</c:v>
                </c:pt>
                <c:pt idx="1580">
                  <c:v>0.99923146294589105</c:v>
                </c:pt>
                <c:pt idx="1581">
                  <c:v>0.99923330302194147</c:v>
                </c:pt>
                <c:pt idx="1582">
                  <c:v>0.99923513391462337</c:v>
                </c:pt>
                <c:pt idx="1583">
                  <c:v>0.99923695566976822</c:v>
                </c:pt>
                <c:pt idx="1584">
                  <c:v>0.99923876833297953</c:v>
                </c:pt>
                <c:pt idx="1585">
                  <c:v>0.99924057194963301</c:v>
                </c:pt>
                <c:pt idx="1586">
                  <c:v>0.99924236656487742</c:v>
                </c:pt>
                <c:pt idx="1587">
                  <c:v>0.99924415222363694</c:v>
                </c:pt>
                <c:pt idx="1588">
                  <c:v>0.99924592897061104</c:v>
                </c:pt>
                <c:pt idx="1589">
                  <c:v>0.99924769685027626</c:v>
                </c:pt>
                <c:pt idx="1590">
                  <c:v>0.99924945590688719</c:v>
                </c:pt>
                <c:pt idx="1591">
                  <c:v>0.9992512061844776</c:v>
                </c:pt>
                <c:pt idx="1592">
                  <c:v>0.99925294772686124</c:v>
                </c:pt>
                <c:pt idx="1593">
                  <c:v>0.99925468057763367</c:v>
                </c:pt>
                <c:pt idx="1594">
                  <c:v>0.9992564047801723</c:v>
                </c:pt>
                <c:pt idx="1595">
                  <c:v>0.9992581203776385</c:v>
                </c:pt>
                <c:pt idx="1596">
                  <c:v>0.99925982741297803</c:v>
                </c:pt>
                <c:pt idx="1597">
                  <c:v>0.99926152592892237</c:v>
                </c:pt>
                <c:pt idx="1598">
                  <c:v>0.99926321596798995</c:v>
                </c:pt>
                <c:pt idx="1599">
                  <c:v>0.99926489757248638</c:v>
                </c:pt>
                <c:pt idx="1600">
                  <c:v>0.99926657078450687</c:v>
                </c:pt>
                <c:pt idx="1601">
                  <c:v>0.99926823564593603</c:v>
                </c:pt>
                <c:pt idx="1602">
                  <c:v>0.99926989219844964</c:v>
                </c:pt>
                <c:pt idx="1603">
                  <c:v>0.99927154048351552</c:v>
                </c:pt>
                <c:pt idx="1604">
                  <c:v>0.99927318054239445</c:v>
                </c:pt>
                <c:pt idx="1605">
                  <c:v>0.99927481241614147</c:v>
                </c:pt>
                <c:pt idx="1606">
                  <c:v>0.99927643614560624</c:v>
                </c:pt>
                <c:pt idx="1607">
                  <c:v>0.99927805177143503</c:v>
                </c:pt>
                <c:pt idx="1608">
                  <c:v>0.99927965933407126</c:v>
                </c:pt>
                <c:pt idx="1609">
                  <c:v>0.99928125887375607</c:v>
                </c:pt>
                <c:pt idx="1610">
                  <c:v>0.99928285043053033</c:v>
                </c:pt>
                <c:pt idx="1611">
                  <c:v>0.99928443404423462</c:v>
                </c:pt>
                <c:pt idx="1612">
                  <c:v>0.99928600975451087</c:v>
                </c:pt>
                <c:pt idx="1613">
                  <c:v>0.99928757760080311</c:v>
                </c:pt>
                <c:pt idx="1614">
                  <c:v>0.9992891376223586</c:v>
                </c:pt>
                <c:pt idx="1615">
                  <c:v>0.99929068985822889</c:v>
                </c:pt>
                <c:pt idx="1616">
                  <c:v>0.99929223434726999</c:v>
                </c:pt>
                <c:pt idx="1617">
                  <c:v>0.99929377112814477</c:v>
                </c:pt>
                <c:pt idx="1618">
                  <c:v>0.99929530023932289</c:v>
                </c:pt>
                <c:pt idx="1619">
                  <c:v>0.99929682171908152</c:v>
                </c:pt>
                <c:pt idx="1620">
                  <c:v>0.99929833560550752</c:v>
                </c:pt>
                <c:pt idx="1621">
                  <c:v>0.99929984193649712</c:v>
                </c:pt>
                <c:pt idx="1622">
                  <c:v>0.99930134074975796</c:v>
                </c:pt>
                <c:pt idx="1623">
                  <c:v>0.9993028320828089</c:v>
                </c:pt>
                <c:pt idx="1624">
                  <c:v>0.99930431597298208</c:v>
                </c:pt>
                <c:pt idx="1625">
                  <c:v>0.99930579245742279</c:v>
                </c:pt>
                <c:pt idx="1626">
                  <c:v>0.99930726157309147</c:v>
                </c:pt>
                <c:pt idx="1627">
                  <c:v>0.9993087233567638</c:v>
                </c:pt>
                <c:pt idx="1628">
                  <c:v>0.99931017784503184</c:v>
                </c:pt>
                <c:pt idx="1629">
                  <c:v>0.99931162507430527</c:v>
                </c:pt>
                <c:pt idx="1630">
                  <c:v>0.99931306508081208</c:v>
                </c:pt>
                <c:pt idx="1631">
                  <c:v>0.99931449790059912</c:v>
                </c:pt>
                <c:pt idx="1632">
                  <c:v>0.99931592356953369</c:v>
                </c:pt>
                <c:pt idx="1633">
                  <c:v>0.99931734212330381</c:v>
                </c:pt>
                <c:pt idx="1634">
                  <c:v>0.99931875359741973</c:v>
                </c:pt>
                <c:pt idx="1635">
                  <c:v>0.99932015802721397</c:v>
                </c:pt>
                <c:pt idx="1636">
                  <c:v>0.99932155544784329</c:v>
                </c:pt>
                <c:pt idx="1637">
                  <c:v>0.99932294589428849</c:v>
                </c:pt>
                <c:pt idx="1638">
                  <c:v>0.99932432940135629</c:v>
                </c:pt>
                <c:pt idx="1639">
                  <c:v>0.9993257060036792</c:v>
                </c:pt>
                <c:pt idx="1640">
                  <c:v>0.99932707573571722</c:v>
                </c:pt>
                <c:pt idx="1641">
                  <c:v>0.99932843863175813</c:v>
                </c:pt>
                <c:pt idx="1642">
                  <c:v>0.99932979472591887</c:v>
                </c:pt>
                <c:pt idx="1643">
                  <c:v>0.99933114405214585</c:v>
                </c:pt>
                <c:pt idx="1644">
                  <c:v>0.99933248664421614</c:v>
                </c:pt>
                <c:pt idx="1645">
                  <c:v>0.99933382253573844</c:v>
                </c:pt>
                <c:pt idx="1646">
                  <c:v>0.99933515176015331</c:v>
                </c:pt>
                <c:pt idx="1647">
                  <c:v>0.99933647435073492</c:v>
                </c:pt>
                <c:pt idx="1648">
                  <c:v>0.99933779034059089</c:v>
                </c:pt>
                <c:pt idx="1649">
                  <c:v>0.99933909976266388</c:v>
                </c:pt>
                <c:pt idx="1650">
                  <c:v>0.99934040264973212</c:v>
                </c:pt>
                <c:pt idx="1651">
                  <c:v>0.99934169903441028</c:v>
                </c:pt>
                <c:pt idx="1652">
                  <c:v>0.99934298894915008</c:v>
                </c:pt>
                <c:pt idx="1653">
                  <c:v>0.99934427242624135</c:v>
                </c:pt>
                <c:pt idx="1654">
                  <c:v>0.99934554949781285</c:v>
                </c:pt>
                <c:pt idx="1655">
                  <c:v>0.9993468201958331</c:v>
                </c:pt>
                <c:pt idx="1656">
                  <c:v>0.99934808455211099</c:v>
                </c:pt>
                <c:pt idx="1657">
                  <c:v>0.99934934259829622</c:v>
                </c:pt>
                <c:pt idx="1658">
                  <c:v>0.99935059436588125</c:v>
                </c:pt>
                <c:pt idx="1659">
                  <c:v>0.99935183988620091</c:v>
                </c:pt>
                <c:pt idx="1660">
                  <c:v>0.99935307919043381</c:v>
                </c:pt>
                <c:pt idx="1661">
                  <c:v>0.99935431230960303</c:v>
                </c:pt>
                <c:pt idx="1662">
                  <c:v>0.99935553927457643</c:v>
                </c:pt>
                <c:pt idx="1663">
                  <c:v>0.99935676011606822</c:v>
                </c:pt>
                <c:pt idx="1664">
                  <c:v>0.99935797486463929</c:v>
                </c:pt>
                <c:pt idx="1665">
                  <c:v>0.99935918355069786</c:v>
                </c:pt>
                <c:pt idx="1666">
                  <c:v>0.99936038620450041</c:v>
                </c:pt>
                <c:pt idx="1667">
                  <c:v>0.99936158285615251</c:v>
                </c:pt>
                <c:pt idx="1668">
                  <c:v>0.99936277353560932</c:v>
                </c:pt>
                <c:pt idx="1669">
                  <c:v>0.99936395827267666</c:v>
                </c:pt>
                <c:pt idx="1670">
                  <c:v>0.99936513709701158</c:v>
                </c:pt>
                <c:pt idx="1671">
                  <c:v>0.99936631003812304</c:v>
                </c:pt>
                <c:pt idx="1672">
                  <c:v>0.99936747712537277</c:v>
                </c:pt>
                <c:pt idx="1673">
                  <c:v>0.99936863838797607</c:v>
                </c:pt>
                <c:pt idx="1674">
                  <c:v>0.99936979385500213</c:v>
                </c:pt>
                <c:pt idx="1675">
                  <c:v>0.99937094355537526</c:v>
                </c:pt>
                <c:pt idx="1676">
                  <c:v>0.99937208751787565</c:v>
                </c:pt>
                <c:pt idx="1677">
                  <c:v>0.99937322577113941</c:v>
                </c:pt>
                <c:pt idx="1678">
                  <c:v>0.99937435834365995</c:v>
                </c:pt>
                <c:pt idx="1679">
                  <c:v>0.9993754852637885</c:v>
                </c:pt>
                <c:pt idx="1680">
                  <c:v>0.99937660655973481</c:v>
                </c:pt>
                <c:pt idx="1681">
                  <c:v>0.99937772225956778</c:v>
                </c:pt>
                <c:pt idx="1682">
                  <c:v>0.99937883239121617</c:v>
                </c:pt>
                <c:pt idx="1683">
                  <c:v>0.99937993698246952</c:v>
                </c:pt>
                <c:pt idx="1684">
                  <c:v>0.9993810360609785</c:v>
                </c:pt>
                <c:pt idx="1685">
                  <c:v>0.99938212965425599</c:v>
                </c:pt>
                <c:pt idx="1686">
                  <c:v>0.99938321778967731</c:v>
                </c:pt>
                <c:pt idx="1687">
                  <c:v>0.99938430049448124</c:v>
                </c:pt>
                <c:pt idx="1688">
                  <c:v>0.99938537779577086</c:v>
                </c:pt>
                <c:pt idx="1689">
                  <c:v>0.99938644972051371</c:v>
                </c:pt>
                <c:pt idx="1690">
                  <c:v>0.99938751629554268</c:v>
                </c:pt>
                <c:pt idx="1691">
                  <c:v>0.99938857754755694</c:v>
                </c:pt>
                <c:pt idx="1692">
                  <c:v>0.9993896335031226</c:v>
                </c:pt>
                <c:pt idx="1693">
                  <c:v>0.9993906841886725</c:v>
                </c:pt>
                <c:pt idx="1694">
                  <c:v>0.99939172963050849</c:v>
                </c:pt>
                <c:pt idx="1695">
                  <c:v>0.99939276985480019</c:v>
                </c:pt>
                <c:pt idx="1696">
                  <c:v>0.99939380488758733</c:v>
                </c:pt>
                <c:pt idx="1697">
                  <c:v>0.99939483475477942</c:v>
                </c:pt>
                <c:pt idx="1698">
                  <c:v>0.9993958594821567</c:v>
                </c:pt>
                <c:pt idx="1699">
                  <c:v>0.99939687909537056</c:v>
                </c:pt>
                <c:pt idx="1700">
                  <c:v>0.9993978936199448</c:v>
                </c:pt>
                <c:pt idx="1701">
                  <c:v>0.99939890308127544</c:v>
                </c:pt>
                <c:pt idx="1702">
                  <c:v>0.99939990750463181</c:v>
                </c:pt>
                <c:pt idx="1703">
                  <c:v>0.99940090691515748</c:v>
                </c:pt>
                <c:pt idx="1704">
                  <c:v>0.99940190133786988</c:v>
                </c:pt>
                <c:pt idx="1705">
                  <c:v>0.9994028907976622</c:v>
                </c:pt>
                <c:pt idx="1706">
                  <c:v>0.99940387531930308</c:v>
                </c:pt>
                <c:pt idx="1707">
                  <c:v>0.99940485492743758</c:v>
                </c:pt>
                <c:pt idx="1708">
                  <c:v>0.99940582964658808</c:v>
                </c:pt>
                <c:pt idx="1709">
                  <c:v>0.99940679950115396</c:v>
                </c:pt>
                <c:pt idx="1710">
                  <c:v>0.99940776451541335</c:v>
                </c:pt>
                <c:pt idx="1711">
                  <c:v>0.99940872471352304</c:v>
                </c:pt>
                <c:pt idx="1712">
                  <c:v>0.99940968011951903</c:v>
                </c:pt>
                <c:pt idx="1713">
                  <c:v>0.99941063075731795</c:v>
                </c:pt>
                <c:pt idx="1714">
                  <c:v>0.99941157665071634</c:v>
                </c:pt>
                <c:pt idx="1715">
                  <c:v>0.99941251782339269</c:v>
                </c:pt>
                <c:pt idx="1716">
                  <c:v>0.99941345429890671</c:v>
                </c:pt>
                <c:pt idx="1717">
                  <c:v>0.99941438610070088</c:v>
                </c:pt>
                <c:pt idx="1718">
                  <c:v>0.99941531325210053</c:v>
                </c:pt>
                <c:pt idx="1719">
                  <c:v>0.99941623577631478</c:v>
                </c:pt>
                <c:pt idx="1720">
                  <c:v>0.99941715369643658</c:v>
                </c:pt>
                <c:pt idx="1721">
                  <c:v>0.999418067035444</c:v>
                </c:pt>
                <c:pt idx="1722">
                  <c:v>0.99941897581620021</c:v>
                </c:pt>
                <c:pt idx="1723">
                  <c:v>0.99941988006145432</c:v>
                </c:pt>
                <c:pt idx="1724">
                  <c:v>0.99942077979384192</c:v>
                </c:pt>
                <c:pt idx="1725">
                  <c:v>0.99942167503588553</c:v>
                </c:pt>
                <c:pt idx="1726">
                  <c:v>0.99942256580999533</c:v>
                </c:pt>
                <c:pt idx="1727">
                  <c:v>0.99942345213846995</c:v>
                </c:pt>
                <c:pt idx="1728">
                  <c:v>0.9994243340434964</c:v>
                </c:pt>
                <c:pt idx="1729">
                  <c:v>0.99942521154715069</c:v>
                </c:pt>
                <c:pt idx="1730">
                  <c:v>0.99942608467139937</c:v>
                </c:pt>
                <c:pt idx="1731">
                  <c:v>0.99942695343809873</c:v>
                </c:pt>
                <c:pt idx="1732">
                  <c:v>0.99942781786899637</c:v>
                </c:pt>
                <c:pt idx="1733">
                  <c:v>0.9994286779857311</c:v>
                </c:pt>
                <c:pt idx="1734">
                  <c:v>0.99942953380983413</c:v>
                </c:pt>
                <c:pt idx="1735">
                  <c:v>0.99943038536272855</c:v>
                </c:pt>
                <c:pt idx="1736">
                  <c:v>0.9994312326657312</c:v>
                </c:pt>
                <c:pt idx="1737">
                  <c:v>0.99943207574005211</c:v>
                </c:pt>
                <c:pt idx="1738">
                  <c:v>0.99943291460679562</c:v>
                </c:pt>
                <c:pt idx="1739">
                  <c:v>0.99943374928696083</c:v>
                </c:pt>
                <c:pt idx="1740">
                  <c:v>0.99943457980144168</c:v>
                </c:pt>
                <c:pt idx="1741">
                  <c:v>0.99943540617102833</c:v>
                </c:pt>
                <c:pt idx="1742">
                  <c:v>0.99943622841640667</c:v>
                </c:pt>
                <c:pt idx="1743">
                  <c:v>0.99943704655816001</c:v>
                </c:pt>
                <c:pt idx="1744">
                  <c:v>0.99943786061676809</c:v>
                </c:pt>
                <c:pt idx="1745">
                  <c:v>0.99943867061260916</c:v>
                </c:pt>
                <c:pt idx="1746">
                  <c:v>0.99943947656595944</c:v>
                </c:pt>
                <c:pt idx="1747">
                  <c:v>0.99944027849699402</c:v>
                </c:pt>
                <c:pt idx="1748">
                  <c:v>0.99944107642578728</c:v>
                </c:pt>
                <c:pt idx="1749">
                  <c:v>0.99944187037231336</c:v>
                </c:pt>
                <c:pt idx="1750">
                  <c:v>0.99944266035644691</c:v>
                </c:pt>
                <c:pt idx="1751">
                  <c:v>0.99944344639796323</c:v>
                </c:pt>
                <c:pt idx="1752">
                  <c:v>0.9994442285165388</c:v>
                </c:pt>
                <c:pt idx="1753">
                  <c:v>0.99944500673175218</c:v>
                </c:pt>
                <c:pt idx="1754">
                  <c:v>0.99944578106308413</c:v>
                </c:pt>
                <c:pt idx="1755">
                  <c:v>0.99944655152991813</c:v>
                </c:pt>
                <c:pt idx="1756">
                  <c:v>0.99944731815154086</c:v>
                </c:pt>
                <c:pt idx="1757">
                  <c:v>0.99944808094714288</c:v>
                </c:pt>
                <c:pt idx="1758">
                  <c:v>0.99944883993581901</c:v>
                </c:pt>
                <c:pt idx="1759">
                  <c:v>0.99944959513656861</c:v>
                </c:pt>
                <c:pt idx="1760">
                  <c:v>0.99945034656829623</c:v>
                </c:pt>
                <c:pt idx="1761">
                  <c:v>0.99945109424981216</c:v>
                </c:pt>
                <c:pt idx="1762">
                  <c:v>0.99945183819983285</c:v>
                </c:pt>
                <c:pt idx="1763">
                  <c:v>0.99945257843698132</c:v>
                </c:pt>
                <c:pt idx="1764">
                  <c:v>0.9994533149797874</c:v>
                </c:pt>
                <c:pt idx="1765">
                  <c:v>0.9994540478466889</c:v>
                </c:pt>
                <c:pt idx="1766">
                  <c:v>0.99945477705603114</c:v>
                </c:pt>
                <c:pt idx="1767">
                  <c:v>0.9994555026260683</c:v>
                </c:pt>
                <c:pt idx="1768">
                  <c:v>0.99945622457496319</c:v>
                </c:pt>
                <c:pt idx="1769">
                  <c:v>0.99945694292078791</c:v>
                </c:pt>
                <c:pt idx="1770">
                  <c:v>0.99945765768152472</c:v>
                </c:pt>
                <c:pt idx="1771">
                  <c:v>0.99945836887506578</c:v>
                </c:pt>
                <c:pt idx="1772">
                  <c:v>0.99945907651921406</c:v>
                </c:pt>
                <c:pt idx="1773">
                  <c:v>0.99945978063168373</c:v>
                </c:pt>
                <c:pt idx="1774">
                  <c:v>0.99946048123010056</c:v>
                </c:pt>
                <c:pt idx="1775">
                  <c:v>0.99946117833200243</c:v>
                </c:pt>
                <c:pt idx="1776">
                  <c:v>0.99946187195483949</c:v>
                </c:pt>
                <c:pt idx="1777">
                  <c:v>0.99946256211597484</c:v>
                </c:pt>
                <c:pt idx="1778">
                  <c:v>0.999463248832685</c:v>
                </c:pt>
                <c:pt idx="1779">
                  <c:v>0.99946393212216034</c:v>
                </c:pt>
                <c:pt idx="1780">
                  <c:v>0.99946461200150538</c:v>
                </c:pt>
                <c:pt idx="1781">
                  <c:v>0.99946528848773919</c:v>
                </c:pt>
                <c:pt idx="1782">
                  <c:v>0.99946596159779577</c:v>
                </c:pt>
                <c:pt idx="1783">
                  <c:v>0.99946663134852509</c:v>
                </c:pt>
                <c:pt idx="1784">
                  <c:v>0.99946729775669263</c:v>
                </c:pt>
                <c:pt idx="1785">
                  <c:v>0.99946796083898026</c:v>
                </c:pt>
                <c:pt idx="1786">
                  <c:v>0.9994686206119866</c:v>
                </c:pt>
                <c:pt idx="1787">
                  <c:v>0.99946927709222755</c:v>
                </c:pt>
                <c:pt idx="1788">
                  <c:v>0.9994699302961364</c:v>
                </c:pt>
                <c:pt idx="1789">
                  <c:v>0.99947058024006463</c:v>
                </c:pt>
                <c:pt idx="1790">
                  <c:v>0.9994712269402819</c:v>
                </c:pt>
                <c:pt idx="1791">
                  <c:v>0.99947187041297669</c:v>
                </c:pt>
                <c:pt idx="1792">
                  <c:v>0.99947251067425713</c:v>
                </c:pt>
                <c:pt idx="1793">
                  <c:v>0.99947314774015028</c:v>
                </c:pt>
                <c:pt idx="1794">
                  <c:v>0.99947378162660372</c:v>
                </c:pt>
                <c:pt idx="1795">
                  <c:v>0.99947441234948498</c:v>
                </c:pt>
                <c:pt idx="1796">
                  <c:v>0.99947503992458309</c:v>
                </c:pt>
                <c:pt idx="1797">
                  <c:v>0.99947566436760737</c:v>
                </c:pt>
                <c:pt idx="1798">
                  <c:v>0.99947628569418978</c:v>
                </c:pt>
                <c:pt idx="1799">
                  <c:v>0.99947690391988331</c:v>
                </c:pt>
                <c:pt idx="1800">
                  <c:v>0.99947751906016391</c:v>
                </c:pt>
                <c:pt idx="1801">
                  <c:v>0.99947813113042994</c:v>
                </c:pt>
                <c:pt idx="1802">
                  <c:v>0.99947874014600335</c:v>
                </c:pt>
                <c:pt idx="1803">
                  <c:v>0.99947934612212919</c:v>
                </c:pt>
                <c:pt idx="1804">
                  <c:v>0.99947994907397664</c:v>
                </c:pt>
                <c:pt idx="1805">
                  <c:v>0.99948054901663919</c:v>
                </c:pt>
                <c:pt idx="1806">
                  <c:v>0.99948114596513482</c:v>
                </c:pt>
                <c:pt idx="1807">
                  <c:v>0.99948173993440681</c:v>
                </c:pt>
                <c:pt idx="1808">
                  <c:v>0.9994823309393237</c:v>
                </c:pt>
                <c:pt idx="1809">
                  <c:v>0.99948291899467978</c:v>
                </c:pt>
                <c:pt idx="1810">
                  <c:v>0.9994835041151956</c:v>
                </c:pt>
                <c:pt idx="1811">
                  <c:v>0.99948408631551833</c:v>
                </c:pt>
                <c:pt idx="1812">
                  <c:v>0.99948466561022198</c:v>
                </c:pt>
                <c:pt idx="1813">
                  <c:v>0.99948524201380762</c:v>
                </c:pt>
                <c:pt idx="1814">
                  <c:v>0.99948581554070415</c:v>
                </c:pt>
                <c:pt idx="1815">
                  <c:v>0.99948638620526853</c:v>
                </c:pt>
                <c:pt idx="1816">
                  <c:v>0.99948695402178578</c:v>
                </c:pt>
                <c:pt idx="1817">
                  <c:v>0.99948751900446986</c:v>
                </c:pt>
                <c:pt idx="1818">
                  <c:v>0.99948808116746402</c:v>
                </c:pt>
                <c:pt idx="1819">
                  <c:v>0.99948864052484021</c:v>
                </c:pt>
                <c:pt idx="1820">
                  <c:v>0.99948919709060069</c:v>
                </c:pt>
                <c:pt idx="1821">
                  <c:v>0.99948975087867797</c:v>
                </c:pt>
                <c:pt idx="1822">
                  <c:v>0.99949030190293464</c:v>
                </c:pt>
                <c:pt idx="1823">
                  <c:v>0.9994908501771641</c:v>
                </c:pt>
                <c:pt idx="1824">
                  <c:v>0.99949139571509138</c:v>
                </c:pt>
                <c:pt idx="1825">
                  <c:v>0.99949193853037244</c:v>
                </c:pt>
                <c:pt idx="1826">
                  <c:v>0.99949247863659541</c:v>
                </c:pt>
                <c:pt idx="1827">
                  <c:v>0.99949301604728047</c:v>
                </c:pt>
                <c:pt idx="1828">
                  <c:v>0.99949355077588065</c:v>
                </c:pt>
                <c:pt idx="1829">
                  <c:v>0.99949408283578123</c:v>
                </c:pt>
                <c:pt idx="1830">
                  <c:v>0.99949461224030123</c:v>
                </c:pt>
                <c:pt idx="1831">
                  <c:v>0.99949513900269304</c:v>
                </c:pt>
                <c:pt idx="1832">
                  <c:v>0.99949566313614269</c:v>
                </c:pt>
                <c:pt idx="1833">
                  <c:v>0.99949618465377077</c:v>
                </c:pt>
                <c:pt idx="1834">
                  <c:v>0.99949670356863218</c:v>
                </c:pt>
                <c:pt idx="1835">
                  <c:v>0.99949721989371654</c:v>
                </c:pt>
                <c:pt idx="1836">
                  <c:v>0.99949773364194894</c:v>
                </c:pt>
                <c:pt idx="1837">
                  <c:v>0.99949824482618987</c:v>
                </c:pt>
                <c:pt idx="1838">
                  <c:v>0.99949875345923545</c:v>
                </c:pt>
                <c:pt idx="1839">
                  <c:v>0.99949925955381802</c:v>
                </c:pt>
                <c:pt idx="1840">
                  <c:v>0.99949976312260658</c:v>
                </c:pt>
                <c:pt idx="1841">
                  <c:v>0.9995002641782067</c:v>
                </c:pt>
                <c:pt idx="1842">
                  <c:v>0.99950076273316091</c:v>
                </c:pt>
                <c:pt idx="1843">
                  <c:v>0.99950125879994967</c:v>
                </c:pt>
                <c:pt idx="1844">
                  <c:v>0.99950175239099059</c:v>
                </c:pt>
                <c:pt idx="1845">
                  <c:v>0.99950224351863959</c:v>
                </c:pt>
                <c:pt idx="1846">
                  <c:v>0.99950273219519081</c:v>
                </c:pt>
                <c:pt idx="1847">
                  <c:v>0.99950321843287704</c:v>
                </c:pt>
                <c:pt idx="1848">
                  <c:v>0.99950370224387008</c:v>
                </c:pt>
                <c:pt idx="1849">
                  <c:v>0.99950418364028104</c:v>
                </c:pt>
                <c:pt idx="1850">
                  <c:v>0.99950466263416027</c:v>
                </c:pt>
                <c:pt idx="1851">
                  <c:v>0.99950513923749862</c:v>
                </c:pt>
                <c:pt idx="1852">
                  <c:v>0.99950561346222633</c:v>
                </c:pt>
                <c:pt idx="1853">
                  <c:v>0.99950608532021479</c:v>
                </c:pt>
                <c:pt idx="1854">
                  <c:v>0.99950655482327555</c:v>
                </c:pt>
                <c:pt idx="1855">
                  <c:v>0.99950702198316144</c:v>
                </c:pt>
                <c:pt idx="1856">
                  <c:v>0.99950748681156687</c:v>
                </c:pt>
                <c:pt idx="1857">
                  <c:v>0.99950794932012765</c:v>
                </c:pt>
                <c:pt idx="1858">
                  <c:v>0.99950840952042141</c:v>
                </c:pt>
                <c:pt idx="1859">
                  <c:v>0.99950886742396838</c:v>
                </c:pt>
                <c:pt idx="1860">
                  <c:v>0.99950932304223084</c:v>
                </c:pt>
                <c:pt idx="1861">
                  <c:v>0.9995097763866142</c:v>
                </c:pt>
                <c:pt idx="1862">
                  <c:v>0.99951022746846674</c:v>
                </c:pt>
                <c:pt idx="1863">
                  <c:v>0.99951067629908041</c:v>
                </c:pt>
                <c:pt idx="1864">
                  <c:v>0.99951112288969046</c:v>
                </c:pt>
                <c:pt idx="1865">
                  <c:v>0.99951156725147594</c:v>
                </c:pt>
                <c:pt idx="1866">
                  <c:v>0.99951200939556084</c:v>
                </c:pt>
                <c:pt idx="1867">
                  <c:v>0.99951244933301286</c:v>
                </c:pt>
                <c:pt idx="1868">
                  <c:v>0.99951288707484487</c:v>
                </c:pt>
                <c:pt idx="1869">
                  <c:v>0.99951332263201464</c:v>
                </c:pt>
                <c:pt idx="1870">
                  <c:v>0.99951375601542525</c:v>
                </c:pt>
                <c:pt idx="1871">
                  <c:v>0.99951418723592544</c:v>
                </c:pt>
                <c:pt idx="1872">
                  <c:v>0.99951461630430971</c:v>
                </c:pt>
                <c:pt idx="1873">
                  <c:v>0.99951504323131879</c:v>
                </c:pt>
                <c:pt idx="1874">
                  <c:v>0.99951546802763991</c:v>
                </c:pt>
                <c:pt idx="1875">
                  <c:v>0.99951589070390656</c:v>
                </c:pt>
                <c:pt idx="1876">
                  <c:v>0.99951631127069962</c:v>
                </c:pt>
                <c:pt idx="1877">
                  <c:v>0.99951672973854666</c:v>
                </c:pt>
                <c:pt idx="1878">
                  <c:v>0.99951714611792342</c:v>
                </c:pt>
                <c:pt idx="1879">
                  <c:v>0.99951756041925244</c:v>
                </c:pt>
                <c:pt idx="1880">
                  <c:v>0.99951797265290532</c:v>
                </c:pt>
                <c:pt idx="1881">
                  <c:v>0.9995183828292008</c:v>
                </c:pt>
                <c:pt idx="1882">
                  <c:v>0.99951879095840701</c:v>
                </c:pt>
                <c:pt idx="1883">
                  <c:v>0.99951919705074022</c:v>
                </c:pt>
                <c:pt idx="1884">
                  <c:v>0.99951960111636617</c:v>
                </c:pt>
                <c:pt idx="1885">
                  <c:v>0.99952000316539968</c:v>
                </c:pt>
                <c:pt idx="1886">
                  <c:v>0.99952040320790481</c:v>
                </c:pt>
                <c:pt idx="1887">
                  <c:v>0.99952080125389586</c:v>
                </c:pt>
                <c:pt idx="1888">
                  <c:v>0.99952119731333688</c:v>
                </c:pt>
                <c:pt idx="1889">
                  <c:v>0.99952159139614227</c:v>
                </c:pt>
                <c:pt idx="1890">
                  <c:v>0.99952198351217691</c:v>
                </c:pt>
                <c:pt idx="1891">
                  <c:v>0.99952237367125651</c:v>
                </c:pt>
                <c:pt idx="1892">
                  <c:v>0.99952276188314759</c:v>
                </c:pt>
                <c:pt idx="1893">
                  <c:v>0.99952314815756838</c:v>
                </c:pt>
                <c:pt idx="1894">
                  <c:v>0.99952353250418824</c:v>
                </c:pt>
                <c:pt idx="1895">
                  <c:v>0.99952391493262815</c:v>
                </c:pt>
                <c:pt idx="1896">
                  <c:v>0.99952429545246146</c:v>
                </c:pt>
                <c:pt idx="1897">
                  <c:v>0.99952467407321355</c:v>
                </c:pt>
                <c:pt idx="1898">
                  <c:v>0.99952505080436205</c:v>
                </c:pt>
                <c:pt idx="1899">
                  <c:v>0.99952542565533786</c:v>
                </c:pt>
                <c:pt idx="1900">
                  <c:v>0.99952579863552415</c:v>
                </c:pt>
                <c:pt idx="1901">
                  <c:v>0.9995261697542579</c:v>
                </c:pt>
                <c:pt idx="1902">
                  <c:v>0.99952653902082877</c:v>
                </c:pt>
                <c:pt idx="1903">
                  <c:v>0.99952690644448083</c:v>
                </c:pt>
                <c:pt idx="1904">
                  <c:v>0.99952727203441138</c:v>
                </c:pt>
                <c:pt idx="1905">
                  <c:v>0.999527635799772</c:v>
                </c:pt>
                <c:pt idx="1906">
                  <c:v>0.99952799774966894</c:v>
                </c:pt>
                <c:pt idx="1907">
                  <c:v>0.99952835789316263</c:v>
                </c:pt>
                <c:pt idx="1908">
                  <c:v>0.99952871623926842</c:v>
                </c:pt>
                <c:pt idx="1909">
                  <c:v>0.99952907279695657</c:v>
                </c:pt>
                <c:pt idx="1910">
                  <c:v>0.99952942757515262</c:v>
                </c:pt>
                <c:pt idx="1911">
                  <c:v>0.99952978058273767</c:v>
                </c:pt>
                <c:pt idx="1912">
                  <c:v>0.99953013182854833</c:v>
                </c:pt>
                <c:pt idx="1913">
                  <c:v>0.99953048132137723</c:v>
                </c:pt>
                <c:pt idx="1914">
                  <c:v>0.99953082906997293</c:v>
                </c:pt>
                <c:pt idx="1915">
                  <c:v>0.99953117508304068</c:v>
                </c:pt>
                <c:pt idx="1916">
                  <c:v>0.99953151936924189</c:v>
                </c:pt>
                <c:pt idx="1917">
                  <c:v>0.99953186193719512</c:v>
                </c:pt>
                <c:pt idx="1918">
                  <c:v>0.99953220279547561</c:v>
                </c:pt>
                <c:pt idx="1919">
                  <c:v>0.99953254195261587</c:v>
                </c:pt>
                <c:pt idx="1920">
                  <c:v>0.999532879417106</c:v>
                </c:pt>
                <c:pt idx="1921">
                  <c:v>0.99953321519739347</c:v>
                </c:pt>
                <c:pt idx="1922">
                  <c:v>0.99953354930188376</c:v>
                </c:pt>
                <c:pt idx="1923">
                  <c:v>0.99953388173894053</c:v>
                </c:pt>
                <c:pt idx="1924">
                  <c:v>0.99953421251688523</c:v>
                </c:pt>
                <c:pt idx="1925">
                  <c:v>0.99953454164399835</c:v>
                </c:pt>
                <c:pt idx="1926">
                  <c:v>0.99953486912851874</c:v>
                </c:pt>
                <c:pt idx="1927">
                  <c:v>0.99953519497864396</c:v>
                </c:pt>
                <c:pt idx="1928">
                  <c:v>0.99953551920253103</c:v>
                </c:pt>
                <c:pt idx="1929">
                  <c:v>0.99953584180829635</c:v>
                </c:pt>
                <c:pt idx="1930">
                  <c:v>0.99953616280401514</c:v>
                </c:pt>
                <c:pt idx="1931">
                  <c:v>0.99953648219772295</c:v>
                </c:pt>
                <c:pt idx="1932">
                  <c:v>0.99953679999741507</c:v>
                </c:pt>
                <c:pt idx="1933">
                  <c:v>0.99953711621104668</c:v>
                </c:pt>
                <c:pt idx="1934">
                  <c:v>0.99953743084653368</c:v>
                </c:pt>
                <c:pt idx="1935">
                  <c:v>0.99953774391175199</c:v>
                </c:pt>
                <c:pt idx="1936">
                  <c:v>0.99953805541453844</c:v>
                </c:pt>
                <c:pt idx="1937">
                  <c:v>0.99953836536269081</c:v>
                </c:pt>
                <c:pt idx="1938">
                  <c:v>0.99953867376396788</c:v>
                </c:pt>
                <c:pt idx="1939">
                  <c:v>0.99953898062608981</c:v>
                </c:pt>
                <c:pt idx="1940">
                  <c:v>0.99953928595673802</c:v>
                </c:pt>
                <c:pt idx="1941">
                  <c:v>0.99953958976355572</c:v>
                </c:pt>
                <c:pt idx="1942">
                  <c:v>0.99953989205414806</c:v>
                </c:pt>
                <c:pt idx="1943">
                  <c:v>0.9995401928360822</c:v>
                </c:pt>
                <c:pt idx="1944">
                  <c:v>0.99954049211688722</c:v>
                </c:pt>
                <c:pt idx="1945">
                  <c:v>0.99954078990405526</c:v>
                </c:pt>
                <c:pt idx="1946">
                  <c:v>0.99954108620504045</c:v>
                </c:pt>
                <c:pt idx="1947">
                  <c:v>0.99954138102725987</c:v>
                </c:pt>
                <c:pt idx="1948">
                  <c:v>0.99954167437809383</c:v>
                </c:pt>
                <c:pt idx="1949">
                  <c:v>0.99954196626488578</c:v>
                </c:pt>
                <c:pt idx="1950">
                  <c:v>0.99954225669494223</c:v>
                </c:pt>
                <c:pt idx="1951">
                  <c:v>0.99954254567553347</c:v>
                </c:pt>
                <c:pt idx="1952">
                  <c:v>0.99954283321389326</c:v>
                </c:pt>
                <c:pt idx="1953">
                  <c:v>0.99954311931721962</c:v>
                </c:pt>
                <c:pt idx="1954">
                  <c:v>0.99954340399267427</c:v>
                </c:pt>
                <c:pt idx="1955">
                  <c:v>0.99954368724738363</c:v>
                </c:pt>
                <c:pt idx="1956">
                  <c:v>0.99954396908843801</c:v>
                </c:pt>
                <c:pt idx="1957">
                  <c:v>0.99954424952289278</c:v>
                </c:pt>
                <c:pt idx="1958">
                  <c:v>0.99954452855776799</c:v>
                </c:pt>
                <c:pt idx="1959">
                  <c:v>0.99954480620004837</c:v>
                </c:pt>
                <c:pt idx="1960">
                  <c:v>0.99954508245668405</c:v>
                </c:pt>
                <c:pt idx="1961">
                  <c:v>0.99954535733459082</c:v>
                </c:pt>
                <c:pt idx="1962">
                  <c:v>0.99954563084064907</c:v>
                </c:pt>
                <c:pt idx="1963">
                  <c:v>0.99954590298170576</c:v>
                </c:pt>
                <c:pt idx="1964">
                  <c:v>0.99954617376457289</c:v>
                </c:pt>
                <c:pt idx="1965">
                  <c:v>0.99954644319602926</c:v>
                </c:pt>
                <c:pt idx="1966">
                  <c:v>0.99954671128281913</c:v>
                </c:pt>
                <c:pt idx="1967">
                  <c:v>0.9995469780316536</c:v>
                </c:pt>
                <c:pt idx="1968">
                  <c:v>0.99954724344920998</c:v>
                </c:pt>
                <c:pt idx="1969">
                  <c:v>0.99954750754213229</c:v>
                </c:pt>
                <c:pt idx="1970">
                  <c:v>0.99954777031703146</c:v>
                </c:pt>
                <c:pt idx="1971">
                  <c:v>0.99954803178048568</c:v>
                </c:pt>
                <c:pt idx="1972">
                  <c:v>0.99954829193903982</c:v>
                </c:pt>
                <c:pt idx="1973">
                  <c:v>0.99954855079920624</c:v>
                </c:pt>
                <c:pt idx="1974">
                  <c:v>0.99954880836746507</c:v>
                </c:pt>
                <c:pt idx="1975">
                  <c:v>0.99954906465026372</c:v>
                </c:pt>
                <c:pt idx="1976">
                  <c:v>0.99954931965401783</c:v>
                </c:pt>
                <c:pt idx="1977">
                  <c:v>0.99954957338511063</c:v>
                </c:pt>
                <c:pt idx="1978">
                  <c:v>0.99954982584989371</c:v>
                </c:pt>
                <c:pt idx="1979">
                  <c:v>0.9995500770546869</c:v>
                </c:pt>
                <c:pt idx="1980">
                  <c:v>0.99955032700577862</c:v>
                </c:pt>
                <c:pt idx="1981">
                  <c:v>0.99955057570942552</c:v>
                </c:pt>
                <c:pt idx="1982">
                  <c:v>0.99955082317185351</c:v>
                </c:pt>
                <c:pt idx="1983">
                  <c:v>0.9995510693992572</c:v>
                </c:pt>
                <c:pt idx="1984">
                  <c:v>0.99955131439780009</c:v>
                </c:pt>
                <c:pt idx="1985">
                  <c:v>0.99955155817361541</c:v>
                </c:pt>
                <c:pt idx="1986">
                  <c:v>0.99955180073280525</c:v>
                </c:pt>
                <c:pt idx="1987">
                  <c:v>0.99955204208144177</c:v>
                </c:pt>
                <c:pt idx="1988">
                  <c:v>0.99955228222556625</c:v>
                </c:pt>
                <c:pt idx="1989">
                  <c:v>0.99955252117119031</c:v>
                </c:pt>
                <c:pt idx="1990">
                  <c:v>0.99955275892429518</c:v>
                </c:pt>
                <c:pt idx="1991">
                  <c:v>0.99955299549083265</c:v>
                </c:pt>
                <c:pt idx="1992">
                  <c:v>0.99955323087672454</c:v>
                </c:pt>
                <c:pt idx="1993">
                  <c:v>0.99955346508786291</c:v>
                </c:pt>
                <c:pt idx="1994">
                  <c:v>0.99955369813011108</c:v>
                </c:pt>
                <c:pt idx="1995">
                  <c:v>0.99955393000930237</c:v>
                </c:pt>
                <c:pt idx="1996">
                  <c:v>0.99955416073124148</c:v>
                </c:pt>
                <c:pt idx="1997">
                  <c:v>0.9995543903017039</c:v>
                </c:pt>
                <c:pt idx="1998">
                  <c:v>0.99955461872643625</c:v>
                </c:pt>
                <c:pt idx="1999">
                  <c:v>0.99955484601115685</c:v>
                </c:pt>
                <c:pt idx="2000">
                  <c:v>0.99955507216155515</c:v>
                </c:pt>
                <c:pt idx="2001">
                  <c:v>0.99955529718329217</c:v>
                </c:pt>
                <c:pt idx="2002">
                  <c:v>0.99955552108200085</c:v>
                </c:pt>
                <c:pt idx="2003">
                  <c:v>0.99955574386328594</c:v>
                </c:pt>
                <c:pt idx="2004">
                  <c:v>0.99955596553272408</c:v>
                </c:pt>
                <c:pt idx="2005">
                  <c:v>0.9995561860958645</c:v>
                </c:pt>
                <c:pt idx="2006">
                  <c:v>0.99955640555822833</c:v>
                </c:pt>
                <c:pt idx="2007">
                  <c:v>0.9995566239253092</c:v>
                </c:pt>
                <c:pt idx="2008">
                  <c:v>0.99955684120257338</c:v>
                </c:pt>
                <c:pt idx="2009">
                  <c:v>0.99955705739546008</c:v>
                </c:pt>
                <c:pt idx="2010">
                  <c:v>0.99955727250938109</c:v>
                </c:pt>
                <c:pt idx="2011">
                  <c:v>0.9995574865497211</c:v>
                </c:pt>
                <c:pt idx="2012">
                  <c:v>0.99955769952183837</c:v>
                </c:pt>
                <c:pt idx="2013">
                  <c:v>0.99955791143106387</c:v>
                </c:pt>
                <c:pt idx="2014">
                  <c:v>0.99955812228270235</c:v>
                </c:pt>
                <c:pt idx="2015">
                  <c:v>0.99955833208203193</c:v>
                </c:pt>
                <c:pt idx="2016">
                  <c:v>0.99955854083430451</c:v>
                </c:pt>
                <c:pt idx="2017">
                  <c:v>0.99955874854474558</c:v>
                </c:pt>
                <c:pt idx="2018">
                  <c:v>0.99955895521855487</c:v>
                </c:pt>
                <c:pt idx="2019">
                  <c:v>0.99955916086090557</c:v>
                </c:pt>
                <c:pt idx="2020">
                  <c:v>0.9995593654769459</c:v>
                </c:pt>
                <c:pt idx="2021">
                  <c:v>0.99955956907179755</c:v>
                </c:pt>
                <c:pt idx="2022">
                  <c:v>0.99955977165055732</c:v>
                </c:pt>
                <c:pt idx="2023">
                  <c:v>0.99955997321829604</c:v>
                </c:pt>
                <c:pt idx="2024">
                  <c:v>0.99956017378005968</c:v>
                </c:pt>
                <c:pt idx="2025">
                  <c:v>0.99956037334086845</c:v>
                </c:pt>
                <c:pt idx="2026">
                  <c:v>0.99956057190571834</c:v>
                </c:pt>
                <c:pt idx="2027">
                  <c:v>0.99956076947957961</c:v>
                </c:pt>
                <c:pt idx="2028">
                  <c:v>0.99956096606739819</c:v>
                </c:pt>
                <c:pt idx="2029">
                  <c:v>0.99956116167409503</c:v>
                </c:pt>
                <c:pt idx="2030">
                  <c:v>0.99956135630456677</c:v>
                </c:pt>
                <c:pt idx="2031">
                  <c:v>0.99956154996368562</c:v>
                </c:pt>
                <c:pt idx="2032">
                  <c:v>0.99956174265629927</c:v>
                </c:pt>
                <c:pt idx="2033">
                  <c:v>0.99956193438723129</c:v>
                </c:pt>
                <c:pt idx="2034">
                  <c:v>0.99956212516128096</c:v>
                </c:pt>
                <c:pt idx="2035">
                  <c:v>0.99956231498322434</c:v>
                </c:pt>
                <c:pt idx="2036">
                  <c:v>0.99956250385781287</c:v>
                </c:pt>
                <c:pt idx="2037">
                  <c:v>0.99956269178977453</c:v>
                </c:pt>
                <c:pt idx="2038">
                  <c:v>0.99956287878381389</c:v>
                </c:pt>
                <c:pt idx="2039">
                  <c:v>0.99956306484461166</c:v>
                </c:pt>
                <c:pt idx="2040">
                  <c:v>0.99956324997682577</c:v>
                </c:pt>
                <c:pt idx="2041">
                  <c:v>0.99956343418509019</c:v>
                </c:pt>
                <c:pt idx="2042">
                  <c:v>0.99956361747401645</c:v>
                </c:pt>
                <c:pt idx="2043">
                  <c:v>0.99956379984819244</c:v>
                </c:pt>
                <c:pt idx="2044">
                  <c:v>0.99956398131218371</c:v>
                </c:pt>
                <c:pt idx="2045">
                  <c:v>0.99956416187053254</c:v>
                </c:pt>
                <c:pt idx="2046">
                  <c:v>0.99956434152775908</c:v>
                </c:pt>
                <c:pt idx="2047">
                  <c:v>0.99956452028836029</c:v>
                </c:pt>
                <c:pt idx="2048">
                  <c:v>0.99956469815681115</c:v>
                </c:pt>
                <c:pt idx="2049">
                  <c:v>0.99956487513756409</c:v>
                </c:pt>
                <c:pt idx="2050">
                  <c:v>0.99956505123504946</c:v>
                </c:pt>
                <c:pt idx="2051">
                  <c:v>0.9995652264536754</c:v>
                </c:pt>
                <c:pt idx="2052">
                  <c:v>0.99956540079782819</c:v>
                </c:pt>
                <c:pt idx="2053">
                  <c:v>0.99956557427187198</c:v>
                </c:pt>
                <c:pt idx="2054">
                  <c:v>0.99956574688014943</c:v>
                </c:pt>
                <c:pt idx="2055">
                  <c:v>0.99956591862698108</c:v>
                </c:pt>
                <c:pt idx="2056">
                  <c:v>0.99956608951666648</c:v>
                </c:pt>
                <c:pt idx="2057">
                  <c:v>0.99956625955348322</c:v>
                </c:pt>
                <c:pt idx="2058">
                  <c:v>0.999566428741688</c:v>
                </c:pt>
                <c:pt idx="2059">
                  <c:v>0.99956659708551587</c:v>
                </c:pt>
                <c:pt idx="2060">
                  <c:v>0.99956676458918081</c:v>
                </c:pt>
                <c:pt idx="2061">
                  <c:v>0.99956693125687623</c:v>
                </c:pt>
                <c:pt idx="2062">
                  <c:v>0.9995670970927738</c:v>
                </c:pt>
                <c:pt idx="2063">
                  <c:v>0.99956726210102509</c:v>
                </c:pt>
                <c:pt idx="2064">
                  <c:v>0.99956742628576067</c:v>
                </c:pt>
                <c:pt idx="2065">
                  <c:v>0.99956758965109049</c:v>
                </c:pt>
                <c:pt idx="2066">
                  <c:v>0.99956775220110394</c:v>
                </c:pt>
                <c:pt idx="2067">
                  <c:v>0.9995679139398701</c:v>
                </c:pt>
                <c:pt idx="2068">
                  <c:v>0.99956807487143762</c:v>
                </c:pt>
                <c:pt idx="2069">
                  <c:v>0.99956823499983516</c:v>
                </c:pt>
                <c:pt idx="2070">
                  <c:v>0.99956839432907119</c:v>
                </c:pt>
                <c:pt idx="2071">
                  <c:v>0.99956855286313384</c:v>
                </c:pt>
                <c:pt idx="2072">
                  <c:v>0.99956871060599195</c:v>
                </c:pt>
                <c:pt idx="2073">
                  <c:v>0.99956886756159402</c:v>
                </c:pt>
                <c:pt idx="2074">
                  <c:v>0.99956902373386936</c:v>
                </c:pt>
                <c:pt idx="2075">
                  <c:v>0.99956917912672694</c:v>
                </c:pt>
                <c:pt idx="2076">
                  <c:v>0.99956933374405688</c:v>
                </c:pt>
                <c:pt idx="2077">
                  <c:v>0.99956948758972963</c:v>
                </c:pt>
                <c:pt idx="2078">
                  <c:v>0.99956964066759624</c:v>
                </c:pt>
                <c:pt idx="2079">
                  <c:v>0.99956979298148874</c:v>
                </c:pt>
                <c:pt idx="2080">
                  <c:v>0.99956994453521997</c:v>
                </c:pt>
                <c:pt idx="2081">
                  <c:v>0.99957009533258356</c:v>
                </c:pt>
                <c:pt idx="2082">
                  <c:v>0.99957024537735462</c:v>
                </c:pt>
                <c:pt idx="2083">
                  <c:v>0.9995703946732889</c:v>
                </c:pt>
                <c:pt idx="2084">
                  <c:v>0.99957054322412375</c:v>
                </c:pt>
                <c:pt idx="2085">
                  <c:v>0.99957069103357765</c:v>
                </c:pt>
                <c:pt idx="2086">
                  <c:v>0.99957083810535097</c:v>
                </c:pt>
                <c:pt idx="2087">
                  <c:v>0.99957098444312509</c:v>
                </c:pt>
                <c:pt idx="2088">
                  <c:v>0.99957113005056319</c:v>
                </c:pt>
                <c:pt idx="2089">
                  <c:v>0.99957127493131015</c:v>
                </c:pt>
                <c:pt idx="2090">
                  <c:v>0.99957141908899294</c:v>
                </c:pt>
                <c:pt idx="2091">
                  <c:v>0.99957156252722001</c:v>
                </c:pt>
                <c:pt idx="2092">
                  <c:v>0.99957170524958183</c:v>
                </c:pt>
                <c:pt idx="2093">
                  <c:v>0.99957184725965154</c:v>
                </c:pt>
                <c:pt idx="2094">
                  <c:v>0.99957198856098373</c:v>
                </c:pt>
                <c:pt idx="2095">
                  <c:v>0.99957212915711557</c:v>
                </c:pt>
                <c:pt idx="2096">
                  <c:v>0.9995722690515666</c:v>
                </c:pt>
                <c:pt idx="2097">
                  <c:v>0.99957240824783866</c:v>
                </c:pt>
                <c:pt idx="2098">
                  <c:v>0.99957254674941631</c:v>
                </c:pt>
                <c:pt idx="2099">
                  <c:v>0.99957268455976644</c:v>
                </c:pt>
                <c:pt idx="2100">
                  <c:v>0.99957282168233885</c:v>
                </c:pt>
                <c:pt idx="2101">
                  <c:v>0.99957295812056612</c:v>
                </c:pt>
                <c:pt idx="2102">
                  <c:v>0.99957309387786353</c:v>
                </c:pt>
                <c:pt idx="2103">
                  <c:v>0.99957322895762979</c:v>
                </c:pt>
                <c:pt idx="2104">
                  <c:v>0.99957336336324587</c:v>
                </c:pt>
                <c:pt idx="2105">
                  <c:v>0.99957349709807641</c:v>
                </c:pt>
                <c:pt idx="2106">
                  <c:v>0.99957363016546918</c:v>
                </c:pt>
                <c:pt idx="2107">
                  <c:v>0.99957376256875519</c:v>
                </c:pt>
                <c:pt idx="2108">
                  <c:v>0.99957389431124888</c:v>
                </c:pt>
                <c:pt idx="2109">
                  <c:v>0.99957402539624807</c:v>
                </c:pt>
                <c:pt idx="2110">
                  <c:v>0.99957415582703413</c:v>
                </c:pt>
                <c:pt idx="2111">
                  <c:v>0.999574285606872</c:v>
                </c:pt>
                <c:pt idx="2112">
                  <c:v>0.99957441473901065</c:v>
                </c:pt>
                <c:pt idx="2113">
                  <c:v>0.99957454322668238</c:v>
                </c:pt>
                <c:pt idx="2114">
                  <c:v>0.9995746710731036</c:v>
                </c:pt>
                <c:pt idx="2115">
                  <c:v>0.99957479828147466</c:v>
                </c:pt>
                <c:pt idx="2116">
                  <c:v>0.9995749248549799</c:v>
                </c:pt>
                <c:pt idx="2117">
                  <c:v>0.99957505079678788</c:v>
                </c:pt>
                <c:pt idx="2118">
                  <c:v>0.99957517611005098</c:v>
                </c:pt>
                <c:pt idx="2119">
                  <c:v>0.99957530079790635</c:v>
                </c:pt>
                <c:pt idx="2120">
                  <c:v>0.99957542486347517</c:v>
                </c:pt>
                <c:pt idx="2121">
                  <c:v>0.99957554830986317</c:v>
                </c:pt>
                <c:pt idx="2122">
                  <c:v>0.99957567114016055</c:v>
                </c:pt>
                <c:pt idx="2123">
                  <c:v>0.99957579335744184</c:v>
                </c:pt>
                <c:pt idx="2124">
                  <c:v>0.99957591496476672</c:v>
                </c:pt>
                <c:pt idx="2125">
                  <c:v>0.99957603596517919</c:v>
                </c:pt>
                <c:pt idx="2126">
                  <c:v>0.99957615636170838</c:v>
                </c:pt>
                <c:pt idx="2127">
                  <c:v>0.99957627615736788</c:v>
                </c:pt>
                <c:pt idx="2128">
                  <c:v>0.99957639535515663</c:v>
                </c:pt>
                <c:pt idx="2129">
                  <c:v>0.99957651395805835</c:v>
                </c:pt>
                <c:pt idx="2130">
                  <c:v>0.99957663196904212</c:v>
                </c:pt>
                <c:pt idx="2131">
                  <c:v>0.99957674939106189</c:v>
                </c:pt>
                <c:pt idx="2132">
                  <c:v>0.99957686622705721</c:v>
                </c:pt>
                <c:pt idx="2133">
                  <c:v>0.99957698247995275</c:v>
                </c:pt>
                <c:pt idx="2134">
                  <c:v>0.99957709815265838</c:v>
                </c:pt>
                <c:pt idx="2135">
                  <c:v>0.99957721324807014</c:v>
                </c:pt>
                <c:pt idx="2136">
                  <c:v>0.99957732776906871</c:v>
                </c:pt>
                <c:pt idx="2137">
                  <c:v>0.99957744171852103</c:v>
                </c:pt>
                <c:pt idx="2138">
                  <c:v>0.99957755509927959</c:v>
                </c:pt>
                <c:pt idx="2139">
                  <c:v>0.99957766791418268</c:v>
                </c:pt>
                <c:pt idx="2140">
                  <c:v>0.99957778016605403</c:v>
                </c:pt>
                <c:pt idx="2141">
                  <c:v>0.99957789185770385</c:v>
                </c:pt>
                <c:pt idx="2142">
                  <c:v>0.99957800299192801</c:v>
                </c:pt>
                <c:pt idx="2143">
                  <c:v>0.99957811357150861</c:v>
                </c:pt>
                <c:pt idx="2144">
                  <c:v>0.99957822359921344</c:v>
                </c:pt>
                <c:pt idx="2145">
                  <c:v>0.99957833307779698</c:v>
                </c:pt>
                <c:pt idx="2146">
                  <c:v>0.99957844200999979</c:v>
                </c:pt>
                <c:pt idx="2147">
                  <c:v>0.99957855039854859</c:v>
                </c:pt>
                <c:pt idx="2148">
                  <c:v>0.99957865824615688</c:v>
                </c:pt>
                <c:pt idx="2149">
                  <c:v>0.99957876555552394</c:v>
                </c:pt>
                <c:pt idx="2150">
                  <c:v>0.99957887232933651</c:v>
                </c:pt>
                <c:pt idx="2151">
                  <c:v>0.9995789785702669</c:v>
                </c:pt>
                <c:pt idx="2152">
                  <c:v>0.99957908428097486</c:v>
                </c:pt>
                <c:pt idx="2153">
                  <c:v>0.99957918946410662</c:v>
                </c:pt>
                <c:pt idx="2154">
                  <c:v>0.99957929412229518</c:v>
                </c:pt>
                <c:pt idx="2155">
                  <c:v>0.99957939825816045</c:v>
                </c:pt>
                <c:pt idx="2156">
                  <c:v>0.999579501874309</c:v>
                </c:pt>
                <c:pt idx="2157">
                  <c:v>0.99957960497333465</c:v>
                </c:pt>
                <c:pt idx="2158">
                  <c:v>0.99957970755781855</c:v>
                </c:pt>
                <c:pt idx="2159">
                  <c:v>0.99957980963032811</c:v>
                </c:pt>
                <c:pt idx="2160">
                  <c:v>0.99957991119341905</c:v>
                </c:pt>
                <c:pt idx="2161">
                  <c:v>0.99958001224963344</c:v>
                </c:pt>
                <c:pt idx="2162">
                  <c:v>0.99958011280150094</c:v>
                </c:pt>
                <c:pt idx="2163">
                  <c:v>0.99958021285153875</c:v>
                </c:pt>
                <c:pt idx="2164">
                  <c:v>0.99958031240225143</c:v>
                </c:pt>
                <c:pt idx="2165">
                  <c:v>0.99958041145613075</c:v>
                </c:pt>
                <c:pt idx="2166">
                  <c:v>0.9995805100156564</c:v>
                </c:pt>
                <c:pt idx="2167">
                  <c:v>0.99958060808329574</c:v>
                </c:pt>
                <c:pt idx="2168">
                  <c:v>0.99958070566150337</c:v>
                </c:pt>
                <c:pt idx="2169">
                  <c:v>0.99958080275272221</c:v>
                </c:pt>
                <c:pt idx="2170">
                  <c:v>0.99958089935938244</c:v>
                </c:pt>
                <c:pt idx="2171">
                  <c:v>0.99958099548390256</c:v>
                </c:pt>
                <c:pt idx="2172">
                  <c:v>0.99958109112868887</c:v>
                </c:pt>
                <c:pt idx="2173">
                  <c:v>0.99958118629613524</c:v>
                </c:pt>
                <c:pt idx="2174">
                  <c:v>0.99958128098862431</c:v>
                </c:pt>
                <c:pt idx="2175">
                  <c:v>0.99958137520852641</c:v>
                </c:pt>
                <c:pt idx="2176">
                  <c:v>0.9995814689582001</c:v>
                </c:pt>
                <c:pt idx="2177">
                  <c:v>0.99958156223999206</c:v>
                </c:pt>
                <c:pt idx="2178">
                  <c:v>0.99958165505623753</c:v>
                </c:pt>
                <c:pt idx="2179">
                  <c:v>0.99958174740925965</c:v>
                </c:pt>
                <c:pt idx="2180">
                  <c:v>0.99958183930137068</c:v>
                </c:pt>
                <c:pt idx="2181">
                  <c:v>0.99958193073487056</c:v>
                </c:pt>
                <c:pt idx="2182">
                  <c:v>0.99958202171204824</c:v>
                </c:pt>
                <c:pt idx="2183">
                  <c:v>0.99958211223518134</c:v>
                </c:pt>
                <c:pt idx="2184">
                  <c:v>0.99958220230653549</c:v>
                </c:pt>
                <c:pt idx="2185">
                  <c:v>0.99958229192836545</c:v>
                </c:pt>
                <c:pt idx="2186">
                  <c:v>0.99958238110291509</c:v>
                </c:pt>
                <c:pt idx="2187">
                  <c:v>0.99958246983241617</c:v>
                </c:pt>
                <c:pt idx="2188">
                  <c:v>0.99958255811909014</c:v>
                </c:pt>
                <c:pt idx="2189">
                  <c:v>0.9995826459651469</c:v>
                </c:pt>
                <c:pt idx="2190">
                  <c:v>0.99958273337278569</c:v>
                </c:pt>
                <c:pt idx="2191">
                  <c:v>0.99958282034419421</c:v>
                </c:pt>
                <c:pt idx="2192">
                  <c:v>0.99958290688154972</c:v>
                </c:pt>
                <c:pt idx="2193">
                  <c:v>0.99958299298701847</c:v>
                </c:pt>
                <c:pt idx="2194">
                  <c:v>0.99958307866275597</c:v>
                </c:pt>
                <c:pt idx="2195">
                  <c:v>0.99958316391090696</c:v>
                </c:pt>
                <c:pt idx="2196">
                  <c:v>0.99958324873360516</c:v>
                </c:pt>
                <c:pt idx="2197">
                  <c:v>0.99958333313297409</c:v>
                </c:pt>
                <c:pt idx="2198">
                  <c:v>0.99958341711112653</c:v>
                </c:pt>
                <c:pt idx="2199">
                  <c:v>0.99958350067016455</c:v>
                </c:pt>
                <c:pt idx="2200">
                  <c:v>0.99958358381217982</c:v>
                </c:pt>
                <c:pt idx="2201">
                  <c:v>0.99958366653925368</c:v>
                </c:pt>
                <c:pt idx="2202">
                  <c:v>0.99958374885345702</c:v>
                </c:pt>
                <c:pt idx="2203">
                  <c:v>0.99958383075685042</c:v>
                </c:pt>
                <c:pt idx="2204">
                  <c:v>0.9995839122514838</c:v>
                </c:pt>
                <c:pt idx="2205">
                  <c:v>0.99958399333939763</c:v>
                </c:pt>
                <c:pt idx="2206">
                  <c:v>0.9995840740226215</c:v>
                </c:pt>
                <c:pt idx="2207">
                  <c:v>0.99958415430317515</c:v>
                </c:pt>
                <c:pt idx="2208">
                  <c:v>0.9995842341830683</c:v>
                </c:pt>
                <c:pt idx="2209">
                  <c:v>0.99958431366430034</c:v>
                </c:pt>
                <c:pt idx="2210">
                  <c:v>0.99958439274886113</c:v>
                </c:pt>
                <c:pt idx="2211">
                  <c:v>0.99958447143873019</c:v>
                </c:pt>
                <c:pt idx="2212">
                  <c:v>0.9995845497358774</c:v>
                </c:pt>
                <c:pt idx="2213">
                  <c:v>0.99958462764226275</c:v>
                </c:pt>
                <c:pt idx="2214">
                  <c:v>0.99958470515983644</c:v>
                </c:pt>
                <c:pt idx="2215">
                  <c:v>0.99958478229053893</c:v>
                </c:pt>
                <c:pt idx="2216">
                  <c:v>0.9995848590363009</c:v>
                </c:pt>
                <c:pt idx="2217">
                  <c:v>0.99958493539904369</c:v>
                </c:pt>
                <c:pt idx="2218">
                  <c:v>0.99958501138067857</c:v>
                </c:pt>
                <c:pt idx="2219">
                  <c:v>0.99958508698310788</c:v>
                </c:pt>
                <c:pt idx="2220">
                  <c:v>0.99958516220822402</c:v>
                </c:pt>
                <c:pt idx="2221">
                  <c:v>0.9995852370579098</c:v>
                </c:pt>
                <c:pt idx="2222">
                  <c:v>0.9995853115340394</c:v>
                </c:pt>
                <c:pt idx="2223">
                  <c:v>0.99958538563847676</c:v>
                </c:pt>
                <c:pt idx="2224">
                  <c:v>0.99958545937307697</c:v>
                </c:pt>
                <c:pt idx="2225">
                  <c:v>0.99958553273968587</c:v>
                </c:pt>
                <c:pt idx="2226">
                  <c:v>0.99958560574013999</c:v>
                </c:pt>
                <c:pt idx="2227">
                  <c:v>0.99958567837626688</c:v>
                </c:pt>
                <c:pt idx="2228">
                  <c:v>0.99958575064988453</c:v>
                </c:pt>
                <c:pt idx="2229">
                  <c:v>0.99958582256280226</c:v>
                </c:pt>
                <c:pt idx="2230">
                  <c:v>0.99958589411682031</c:v>
                </c:pt>
                <c:pt idx="2231">
                  <c:v>0.99958596531372967</c:v>
                </c:pt>
                <c:pt idx="2232">
                  <c:v>0.99958603615531283</c:v>
                </c:pt>
                <c:pt idx="2233">
                  <c:v>0.99958610664334291</c:v>
                </c:pt>
                <c:pt idx="2234">
                  <c:v>0.99958617677958461</c:v>
                </c:pt>
                <c:pt idx="2235">
                  <c:v>0.99958624656579331</c:v>
                </c:pt>
                <c:pt idx="2236">
                  <c:v>0.99958631600371628</c:v>
                </c:pt>
                <c:pt idx="2237">
                  <c:v>0.99958638509509157</c:v>
                </c:pt>
                <c:pt idx="2238">
                  <c:v>0.99958645384164879</c:v>
                </c:pt>
                <c:pt idx="2239">
                  <c:v>0.9995865222451088</c:v>
                </c:pt>
                <c:pt idx="2240">
                  <c:v>0.99958659030718378</c:v>
                </c:pt>
                <c:pt idx="2241">
                  <c:v>0.99958665802957758</c:v>
                </c:pt>
                <c:pt idx="2242">
                  <c:v>0.99958672541398563</c:v>
                </c:pt>
                <c:pt idx="2243">
                  <c:v>0.99958679246209459</c:v>
                </c:pt>
                <c:pt idx="2244">
                  <c:v>0.99958685917558288</c:v>
                </c:pt>
                <c:pt idx="2245">
                  <c:v>0.99958692555612039</c:v>
                </c:pt>
                <c:pt idx="2246">
                  <c:v>0.99958699160536901</c:v>
                </c:pt>
                <c:pt idx="2247">
                  <c:v>0.99958705732498188</c:v>
                </c:pt>
                <c:pt idx="2248">
                  <c:v>0.99958712271660444</c:v>
                </c:pt>
                <c:pt idx="2249">
                  <c:v>0.99958718778187339</c:v>
                </c:pt>
                <c:pt idx="2250">
                  <c:v>0.99958725252241742</c:v>
                </c:pt>
                <c:pt idx="2251">
                  <c:v>0.99958731693985736</c:v>
                </c:pt>
                <c:pt idx="2252">
                  <c:v>0.99958738103580547</c:v>
                </c:pt>
                <c:pt idx="2253">
                  <c:v>0.99958744481186657</c:v>
                </c:pt>
                <c:pt idx="2254">
                  <c:v>0.99958750826963694</c:v>
                </c:pt>
                <c:pt idx="2255">
                  <c:v>0.99958757141070509</c:v>
                </c:pt>
                <c:pt idx="2256">
                  <c:v>0.99958763423665165</c:v>
                </c:pt>
                <c:pt idx="2257">
                  <c:v>0.99958769674904935</c:v>
                </c:pt>
                <c:pt idx="2258">
                  <c:v>0.99958775894946295</c:v>
                </c:pt>
                <c:pt idx="2259">
                  <c:v>0.99958782083944953</c:v>
                </c:pt>
                <c:pt idx="2260">
                  <c:v>0.9995878824205584</c:v>
                </c:pt>
                <c:pt idx="2261">
                  <c:v>0.9995879436943309</c:v>
                </c:pt>
                <c:pt idx="2262">
                  <c:v>0.99958800466230113</c:v>
                </c:pt>
                <c:pt idx="2263">
                  <c:v>0.9995880653259952</c:v>
                </c:pt>
                <c:pt idx="2264">
                  <c:v>0.99958812568693145</c:v>
                </c:pt>
                <c:pt idx="2265">
                  <c:v>0.99958818574662123</c:v>
                </c:pt>
                <c:pt idx="2266">
                  <c:v>0.99958824550656766</c:v>
                </c:pt>
                <c:pt idx="2267">
                  <c:v>0.99958830496826701</c:v>
                </c:pt>
                <c:pt idx="2268">
                  <c:v>0.99958836413320751</c:v>
                </c:pt>
                <c:pt idx="2269">
                  <c:v>0.99958842300287021</c:v>
                </c:pt>
                <c:pt idx="2270">
                  <c:v>0.99958848157872904</c:v>
                </c:pt>
                <c:pt idx="2271">
                  <c:v>0.99958853986225005</c:v>
                </c:pt>
                <c:pt idx="2272">
                  <c:v>0.99958859785489218</c:v>
                </c:pt>
                <c:pt idx="2273">
                  <c:v>0.99958865555810728</c:v>
                </c:pt>
                <c:pt idx="2274">
                  <c:v>0.99958871297333973</c:v>
                </c:pt>
                <c:pt idx="2275">
                  <c:v>0.99958877010202685</c:v>
                </c:pt>
                <c:pt idx="2276">
                  <c:v>0.9995888269455987</c:v>
                </c:pt>
                <c:pt idx="2277">
                  <c:v>0.99958888350547825</c:v>
                </c:pt>
                <c:pt idx="2278">
                  <c:v>0.99958893978308128</c:v>
                </c:pt>
                <c:pt idx="2279">
                  <c:v>0.99958899577981652</c:v>
                </c:pt>
                <c:pt idx="2280">
                  <c:v>0.99958905149708588</c:v>
                </c:pt>
                <c:pt idx="2281">
                  <c:v>0.99958910693628389</c:v>
                </c:pt>
                <c:pt idx="2282">
                  <c:v>0.99958916209879844</c:v>
                </c:pt>
                <c:pt idx="2283">
                  <c:v>0.99958921698601055</c:v>
                </c:pt>
                <c:pt idx="2284">
                  <c:v>0.99958927159929389</c:v>
                </c:pt>
                <c:pt idx="2285">
                  <c:v>0.9995893259400157</c:v>
                </c:pt>
                <c:pt idx="2286">
                  <c:v>0.99958938000953645</c:v>
                </c:pt>
                <c:pt idx="2287">
                  <c:v>0.99958943380920928</c:v>
                </c:pt>
                <c:pt idx="2288">
                  <c:v>0.99958948734038122</c:v>
                </c:pt>
                <c:pt idx="2289">
                  <c:v>0.99958954060439209</c:v>
                </c:pt>
                <c:pt idx="2290">
                  <c:v>0.99958959360257538</c:v>
                </c:pt>
                <c:pt idx="2291">
                  <c:v>0.9995896463362578</c:v>
                </c:pt>
                <c:pt idx="2292">
                  <c:v>0.9995896988067593</c:v>
                </c:pt>
                <c:pt idx="2293">
                  <c:v>0.99958975101539338</c:v>
                </c:pt>
                <c:pt idx="2294">
                  <c:v>0.999589802963467</c:v>
                </c:pt>
                <c:pt idx="2295">
                  <c:v>0.99958985465228034</c:v>
                </c:pt>
                <c:pt idx="2296">
                  <c:v>0.9995899060831277</c:v>
                </c:pt>
                <c:pt idx="2297">
                  <c:v>0.99958995725729605</c:v>
                </c:pt>
                <c:pt idx="2298">
                  <c:v>0.99959000817606691</c:v>
                </c:pt>
                <c:pt idx="2299">
                  <c:v>0.99959005884071461</c:v>
                </c:pt>
                <c:pt idx="2300">
                  <c:v>0.99959010925250735</c:v>
                </c:pt>
                <c:pt idx="2301">
                  <c:v>0.99959015941270724</c:v>
                </c:pt>
                <c:pt idx="2302">
                  <c:v>0.99959020932256992</c:v>
                </c:pt>
                <c:pt idx="2303">
                  <c:v>0.99959025898334453</c:v>
                </c:pt>
                <c:pt idx="2304">
                  <c:v>0.99959030839627461</c:v>
                </c:pt>
                <c:pt idx="2305">
                  <c:v>0.99959035756259673</c:v>
                </c:pt>
                <c:pt idx="2306">
                  <c:v>0.9995904064835418</c:v>
                </c:pt>
                <c:pt idx="2307">
                  <c:v>0.9995904551603344</c:v>
                </c:pt>
                <c:pt idx="2308">
                  <c:v>0.9995905035941931</c:v>
                </c:pt>
                <c:pt idx="2309">
                  <c:v>0.99959055178633016</c:v>
                </c:pt>
                <c:pt idx="2310">
                  <c:v>0.99959059973795217</c:v>
                </c:pt>
                <c:pt idx="2311">
                  <c:v>0.99959064745025938</c:v>
                </c:pt>
                <c:pt idx="2312">
                  <c:v>0.99959069492444608</c:v>
                </c:pt>
                <c:pt idx="2313">
                  <c:v>0.99959074216170085</c:v>
                </c:pt>
                <c:pt idx="2314">
                  <c:v>0.99959078916320598</c:v>
                </c:pt>
                <c:pt idx="2315">
                  <c:v>0.9995908359301382</c:v>
                </c:pt>
                <c:pt idx="2316">
                  <c:v>0.99959088246366801</c:v>
                </c:pt>
                <c:pt idx="2317">
                  <c:v>0.99959092876496047</c:v>
                </c:pt>
                <c:pt idx="2318">
                  <c:v>0.99959097483517445</c:v>
                </c:pt>
                <c:pt idx="2319">
                  <c:v>0.99959102067546335</c:v>
                </c:pt>
                <c:pt idx="2320">
                  <c:v>0.99959106628697458</c:v>
                </c:pt>
                <c:pt idx="2321">
                  <c:v>0.99959111167084991</c:v>
                </c:pt>
                <c:pt idx="2322">
                  <c:v>0.99959115682822541</c:v>
                </c:pt>
                <c:pt idx="2323">
                  <c:v>0.99959120176023153</c:v>
                </c:pt>
                <c:pt idx="2324">
                  <c:v>0.99959124646799302</c:v>
                </c:pt>
                <c:pt idx="2325">
                  <c:v>0.999591290952629</c:v>
                </c:pt>
                <c:pt idx="2326">
                  <c:v>0.99959133521525312</c:v>
                </c:pt>
                <c:pt idx="2327">
                  <c:v>0.99959137925697339</c:v>
                </c:pt>
                <c:pt idx="2328">
                  <c:v>0.99959142307889204</c:v>
                </c:pt>
                <c:pt idx="2329">
                  <c:v>0.99959146668210641</c:v>
                </c:pt>
                <c:pt idx="2330">
                  <c:v>0.99959151006770763</c:v>
                </c:pt>
                <c:pt idx="2331">
                  <c:v>0.99959155323678217</c:v>
                </c:pt>
                <c:pt idx="2332">
                  <c:v>0.99959159619041016</c:v>
                </c:pt>
                <c:pt idx="2333">
                  <c:v>0.9995916389296674</c:v>
                </c:pt>
                <c:pt idx="2334">
                  <c:v>0.99959168145562327</c:v>
                </c:pt>
                <c:pt idx="2335">
                  <c:v>0.99959172376934269</c:v>
                </c:pt>
                <c:pt idx="2336">
                  <c:v>0.99959176587188447</c:v>
                </c:pt>
                <c:pt idx="2337">
                  <c:v>0.9995918077643029</c:v>
                </c:pt>
                <c:pt idx="2338">
                  <c:v>0.99959184944764656</c:v>
                </c:pt>
                <c:pt idx="2339">
                  <c:v>0.99959189092295886</c:v>
                </c:pt>
                <c:pt idx="2340">
                  <c:v>0.99959193219127807</c:v>
                </c:pt>
                <c:pt idx="2341">
                  <c:v>0.99959197325363713</c:v>
                </c:pt>
                <c:pt idx="2342">
                  <c:v>0.99959201411106402</c:v>
                </c:pt>
                <c:pt idx="2343">
                  <c:v>0.99959205476458157</c:v>
                </c:pt>
                <c:pt idx="2344">
                  <c:v>0.99959209521520731</c:v>
                </c:pt>
                <c:pt idx="2345">
                  <c:v>0.99959213546395387</c:v>
                </c:pt>
                <c:pt idx="2346">
                  <c:v>0.99959217551182888</c:v>
                </c:pt>
                <c:pt idx="2347">
                  <c:v>0.99959221535983478</c:v>
                </c:pt>
                <c:pt idx="2348">
                  <c:v>0.99959225500896887</c:v>
                </c:pt>
                <c:pt idx="2349">
                  <c:v>0.99959229446022402</c:v>
                </c:pt>
                <c:pt idx="2350">
                  <c:v>0.99959233371458756</c:v>
                </c:pt>
                <c:pt idx="2351">
                  <c:v>0.99959237277304225</c:v>
                </c:pt>
                <c:pt idx="2352">
                  <c:v>0.99959241163656565</c:v>
                </c:pt>
                <c:pt idx="2353">
                  <c:v>0.99959245030613075</c:v>
                </c:pt>
                <c:pt idx="2354">
                  <c:v>0.99959248878270557</c:v>
                </c:pt>
                <c:pt idx="2355">
                  <c:v>0.99959252706725321</c:v>
                </c:pt>
                <c:pt idx="2356">
                  <c:v>0.99959256516073203</c:v>
                </c:pt>
                <c:pt idx="2357">
                  <c:v>0.9995926030640957</c:v>
                </c:pt>
                <c:pt idx="2358">
                  <c:v>0.99959264077829291</c:v>
                </c:pt>
                <c:pt idx="2359">
                  <c:v>0.99959267830426779</c:v>
                </c:pt>
                <c:pt idx="2360">
                  <c:v>0.99959271564295971</c:v>
                </c:pt>
                <c:pt idx="2361">
                  <c:v>0.99959275279530346</c:v>
                </c:pt>
                <c:pt idx="2362">
                  <c:v>0.99959278976222887</c:v>
                </c:pt>
                <c:pt idx="2363">
                  <c:v>0.99959282654466142</c:v>
                </c:pt>
                <c:pt idx="2364">
                  <c:v>0.99959286314352191</c:v>
                </c:pt>
                <c:pt idx="2365">
                  <c:v>0.99959289955972641</c:v>
                </c:pt>
                <c:pt idx="2366">
                  <c:v>0.99959293579418662</c:v>
                </c:pt>
                <c:pt idx="2367">
                  <c:v>0.99959297184780949</c:v>
                </c:pt>
                <c:pt idx="2368">
                  <c:v>0.99959300772149751</c:v>
                </c:pt>
                <c:pt idx="2369">
                  <c:v>0.99959304341614874</c:v>
                </c:pt>
                <c:pt idx="2370">
                  <c:v>0.99959307893265681</c:v>
                </c:pt>
                <c:pt idx="2371">
                  <c:v>0.99959311427191055</c:v>
                </c:pt>
                <c:pt idx="2372">
                  <c:v>0.99959314943479483</c:v>
                </c:pt>
                <c:pt idx="2373">
                  <c:v>0.99959318442218981</c:v>
                </c:pt>
                <c:pt idx="2374">
                  <c:v>0.99959321923497113</c:v>
                </c:pt>
                <c:pt idx="2375">
                  <c:v>0.99959325387401043</c:v>
                </c:pt>
                <c:pt idx="2376">
                  <c:v>0.99959328834017491</c:v>
                </c:pt>
                <c:pt idx="2377">
                  <c:v>0.9995933226343271</c:v>
                </c:pt>
                <c:pt idx="2378">
                  <c:v>0.99959335675732552</c:v>
                </c:pt>
                <c:pt idx="2379">
                  <c:v>0.99959339071002451</c:v>
                </c:pt>
                <c:pt idx="2380">
                  <c:v>0.99959342449327382</c:v>
                </c:pt>
                <c:pt idx="2381">
                  <c:v>0.99959345810791933</c:v>
                </c:pt>
                <c:pt idx="2382">
                  <c:v>0.99959349155480226</c:v>
                </c:pt>
                <c:pt idx="2383">
                  <c:v>0.99959352483475994</c:v>
                </c:pt>
                <c:pt idx="2384">
                  <c:v>0.9995935579486257</c:v>
                </c:pt>
                <c:pt idx="2385">
                  <c:v>0.9995935908972281</c:v>
                </c:pt>
                <c:pt idx="2386">
                  <c:v>0.99959362368139226</c:v>
                </c:pt>
                <c:pt idx="2387">
                  <c:v>0.99959365630193853</c:v>
                </c:pt>
                <c:pt idx="2388">
                  <c:v>0.9995936887596838</c:v>
                </c:pt>
                <c:pt idx="2389">
                  <c:v>0.9995937210554402</c:v>
                </c:pt>
                <c:pt idx="2390">
                  <c:v>0.99959375319001653</c:v>
                </c:pt>
                <c:pt idx="2391">
                  <c:v>0.99959378516421715</c:v>
                </c:pt>
                <c:pt idx="2392">
                  <c:v>0.9995938169788422</c:v>
                </c:pt>
                <c:pt idx="2393">
                  <c:v>0.99959384863468836</c:v>
                </c:pt>
                <c:pt idx="2394">
                  <c:v>0.9995938801325478</c:v>
                </c:pt>
                <c:pt idx="2395">
                  <c:v>0.99959391147320931</c:v>
                </c:pt>
                <c:pt idx="2396">
                  <c:v>0.99959394265745716</c:v>
                </c:pt>
                <c:pt idx="2397">
                  <c:v>0.99959397368607217</c:v>
                </c:pt>
                <c:pt idx="2398">
                  <c:v>0.99959400455983083</c:v>
                </c:pt>
                <c:pt idx="2399">
                  <c:v>0.99959403527950619</c:v>
                </c:pt>
                <c:pt idx="2400">
                  <c:v>0.99959406584586719</c:v>
                </c:pt>
                <c:pt idx="2401">
                  <c:v>0.99959409625967899</c:v>
                </c:pt>
                <c:pt idx="2402">
                  <c:v>0.99959412652170287</c:v>
                </c:pt>
                <c:pt idx="2403">
                  <c:v>0.99959415663269646</c:v>
                </c:pt>
                <c:pt idx="2404">
                  <c:v>0.99959418659341337</c:v>
                </c:pt>
                <c:pt idx="2405">
                  <c:v>0.99959421640460366</c:v>
                </c:pt>
                <c:pt idx="2406">
                  <c:v>0.99959424606701375</c:v>
                </c:pt>
                <c:pt idx="2407">
                  <c:v>0.99959427558138592</c:v>
                </c:pt>
                <c:pt idx="2408">
                  <c:v>0.99959430494845902</c:v>
                </c:pt>
                <c:pt idx="2409">
                  <c:v>0.99959433416896837</c:v>
                </c:pt>
                <c:pt idx="2410">
                  <c:v>0.99959436324364537</c:v>
                </c:pt>
                <c:pt idx="2411">
                  <c:v>0.99959439217321766</c:v>
                </c:pt>
                <c:pt idx="2412">
                  <c:v>0.99959442095840945</c:v>
                </c:pt>
                <c:pt idx="2413">
                  <c:v>0.99959444959994159</c:v>
                </c:pt>
                <c:pt idx="2414">
                  <c:v>0.99959447809853075</c:v>
                </c:pt>
                <c:pt idx="2415">
                  <c:v>0.99959450645489056</c:v>
                </c:pt>
                <c:pt idx="2416">
                  <c:v>0.99959453466973058</c:v>
                </c:pt>
                <c:pt idx="2417">
                  <c:v>0.99959456274375724</c:v>
                </c:pt>
                <c:pt idx="2418">
                  <c:v>0.99959459067767342</c:v>
                </c:pt>
                <c:pt idx="2419">
                  <c:v>0.99959461847217823</c:v>
                </c:pt>
                <c:pt idx="2420">
                  <c:v>0.99959464612796745</c:v>
                </c:pt>
                <c:pt idx="2421">
                  <c:v>0.9995946736457334</c:v>
                </c:pt>
                <c:pt idx="2422">
                  <c:v>0.99959470102616499</c:v>
                </c:pt>
                <c:pt idx="2423">
                  <c:v>0.99959472826994744</c:v>
                </c:pt>
                <c:pt idx="2424">
                  <c:v>0.99959475537776299</c:v>
                </c:pt>
                <c:pt idx="2425">
                  <c:v>0.99959478235028998</c:v>
                </c:pt>
                <c:pt idx="2426">
                  <c:v>0.99959480918820365</c:v>
                </c:pt>
                <c:pt idx="2427">
                  <c:v>0.99959483589217601</c:v>
                </c:pt>
                <c:pt idx="2428">
                  <c:v>0.99959486246287532</c:v>
                </c:pt>
                <c:pt idx="2429">
                  <c:v>0.99959488890096682</c:v>
                </c:pt>
                <c:pt idx="2430">
                  <c:v>0.99959491520711219</c:v>
                </c:pt>
                <c:pt idx="2431">
                  <c:v>0.99959494138197003</c:v>
                </c:pt>
                <c:pt idx="2432">
                  <c:v>0.99959496742619558</c:v>
                </c:pt>
                <c:pt idx="2433">
                  <c:v>0.99959499334044088</c:v>
                </c:pt>
                <c:pt idx="2434">
                  <c:v>0.99959501912535442</c:v>
                </c:pt>
                <c:pt idx="2435">
                  <c:v>0.99959504478158179</c:v>
                </c:pt>
                <c:pt idx="2436">
                  <c:v>0.99959507030976524</c:v>
                </c:pt>
                <c:pt idx="2437">
                  <c:v>0.99959509571054384</c:v>
                </c:pt>
                <c:pt idx="2438">
                  <c:v>0.99959512098455328</c:v>
                </c:pt>
                <c:pt idx="2439">
                  <c:v>0.99959514613242639</c:v>
                </c:pt>
                <c:pt idx="2440">
                  <c:v>0.99959517115479257</c:v>
                </c:pt>
                <c:pt idx="2441">
                  <c:v>0.99959519605227831</c:v>
                </c:pt>
                <c:pt idx="2442">
                  <c:v>0.99959522082550667</c:v>
                </c:pt>
                <c:pt idx="2443">
                  <c:v>0.99959524547509804</c:v>
                </c:pt>
                <c:pt idx="2444">
                  <c:v>0.99959527000166937</c:v>
                </c:pt>
                <c:pt idx="2445">
                  <c:v>0.99959529440583461</c:v>
                </c:pt>
                <c:pt idx="2446">
                  <c:v>0.9995953186882045</c:v>
                </c:pt>
                <c:pt idx="2447">
                  <c:v>0.99959534284938711</c:v>
                </c:pt>
                <c:pt idx="2448">
                  <c:v>0.99959536688998718</c:v>
                </c:pt>
                <c:pt idx="2449">
                  <c:v>0.99959539081060644</c:v>
                </c:pt>
                <c:pt idx="2450">
                  <c:v>0.99959541461184387</c:v>
                </c:pt>
                <c:pt idx="2451">
                  <c:v>0.99959543829429498</c:v>
                </c:pt>
                <c:pt idx="2452">
                  <c:v>0.99959546185855286</c:v>
                </c:pt>
                <c:pt idx="2453">
                  <c:v>0.99959548530520737</c:v>
                </c:pt>
                <c:pt idx="2454">
                  <c:v>0.99959550863484536</c:v>
                </c:pt>
                <c:pt idx="2455">
                  <c:v>0.99959553184805083</c:v>
                </c:pt>
                <c:pt idx="2456">
                  <c:v>0.99959555494540475</c:v>
                </c:pt>
                <c:pt idx="2457">
                  <c:v>0.99959557792748566</c:v>
                </c:pt>
                <c:pt idx="2458">
                  <c:v>0.99959560079486853</c:v>
                </c:pt>
                <c:pt idx="2459">
                  <c:v>0.99959562354812592</c:v>
                </c:pt>
                <c:pt idx="2460">
                  <c:v>0.99959564618782726</c:v>
                </c:pt>
                <c:pt idx="2461">
                  <c:v>0.99959566871453953</c:v>
                </c:pt>
                <c:pt idx="2462">
                  <c:v>0.9995956911288264</c:v>
                </c:pt>
                <c:pt idx="2463">
                  <c:v>0.9995957134312492</c:v>
                </c:pt>
                <c:pt idx="2464">
                  <c:v>0.99959573562236592</c:v>
                </c:pt>
                <c:pt idx="2465">
                  <c:v>0.99959575770273223</c:v>
                </c:pt>
                <c:pt idx="2466">
                  <c:v>0.99959577967290081</c:v>
                </c:pt>
                <c:pt idx="2467">
                  <c:v>0.99959580153342176</c:v>
                </c:pt>
                <c:pt idx="2468">
                  <c:v>0.9995958232848422</c:v>
                </c:pt>
                <c:pt idx="2469">
                  <c:v>0.9995958449277067</c:v>
                </c:pt>
                <c:pt idx="2470">
                  <c:v>0.99959586646255683</c:v>
                </c:pt>
                <c:pt idx="2471">
                  <c:v>0.9995958878899317</c:v>
                </c:pt>
                <c:pt idx="2472">
                  <c:v>0.99959590921036801</c:v>
                </c:pt>
                <c:pt idx="2473">
                  <c:v>0.99959593042439909</c:v>
                </c:pt>
                <c:pt idx="2474">
                  <c:v>0.99959595153255631</c:v>
                </c:pt>
                <c:pt idx="2475">
                  <c:v>0.99959597253536769</c:v>
                </c:pt>
                <c:pt idx="2476">
                  <c:v>0.99959599343335936</c:v>
                </c:pt>
                <c:pt idx="2477">
                  <c:v>0.99959601422705413</c:v>
                </c:pt>
                <c:pt idx="2478">
                  <c:v>0.9995960349169728</c:v>
                </c:pt>
                <c:pt idx="2479">
                  <c:v>0.99959605550363306</c:v>
                </c:pt>
                <c:pt idx="2480">
                  <c:v>0.9995960759875504</c:v>
                </c:pt>
                <c:pt idx="2481">
                  <c:v>0.99959609636923752</c:v>
                </c:pt>
                <c:pt idx="2482">
                  <c:v>0.99959611664920456</c:v>
                </c:pt>
                <c:pt idx="2483">
                  <c:v>0.99959613682795934</c:v>
                </c:pt>
                <c:pt idx="2484">
                  <c:v>0.99959615690600678</c:v>
                </c:pt>
                <c:pt idx="2485">
                  <c:v>0.99959617688384983</c:v>
                </c:pt>
                <c:pt idx="2486">
                  <c:v>0.99959619676198819</c:v>
                </c:pt>
                <c:pt idx="2487">
                  <c:v>0.99959621654091957</c:v>
                </c:pt>
                <c:pt idx="2488">
                  <c:v>0.99959623622113924</c:v>
                </c:pt>
                <c:pt idx="2489">
                  <c:v>0.99959625580313982</c:v>
                </c:pt>
                <c:pt idx="2490">
                  <c:v>0.99959627528741135</c:v>
                </c:pt>
                <c:pt idx="2491">
                  <c:v>0.99959629467444155</c:v>
                </c:pt>
                <c:pt idx="2492">
                  <c:v>0.99959631396471604</c:v>
                </c:pt>
                <c:pt idx="2493">
                  <c:v>0.99959633315871743</c:v>
                </c:pt>
                <c:pt idx="2494">
                  <c:v>0.99959635225692611</c:v>
                </c:pt>
                <c:pt idx="2495">
                  <c:v>0.99959637125982059</c:v>
                </c:pt>
                <c:pt idx="2496">
                  <c:v>0.99959639016787605</c:v>
                </c:pt>
                <c:pt idx="2497">
                  <c:v>0.99959640898156621</c:v>
                </c:pt>
                <c:pt idx="2498">
                  <c:v>0.9995964277013617</c:v>
                </c:pt>
                <c:pt idx="2499">
                  <c:v>0.99959644632773126</c:v>
                </c:pt>
                <c:pt idx="2500">
                  <c:v>0.99959646486114129</c:v>
                </c:pt>
                <c:pt idx="2501">
                  <c:v>0.99959648330205564</c:v>
                </c:pt>
                <c:pt idx="2502">
                  <c:v>0.99959650165093572</c:v>
                </c:pt>
                <c:pt idx="2503">
                  <c:v>0.99959651990824117</c:v>
                </c:pt>
                <c:pt idx="2504">
                  <c:v>0.99959653807442883</c:v>
                </c:pt>
                <c:pt idx="2505">
                  <c:v>0.99959655614995357</c:v>
                </c:pt>
                <c:pt idx="2506">
                  <c:v>0.9995965741352677</c:v>
                </c:pt>
                <c:pt idx="2507">
                  <c:v>0.99959659203082163</c:v>
                </c:pt>
                <c:pt idx="2508">
                  <c:v>0.99959660983706311</c:v>
                </c:pt>
                <c:pt idx="2509">
                  <c:v>0.99959662755443823</c:v>
                </c:pt>
                <c:pt idx="2510">
                  <c:v>0.99959664518338998</c:v>
                </c:pt>
                <c:pt idx="2511">
                  <c:v>0.99959666272436021</c:v>
                </c:pt>
                <c:pt idx="2512">
                  <c:v>0.99959668017778758</c:v>
                </c:pt>
                <c:pt idx="2513">
                  <c:v>0.99959669754410918</c:v>
                </c:pt>
                <c:pt idx="2514">
                  <c:v>0.99959671482375978</c:v>
                </c:pt>
                <c:pt idx="2515">
                  <c:v>0.99959673201717192</c:v>
                </c:pt>
                <c:pt idx="2516">
                  <c:v>0.99959674912477581</c:v>
                </c:pt>
                <c:pt idx="2517">
                  <c:v>0.99959676614699999</c:v>
                </c:pt>
                <c:pt idx="2518">
                  <c:v>0.99959678308427036</c:v>
                </c:pt>
                <c:pt idx="2519">
                  <c:v>0.99959679993701089</c:v>
                </c:pt>
                <c:pt idx="2520">
                  <c:v>0.9995968167056436</c:v>
                </c:pt>
                <c:pt idx="2521">
                  <c:v>0.99959683339058825</c:v>
                </c:pt>
                <c:pt idx="2522">
                  <c:v>0.99959684999226239</c:v>
                </c:pt>
                <c:pt idx="2523">
                  <c:v>0.99959686651108148</c:v>
                </c:pt>
                <c:pt idx="2524">
                  <c:v>0.9995968829474593</c:v>
                </c:pt>
                <c:pt idx="2525">
                  <c:v>0.99959689930180717</c:v>
                </c:pt>
                <c:pt idx="2526">
                  <c:v>0.99959691557453456</c:v>
                </c:pt>
                <c:pt idx="2527">
                  <c:v>0.9995969317660488</c:v>
                </c:pt>
                <c:pt idx="2528">
                  <c:v>0.99959694787675502</c:v>
                </c:pt>
                <c:pt idx="2529">
                  <c:v>0.99959696390705677</c:v>
                </c:pt>
                <c:pt idx="2530">
                  <c:v>0.99959697985735507</c:v>
                </c:pt>
                <c:pt idx="2531">
                  <c:v>0.99959699572804939</c:v>
                </c:pt>
                <c:pt idx="2532">
                  <c:v>0.99959701151953695</c:v>
                </c:pt>
                <c:pt idx="2533">
                  <c:v>0.99959702723221322</c:v>
                </c:pt>
                <c:pt idx="2534">
                  <c:v>0.99959704286647122</c:v>
                </c:pt>
                <c:pt idx="2535">
                  <c:v>0.99959705842270241</c:v>
                </c:pt>
                <c:pt idx="2536">
                  <c:v>0.99959707390129648</c:v>
                </c:pt>
                <c:pt idx="2537">
                  <c:v>0.99959708930264046</c:v>
                </c:pt>
                <c:pt idx="2538">
                  <c:v>0.99959710462712026</c:v>
                </c:pt>
                <c:pt idx="2539">
                  <c:v>0.99959711987511923</c:v>
                </c:pt>
                <c:pt idx="2540">
                  <c:v>0.99959713504701919</c:v>
                </c:pt>
                <c:pt idx="2541">
                  <c:v>0.99959715014320005</c:v>
                </c:pt>
                <c:pt idx="2542">
                  <c:v>0.99959716516403929</c:v>
                </c:pt>
                <c:pt idx="2543">
                  <c:v>0.99959718010991339</c:v>
                </c:pt>
                <c:pt idx="2544">
                  <c:v>0.99959719498119637</c:v>
                </c:pt>
                <c:pt idx="2545">
                  <c:v>0.99959720977826028</c:v>
                </c:pt>
                <c:pt idx="2546">
                  <c:v>0.9995972245014757</c:v>
                </c:pt>
                <c:pt idx="2547">
                  <c:v>0.99959723915121124</c:v>
                </c:pt>
                <c:pt idx="2548">
                  <c:v>0.99959725372783337</c:v>
                </c:pt>
                <c:pt idx="2549">
                  <c:v>0.99959726823170736</c:v>
                </c:pt>
                <c:pt idx="2550">
                  <c:v>0.99959728266319592</c:v>
                </c:pt>
                <c:pt idx="2551">
                  <c:v>0.99959729702266042</c:v>
                </c:pt>
                <c:pt idx="2552">
                  <c:v>0.99959731131046048</c:v>
                </c:pt>
                <c:pt idx="2553">
                  <c:v>0.99959732552695357</c:v>
                </c:pt>
                <c:pt idx="2554">
                  <c:v>0.99959733967249564</c:v>
                </c:pt>
                <c:pt idx="2555">
                  <c:v>0.99959735374744074</c:v>
                </c:pt>
                <c:pt idx="2556">
                  <c:v>0.99959736775214136</c:v>
                </c:pt>
                <c:pt idx="2557">
                  <c:v>0.99959738168694789</c:v>
                </c:pt>
                <c:pt idx="2558">
                  <c:v>0.99959739555220917</c:v>
                </c:pt>
                <c:pt idx="2559">
                  <c:v>0.99959740934827224</c:v>
                </c:pt>
                <c:pt idx="2560">
                  <c:v>0.99959742307548261</c:v>
                </c:pt>
                <c:pt idx="2561">
                  <c:v>0.99959743673418389</c:v>
                </c:pt>
                <c:pt idx="2562">
                  <c:v>0.99959745032471803</c:v>
                </c:pt>
                <c:pt idx="2563">
                  <c:v>0.99959746384742487</c:v>
                </c:pt>
                <c:pt idx="2564">
                  <c:v>0.99959747730264337</c:v>
                </c:pt>
                <c:pt idx="2565">
                  <c:v>0.99959749069071013</c:v>
                </c:pt>
                <c:pt idx="2566">
                  <c:v>0.99959750401196046</c:v>
                </c:pt>
                <c:pt idx="2567">
                  <c:v>0.99959751726672752</c:v>
                </c:pt>
                <c:pt idx="2568">
                  <c:v>0.99959753045534339</c:v>
                </c:pt>
                <c:pt idx="2569">
                  <c:v>0.99959754357813801</c:v>
                </c:pt>
                <c:pt idx="2570">
                  <c:v>0.99959755663544003</c:v>
                </c:pt>
                <c:pt idx="2571">
                  <c:v>0.99959756962757629</c:v>
                </c:pt>
                <c:pt idx="2572">
                  <c:v>0.99959758255487186</c:v>
                </c:pt>
                <c:pt idx="2573">
                  <c:v>0.9995975954176507</c:v>
                </c:pt>
                <c:pt idx="2574">
                  <c:v>0.99959760821623433</c:v>
                </c:pt>
                <c:pt idx="2575">
                  <c:v>0.9995976209509434</c:v>
                </c:pt>
                <c:pt idx="2576">
                  <c:v>0.99959763362209675</c:v>
                </c:pt>
                <c:pt idx="2577">
                  <c:v>0.99959764623001146</c:v>
                </c:pt>
                <c:pt idx="2578">
                  <c:v>0.99959765877500317</c:v>
                </c:pt>
                <c:pt idx="2579">
                  <c:v>0.99959767125738586</c:v>
                </c:pt>
                <c:pt idx="2580">
                  <c:v>0.99959768367747193</c:v>
                </c:pt>
                <c:pt idx="2581">
                  <c:v>0.99959769603557258</c:v>
                </c:pt>
                <c:pt idx="2582">
                  <c:v>0.9995977083319969</c:v>
                </c:pt>
                <c:pt idx="2583">
                  <c:v>0.99959772056705276</c:v>
                </c:pt>
                <c:pt idx="2584">
                  <c:v>0.99959773274104646</c:v>
                </c:pt>
                <c:pt idx="2585">
                  <c:v>0.99959774485428277</c:v>
                </c:pt>
                <c:pt idx="2586">
                  <c:v>0.99959775690706487</c:v>
                </c:pt>
                <c:pt idx="2587">
                  <c:v>0.99959776889969443</c:v>
                </c:pt>
                <c:pt idx="2588">
                  <c:v>0.99959778083247175</c:v>
                </c:pt>
                <c:pt idx="2589">
                  <c:v>0.9995977927056956</c:v>
                </c:pt>
                <c:pt idx="2590">
                  <c:v>0.99959780451966296</c:v>
                </c:pt>
                <c:pt idx="2591">
                  <c:v>0.9995978162746697</c:v>
                </c:pt>
                <c:pt idx="2592">
                  <c:v>0.99959782797101027</c:v>
                </c:pt>
                <c:pt idx="2593">
                  <c:v>0.99959783960897719</c:v>
                </c:pt>
                <c:pt idx="2594">
                  <c:v>0.99959785118886169</c:v>
                </c:pt>
                <c:pt idx="2595">
                  <c:v>0.99959786271095408</c:v>
                </c:pt>
                <c:pt idx="2596">
                  <c:v>0.99959787417554236</c:v>
                </c:pt>
                <c:pt idx="2597">
                  <c:v>0.99959788558291374</c:v>
                </c:pt>
                <c:pt idx="2598">
                  <c:v>0.99959789693335366</c:v>
                </c:pt>
                <c:pt idx="2599">
                  <c:v>0.99959790822714634</c:v>
                </c:pt>
                <c:pt idx="2600">
                  <c:v>0.99959791946457455</c:v>
                </c:pt>
                <c:pt idx="2601">
                  <c:v>0.9995979306459194</c:v>
                </c:pt>
                <c:pt idx="2602">
                  <c:v>0.99959794177146089</c:v>
                </c:pt>
                <c:pt idx="2603">
                  <c:v>0.99959795284147768</c:v>
                </c:pt>
                <c:pt idx="2604">
                  <c:v>0.99959796385624655</c:v>
                </c:pt>
                <c:pt idx="2605">
                  <c:v>0.99959797481604351</c:v>
                </c:pt>
                <c:pt idx="2606">
                  <c:v>0.99959798572114289</c:v>
                </c:pt>
                <c:pt idx="2607">
                  <c:v>0.99959799657181747</c:v>
                </c:pt>
                <c:pt idx="2608">
                  <c:v>0.99959800736833904</c:v>
                </c:pt>
                <c:pt idx="2609">
                  <c:v>0.99959801811097782</c:v>
                </c:pt>
                <c:pt idx="2610">
                  <c:v>0.9995980288000027</c:v>
                </c:pt>
                <c:pt idx="2611">
                  <c:v>0.99959803943568126</c:v>
                </c:pt>
                <c:pt idx="2612">
                  <c:v>0.99959805001827973</c:v>
                </c:pt>
                <c:pt idx="2613">
                  <c:v>0.99959806054806311</c:v>
                </c:pt>
                <c:pt idx="2614">
                  <c:v>0.99959807102529485</c:v>
                </c:pt>
                <c:pt idx="2615">
                  <c:v>0.99959808145023732</c:v>
                </c:pt>
                <c:pt idx="2616">
                  <c:v>0.99959809182315151</c:v>
                </c:pt>
                <c:pt idx="2617">
                  <c:v>0.9995981021442969</c:v>
                </c:pt>
                <c:pt idx="2618">
                  <c:v>0.99959811241393215</c:v>
                </c:pt>
                <c:pt idx="2619">
                  <c:v>0.99959812263231407</c:v>
                </c:pt>
                <c:pt idx="2620">
                  <c:v>0.99959813279969856</c:v>
                </c:pt>
                <c:pt idx="2621">
                  <c:v>0.99959814291634019</c:v>
                </c:pt>
                <c:pt idx="2622">
                  <c:v>0.99959815298249199</c:v>
                </c:pt>
                <c:pt idx="2623">
                  <c:v>0.9995981629984062</c:v>
                </c:pt>
                <c:pt idx="2624">
                  <c:v>0.99959817296433351</c:v>
                </c:pt>
                <c:pt idx="2625">
                  <c:v>0.99959818288052316</c:v>
                </c:pt>
                <c:pt idx="2626">
                  <c:v>0.99959819274722361</c:v>
                </c:pt>
                <c:pt idx="2627">
                  <c:v>0.99959820256468179</c:v>
                </c:pt>
                <c:pt idx="2628">
                  <c:v>0.99959821233314339</c:v>
                </c:pt>
                <c:pt idx="2629">
                  <c:v>0.99959822205285298</c:v>
                </c:pt>
                <c:pt idx="2630">
                  <c:v>0.99959823172405404</c:v>
                </c:pt>
                <c:pt idx="2631">
                  <c:v>0.99959824134698838</c:v>
                </c:pt>
                <c:pt idx="2632">
                  <c:v>0.99959825092189702</c:v>
                </c:pt>
                <c:pt idx="2633">
                  <c:v>0.99959826044901956</c:v>
                </c:pt>
                <c:pt idx="2634">
                  <c:v>0.99959826992859468</c:v>
                </c:pt>
                <c:pt idx="2635">
                  <c:v>0.99959827936085954</c:v>
                </c:pt>
                <c:pt idx="2636">
                  <c:v>0.99959828874605017</c:v>
                </c:pt>
                <c:pt idx="2637">
                  <c:v>0.99959829808440182</c:v>
                </c:pt>
                <c:pt idx="2638">
                  <c:v>0.99959830737614785</c:v>
                </c:pt>
                <c:pt idx="2639">
                  <c:v>0.9995983166215211</c:v>
                </c:pt>
                <c:pt idx="2640">
                  <c:v>0.99959832582075303</c:v>
                </c:pt>
                <c:pt idx="2641">
                  <c:v>0.9995983349740738</c:v>
                </c:pt>
                <c:pt idx="2642">
                  <c:v>0.99959834408171255</c:v>
                </c:pt>
                <c:pt idx="2643">
                  <c:v>0.99959835314389733</c:v>
                </c:pt>
                <c:pt idx="2644">
                  <c:v>0.99959836216085496</c:v>
                </c:pt>
                <c:pt idx="2645">
                  <c:v>0.99959837113281125</c:v>
                </c:pt>
                <c:pt idx="2646">
                  <c:v>0.99959838005999069</c:v>
                </c:pt>
                <c:pt idx="2647">
                  <c:v>0.99959838894261666</c:v>
                </c:pt>
                <c:pt idx="2648">
                  <c:v>0.99959839778091175</c:v>
                </c:pt>
                <c:pt idx="2649">
                  <c:v>0.99959840657509691</c:v>
                </c:pt>
                <c:pt idx="2650">
                  <c:v>0.99959841532539262</c:v>
                </c:pt>
                <c:pt idx="2651">
                  <c:v>0.99959842403201771</c:v>
                </c:pt>
                <c:pt idx="2652">
                  <c:v>0.99959843269519011</c:v>
                </c:pt>
                <c:pt idx="2653">
                  <c:v>0.99959844131512676</c:v>
                </c:pt>
                <c:pt idx="2654">
                  <c:v>0.99959844989204338</c:v>
                </c:pt>
                <c:pt idx="2655">
                  <c:v>0.9995984584261548</c:v>
                </c:pt>
                <c:pt idx="2656">
                  <c:v>0.9995984669176744</c:v>
                </c:pt>
                <c:pt idx="2657">
                  <c:v>0.99959847536681501</c:v>
                </c:pt>
                <c:pt idx="2658">
                  <c:v>0.99959848377378802</c:v>
                </c:pt>
                <c:pt idx="2659">
                  <c:v>0.99959849213880392</c:v>
                </c:pt>
                <c:pt idx="2660">
                  <c:v>0.99959850046207199</c:v>
                </c:pt>
                <c:pt idx="2661">
                  <c:v>0.99959850874380074</c:v>
                </c:pt>
                <c:pt idx="2662">
                  <c:v>0.99959851698419733</c:v>
                </c:pt>
                <c:pt idx="2663">
                  <c:v>0.99959852518346826</c:v>
                </c:pt>
                <c:pt idx="2664">
                  <c:v>0.99959853334181858</c:v>
                </c:pt>
                <c:pt idx="2665">
                  <c:v>0.99959854145945259</c:v>
                </c:pt>
                <c:pt idx="2666">
                  <c:v>0.99959854953657346</c:v>
                </c:pt>
                <c:pt idx="2667">
                  <c:v>0.99959855757338334</c:v>
                </c:pt>
                <c:pt idx="2668">
                  <c:v>0.99959856557008353</c:v>
                </c:pt>
                <c:pt idx="2669">
                  <c:v>0.99959857352687409</c:v>
                </c:pt>
                <c:pt idx="2670">
                  <c:v>0.9995985814439543</c:v>
                </c:pt>
                <c:pt idx="2671">
                  <c:v>0.99959858932152235</c:v>
                </c:pt>
                <c:pt idx="2672">
                  <c:v>0.99959859715977528</c:v>
                </c:pt>
                <c:pt idx="2673">
                  <c:v>0.99959860495890951</c:v>
                </c:pt>
                <c:pt idx="2674">
                  <c:v>0.99959861271912021</c:v>
                </c:pt>
                <c:pt idx="2675">
                  <c:v>0.99959862044060144</c:v>
                </c:pt>
                <c:pt idx="2676">
                  <c:v>0.99959862812354672</c:v>
                </c:pt>
                <c:pt idx="2677">
                  <c:v>0.99959863576814834</c:v>
                </c:pt>
                <c:pt idx="2678">
                  <c:v>0.99959864337459758</c:v>
                </c:pt>
                <c:pt idx="2679">
                  <c:v>0.99959865094308498</c:v>
                </c:pt>
                <c:pt idx="2680">
                  <c:v>0.99959865847379981</c:v>
                </c:pt>
                <c:pt idx="2681">
                  <c:v>0.9995986659669307</c:v>
                </c:pt>
                <c:pt idx="2682">
                  <c:v>0.99959867342266517</c:v>
                </c:pt>
                <c:pt idx="2683">
                  <c:v>0.99959868084119008</c:v>
                </c:pt>
                <c:pt idx="2684">
                  <c:v>0.99959868822269071</c:v>
                </c:pt>
                <c:pt idx="2685">
                  <c:v>0.99959869556735237</c:v>
                </c:pt>
                <c:pt idx="2686">
                  <c:v>0.99959870287535835</c:v>
                </c:pt>
                <c:pt idx="2687">
                  <c:v>0.99959871014689206</c:v>
                </c:pt>
                <c:pt idx="2688">
                  <c:v>0.99959871738213513</c:v>
                </c:pt>
                <c:pt idx="2689">
                  <c:v>0.99959872458126897</c:v>
                </c:pt>
                <c:pt idx="2690">
                  <c:v>0.99959873174447378</c:v>
                </c:pt>
                <c:pt idx="2691">
                  <c:v>0.99959873887192863</c:v>
                </c:pt>
                <c:pt idx="2692">
                  <c:v>0.99959874596381226</c:v>
                </c:pt>
                <c:pt idx="2693">
                  <c:v>0.99959875302030188</c:v>
                </c:pt>
                <c:pt idx="2694">
                  <c:v>0.99959876004157444</c:v>
                </c:pt>
                <c:pt idx="2695">
                  <c:v>0.99959876702780548</c:v>
                </c:pt>
                <c:pt idx="2696">
                  <c:v>0.99959877397916996</c:v>
                </c:pt>
                <c:pt idx="2697">
                  <c:v>0.99959878089584175</c:v>
                </c:pt>
                <c:pt idx="2698">
                  <c:v>0.99959878777799427</c:v>
                </c:pt>
                <c:pt idx="2699">
                  <c:v>0.99959879462579959</c:v>
                </c:pt>
                <c:pt idx="2700">
                  <c:v>0.99959880143942936</c:v>
                </c:pt>
                <c:pt idx="2701">
                  <c:v>0.99959880821905378</c:v>
                </c:pt>
                <c:pt idx="2702">
                  <c:v>0.99959881496484282</c:v>
                </c:pt>
                <c:pt idx="2703">
                  <c:v>0.99959882167696523</c:v>
                </c:pt>
                <c:pt idx="2704">
                  <c:v>0.99959882835558922</c:v>
                </c:pt>
                <c:pt idx="2705">
                  <c:v>0.99959883500088176</c:v>
                </c:pt>
                <c:pt idx="2706">
                  <c:v>0.99959884161300927</c:v>
                </c:pt>
                <c:pt idx="2707">
                  <c:v>0.99959884819213718</c:v>
                </c:pt>
                <c:pt idx="2708">
                  <c:v>0.99959885473843035</c:v>
                </c:pt>
                <c:pt idx="2709">
                  <c:v>0.99959886125205255</c:v>
                </c:pt>
                <c:pt idx="2710">
                  <c:v>0.99959886773316697</c:v>
                </c:pt>
                <c:pt idx="2711">
                  <c:v>0.99959887418193571</c:v>
                </c:pt>
                <c:pt idx="2712">
                  <c:v>0.99959888059852009</c:v>
                </c:pt>
                <c:pt idx="2713">
                  <c:v>0.99959888698308097</c:v>
                </c:pt>
                <c:pt idx="2714">
                  <c:v>0.999598893335778</c:v>
                </c:pt>
                <c:pt idx="2715">
                  <c:v>0.9995988996567704</c:v>
                </c:pt>
                <c:pt idx="2716">
                  <c:v>0.99959890594621614</c:v>
                </c:pt>
                <c:pt idx="2717">
                  <c:v>0.99959891220427288</c:v>
                </c:pt>
                <c:pt idx="2718">
                  <c:v>0.99959891843109716</c:v>
                </c:pt>
                <c:pt idx="2719">
                  <c:v>0.99959892462684485</c:v>
                </c:pt>
                <c:pt idx="2720">
                  <c:v>0.99959893079167106</c:v>
                </c:pt>
                <c:pt idx="2721">
                  <c:v>0.99959893692573021</c:v>
                </c:pt>
                <c:pt idx="2722">
                  <c:v>0.99959894302917585</c:v>
                </c:pt>
                <c:pt idx="2723">
                  <c:v>0.99959894910216052</c:v>
                </c:pt>
                <c:pt idx="2724">
                  <c:v>0.99959895514483654</c:v>
                </c:pt>
                <c:pt idx="2725">
                  <c:v>0.99959896115735491</c:v>
                </c:pt>
                <c:pt idx="2726">
                  <c:v>0.99959896713986651</c:v>
                </c:pt>
                <c:pt idx="2727">
                  <c:v>0.99959897309252066</c:v>
                </c:pt>
                <c:pt idx="2728">
                  <c:v>0.99959897901546657</c:v>
                </c:pt>
                <c:pt idx="2729">
                  <c:v>0.99959898490885257</c:v>
                </c:pt>
                <c:pt idx="2730">
                  <c:v>0.99959899077282621</c:v>
                </c:pt>
                <c:pt idx="2731">
                  <c:v>0.99959899660753393</c:v>
                </c:pt>
                <c:pt idx="2732">
                  <c:v>0.99959900241312227</c:v>
                </c:pt>
                <c:pt idx="2733">
                  <c:v>0.99959900818973635</c:v>
                </c:pt>
                <c:pt idx="2734">
                  <c:v>0.99959901393752071</c:v>
                </c:pt>
                <c:pt idx="2735">
                  <c:v>0.99959901965661924</c:v>
                </c:pt>
                <c:pt idx="2736">
                  <c:v>0.99959902534717526</c:v>
                </c:pt>
                <c:pt idx="2737">
                  <c:v>0.99959903100933101</c:v>
                </c:pt>
                <c:pt idx="2738">
                  <c:v>0.99959903664322836</c:v>
                </c:pt>
                <c:pt idx="2739">
                  <c:v>0.99959904224900831</c:v>
                </c:pt>
                <c:pt idx="2740">
                  <c:v>0.99959904782681119</c:v>
                </c:pt>
                <c:pt idx="2741">
                  <c:v>0.99959905337677657</c:v>
                </c:pt>
                <c:pt idx="2742">
                  <c:v>0.99959905889904355</c:v>
                </c:pt>
                <c:pt idx="2743">
                  <c:v>0.99959906439375013</c:v>
                </c:pt>
                <c:pt idx="2744">
                  <c:v>0.99959906986103397</c:v>
                </c:pt>
                <c:pt idx="2745">
                  <c:v>0.99959907530103198</c:v>
                </c:pt>
                <c:pt idx="2746">
                  <c:v>0.99959908071388037</c:v>
                </c:pt>
                <c:pt idx="2747">
                  <c:v>0.99959908609971448</c:v>
                </c:pt>
                <c:pt idx="2748">
                  <c:v>0.99959909145866921</c:v>
                </c:pt>
                <c:pt idx="2749">
                  <c:v>0.99959909679087866</c:v>
                </c:pt>
                <c:pt idx="2750">
                  <c:v>0.9995991020964764</c:v>
                </c:pt>
                <c:pt idx="2751">
                  <c:v>0.99959910737559532</c:v>
                </c:pt>
                <c:pt idx="2752">
                  <c:v>0.99959911262836731</c:v>
                </c:pt>
                <c:pt idx="2753">
                  <c:v>0.99959911785492406</c:v>
                </c:pt>
                <c:pt idx="2754">
                  <c:v>0.99959912305539633</c:v>
                </c:pt>
                <c:pt idx="2755">
                  <c:v>0.99959912822991426</c:v>
                </c:pt>
                <c:pt idx="2756">
                  <c:v>0.99959913337860751</c:v>
                </c:pt>
                <c:pt idx="2757">
                  <c:v>0.99959913850160498</c:v>
                </c:pt>
                <c:pt idx="2758">
                  <c:v>0.99959914359903468</c:v>
                </c:pt>
                <c:pt idx="2759">
                  <c:v>0.9995991486710244</c:v>
                </c:pt>
                <c:pt idx="2760">
                  <c:v>0.99959915371770103</c:v>
                </c:pt>
                <c:pt idx="2761">
                  <c:v>0.99959915873919103</c:v>
                </c:pt>
                <c:pt idx="2762">
                  <c:v>0.99959916373561986</c:v>
                </c:pt>
                <c:pt idx="2763">
                  <c:v>0.99959916870711274</c:v>
                </c:pt>
                <c:pt idx="2764">
                  <c:v>0.99959917365379425</c:v>
                </c:pt>
                <c:pt idx="2765">
                  <c:v>0.99959917857578806</c:v>
                </c:pt>
                <c:pt idx="2766">
                  <c:v>0.9995991834732173</c:v>
                </c:pt>
                <c:pt idx="2767">
                  <c:v>0.99959918834620476</c:v>
                </c:pt>
                <c:pt idx="2768">
                  <c:v>0.99959919319487234</c:v>
                </c:pt>
                <c:pt idx="2769">
                  <c:v>0.99959919801934149</c:v>
                </c:pt>
                <c:pt idx="2770">
                  <c:v>0.99959920281973269</c:v>
                </c:pt>
                <c:pt idx="2771">
                  <c:v>0.99959920759616649</c:v>
                </c:pt>
                <c:pt idx="2772">
                  <c:v>0.99959921234876215</c:v>
                </c:pt>
                <c:pt idx="2773">
                  <c:v>0.99959921707763877</c:v>
                </c:pt>
                <c:pt idx="2774">
                  <c:v>0.99959922178291483</c:v>
                </c:pt>
                <c:pt idx="2775">
                  <c:v>0.999599226464708</c:v>
                </c:pt>
                <c:pt idx="2776">
                  <c:v>0.99959923112313542</c:v>
                </c:pt>
                <c:pt idx="2777">
                  <c:v>0.99959923575831378</c:v>
                </c:pt>
                <c:pt idx="2778">
                  <c:v>0.99959924037035908</c:v>
                </c:pt>
                <c:pt idx="2779">
                  <c:v>0.9995992449593869</c:v>
                </c:pt>
                <c:pt idx="2780">
                  <c:v>0.99959924952551193</c:v>
                </c:pt>
                <c:pt idx="2781">
                  <c:v>0.99959925406884853</c:v>
                </c:pt>
                <c:pt idx="2782">
                  <c:v>0.99959925858951049</c:v>
                </c:pt>
                <c:pt idx="2783">
                  <c:v>0.99959926308761093</c:v>
                </c:pt>
                <c:pt idx="2784">
                  <c:v>0.99959926756326245</c:v>
                </c:pt>
                <c:pt idx="2785">
                  <c:v>0.99959927201657706</c:v>
                </c:pt>
                <c:pt idx="2786">
                  <c:v>0.99959927644766622</c:v>
                </c:pt>
                <c:pt idx="2787">
                  <c:v>0.99959928085664096</c:v>
                </c:pt>
                <c:pt idx="2788">
                  <c:v>0.99959928524361163</c:v>
                </c:pt>
                <c:pt idx="2789">
                  <c:v>0.99959928960868794</c:v>
                </c:pt>
                <c:pt idx="2790">
                  <c:v>0.99959929395197933</c:v>
                </c:pt>
                <c:pt idx="2791">
                  <c:v>0.99959929827359428</c:v>
                </c:pt>
                <c:pt idx="2792">
                  <c:v>0.99959930257364127</c:v>
                </c:pt>
                <c:pt idx="2793">
                  <c:v>0.99959930685222764</c:v>
                </c:pt>
                <c:pt idx="2794">
                  <c:v>0.99959931110946054</c:v>
                </c:pt>
                <c:pt idx="2795">
                  <c:v>0.99959931534544688</c:v>
                </c:pt>
                <c:pt idx="2796">
                  <c:v>0.99959931956029224</c:v>
                </c:pt>
                <c:pt idx="2797">
                  <c:v>0.99959932375410254</c:v>
                </c:pt>
                <c:pt idx="2798">
                  <c:v>0.99959932792698236</c:v>
                </c:pt>
                <c:pt idx="2799">
                  <c:v>0.99959933207903651</c:v>
                </c:pt>
                <c:pt idx="2800">
                  <c:v>0.99959933621036867</c:v>
                </c:pt>
                <c:pt idx="2801">
                  <c:v>0.99959934032108244</c:v>
                </c:pt>
                <c:pt idx="2802">
                  <c:v>0.99959934441128062</c:v>
                </c:pt>
                <c:pt idx="2803">
                  <c:v>0.99959934848106557</c:v>
                </c:pt>
                <c:pt idx="2804">
                  <c:v>0.99959935253053933</c:v>
                </c:pt>
                <c:pt idx="2805">
                  <c:v>0.99959935655980303</c:v>
                </c:pt>
                <c:pt idx="2806">
                  <c:v>0.99959936056895782</c:v>
                </c:pt>
                <c:pt idx="2807">
                  <c:v>0.99959936455810383</c:v>
                </c:pt>
                <c:pt idx="2808">
                  <c:v>0.99959936852734088</c:v>
                </c:pt>
                <c:pt idx="2809">
                  <c:v>0.99959937247676856</c:v>
                </c:pt>
                <c:pt idx="2810">
                  <c:v>0.99959937640648566</c:v>
                </c:pt>
                <c:pt idx="2811">
                  <c:v>0.99959938031659035</c:v>
                </c:pt>
                <c:pt idx="2812">
                  <c:v>0.99959938420718075</c:v>
                </c:pt>
                <c:pt idx="2813">
                  <c:v>0.99959938807835413</c:v>
                </c:pt>
                <c:pt idx="2814">
                  <c:v>0.99959939193020753</c:v>
                </c:pt>
                <c:pt idx="2815">
                  <c:v>0.99959939576283718</c:v>
                </c:pt>
                <c:pt idx="2816">
                  <c:v>0.99959939957633914</c:v>
                </c:pt>
                <c:pt idx="2817">
                  <c:v>0.99959940337080888</c:v>
                </c:pt>
                <c:pt idx="2818">
                  <c:v>0.99959940714634132</c:v>
                </c:pt>
                <c:pt idx="2819">
                  <c:v>0.99959941090303095</c:v>
                </c:pt>
                <c:pt idx="2820">
                  <c:v>0.99959941464097191</c:v>
                </c:pt>
                <c:pt idx="2821">
                  <c:v>0.99959941836025779</c:v>
                </c:pt>
                <c:pt idx="2822">
                  <c:v>0.99959942206098151</c:v>
                </c:pt>
                <c:pt idx="2823">
                  <c:v>0.9995994257432359</c:v>
                </c:pt>
                <c:pt idx="2824">
                  <c:v>0.99959942940711299</c:v>
                </c:pt>
                <c:pt idx="2825">
                  <c:v>0.9995994330527046</c:v>
                </c:pt>
                <c:pt idx="2826">
                  <c:v>0.99959943668010209</c:v>
                </c:pt>
                <c:pt idx="2827">
                  <c:v>0.99959944028939585</c:v>
                </c:pt>
                <c:pt idx="2828">
                  <c:v>0.99959944388067679</c:v>
                </c:pt>
                <c:pt idx="2829">
                  <c:v>0.9995994474540344</c:v>
                </c:pt>
                <c:pt idx="2830">
                  <c:v>0.99959945100955816</c:v>
                </c:pt>
                <c:pt idx="2831">
                  <c:v>0.99959945454733723</c:v>
                </c:pt>
                <c:pt idx="2832">
                  <c:v>0.9995994580674602</c:v>
                </c:pt>
                <c:pt idx="2833">
                  <c:v>0.99959946157001511</c:v>
                </c:pt>
                <c:pt idx="2834">
                  <c:v>0.99959946505508956</c:v>
                </c:pt>
                <c:pt idx="2835">
                  <c:v>0.99959946852277093</c:v>
                </c:pt>
                <c:pt idx="2836">
                  <c:v>0.9995994719731458</c:v>
                </c:pt>
                <c:pt idx="2837">
                  <c:v>0.99959947540630079</c:v>
                </c:pt>
                <c:pt idx="2838">
                  <c:v>0.9995994788223217</c:v>
                </c:pt>
                <c:pt idx="2839">
                  <c:v>0.99959948222129413</c:v>
                </c:pt>
                <c:pt idx="2840">
                  <c:v>0.99959948560330314</c:v>
                </c:pt>
                <c:pt idx="2841">
                  <c:v>0.99959948896843331</c:v>
                </c:pt>
                <c:pt idx="2842">
                  <c:v>0.99959949231676903</c:v>
                </c:pt>
                <c:pt idx="2843">
                  <c:v>0.9995994956483939</c:v>
                </c:pt>
                <c:pt idx="2844">
                  <c:v>0.99959949896339162</c:v>
                </c:pt>
                <c:pt idx="2845">
                  <c:v>0.99959950226184491</c:v>
                </c:pt>
                <c:pt idx="2846">
                  <c:v>0.99959950554383636</c:v>
                </c:pt>
                <c:pt idx="2847">
                  <c:v>0.99959950880944826</c:v>
                </c:pt>
                <c:pt idx="2848">
                  <c:v>0.99959951205876219</c:v>
                </c:pt>
                <c:pt idx="2849">
                  <c:v>0.99959951529185975</c:v>
                </c:pt>
                <c:pt idx="2850">
                  <c:v>0.99959951850882167</c:v>
                </c:pt>
                <c:pt idx="2851">
                  <c:v>0.99959952170972843</c:v>
                </c:pt>
                <c:pt idx="2852">
                  <c:v>0.99959952489466031</c:v>
                </c:pt>
                <c:pt idx="2853">
                  <c:v>0.99959952806369701</c:v>
                </c:pt>
                <c:pt idx="2854">
                  <c:v>0.9995995312169178</c:v>
                </c:pt>
                <c:pt idx="2855">
                  <c:v>0.99959953435440163</c:v>
                </c:pt>
                <c:pt idx="2856">
                  <c:v>0.9995995374762271</c:v>
                </c:pt>
                <c:pt idx="2857">
                  <c:v>0.99959954058247213</c:v>
                </c:pt>
                <c:pt idx="2858">
                  <c:v>0.9995995436732148</c:v>
                </c:pt>
                <c:pt idx="2859">
                  <c:v>0.99959954674853235</c:v>
                </c:pt>
                <c:pt idx="2860">
                  <c:v>0.99959954980850174</c:v>
                </c:pt>
                <c:pt idx="2861">
                  <c:v>0.99959955285319946</c:v>
                </c:pt>
                <c:pt idx="2862">
                  <c:v>0.999599555882702</c:v>
                </c:pt>
                <c:pt idx="2863">
                  <c:v>0.99959955889708485</c:v>
                </c:pt>
                <c:pt idx="2864">
                  <c:v>0.99959956189642374</c:v>
                </c:pt>
                <c:pt idx="2865">
                  <c:v>0.99959956488079371</c:v>
                </c:pt>
                <c:pt idx="2866">
                  <c:v>0.99959956785026938</c:v>
                </c:pt>
                <c:pt idx="2867">
                  <c:v>0.99959957080492512</c:v>
                </c:pt>
                <c:pt idx="2868">
                  <c:v>0.99959957374483488</c:v>
                </c:pt>
                <c:pt idx="2869">
                  <c:v>0.99959957667007238</c:v>
                </c:pt>
                <c:pt idx="2870">
                  <c:v>0.99959957958071055</c:v>
                </c:pt>
                <c:pt idx="2871">
                  <c:v>0.99959958247682257</c:v>
                </c:pt>
                <c:pt idx="2872">
                  <c:v>0.9995995853584807</c:v>
                </c:pt>
                <c:pt idx="2873">
                  <c:v>0.99959958822575734</c:v>
                </c:pt>
                <c:pt idx="2874">
                  <c:v>0.99959959107872398</c:v>
                </c:pt>
                <c:pt idx="2875">
                  <c:v>0.99959959391745223</c:v>
                </c:pt>
                <c:pt idx="2876">
                  <c:v>0.99959959674201304</c:v>
                </c:pt>
                <c:pt idx="2877">
                  <c:v>0.99959959955247724</c:v>
                </c:pt>
                <c:pt idx="2878">
                  <c:v>0.99959960234891498</c:v>
                </c:pt>
                <c:pt idx="2879">
                  <c:v>0.99959960513139634</c:v>
                </c:pt>
                <c:pt idx="2880">
                  <c:v>0.99959960789999125</c:v>
                </c:pt>
                <c:pt idx="2881">
                  <c:v>0.99959961065476854</c:v>
                </c:pt>
                <c:pt idx="2882">
                  <c:v>0.99959961339579761</c:v>
                </c:pt>
                <c:pt idx="2883">
                  <c:v>0.99959961612314674</c:v>
                </c:pt>
                <c:pt idx="2884">
                  <c:v>0.99959961883688442</c:v>
                </c:pt>
                <c:pt idx="2885">
                  <c:v>0.99959962153707838</c:v>
                </c:pt>
                <c:pt idx="2886">
                  <c:v>0.99959962422379645</c:v>
                </c:pt>
                <c:pt idx="2887">
                  <c:v>0.99959962689710569</c:v>
                </c:pt>
                <c:pt idx="2888">
                  <c:v>0.99959962955707327</c:v>
                </c:pt>
                <c:pt idx="2889">
                  <c:v>0.99959963220376546</c:v>
                </c:pt>
                <c:pt idx="2890">
                  <c:v>0.99959963483724856</c:v>
                </c:pt>
                <c:pt idx="2891">
                  <c:v>0.99959963745758873</c:v>
                </c:pt>
                <c:pt idx="2892">
                  <c:v>0.99959964006485136</c:v>
                </c:pt>
                <c:pt idx="2893">
                  <c:v>0.99959964265910184</c:v>
                </c:pt>
                <c:pt idx="2894">
                  <c:v>0.99959964524040512</c:v>
                </c:pt>
                <c:pt idx="2895">
                  <c:v>0.99959964780882571</c:v>
                </c:pt>
                <c:pt idx="2896">
                  <c:v>0.99959965036442788</c:v>
                </c:pt>
                <c:pt idx="2897">
                  <c:v>0.99959965290727559</c:v>
                </c:pt>
                <c:pt idx="2898">
                  <c:v>0.99959965543743279</c:v>
                </c:pt>
                <c:pt idx="2899">
                  <c:v>0.99959965795496242</c:v>
                </c:pt>
                <c:pt idx="2900">
                  <c:v>0.99959966045992765</c:v>
                </c:pt>
                <c:pt idx="2901">
                  <c:v>0.99959966295239133</c:v>
                </c:pt>
                <c:pt idx="2902">
                  <c:v>0.99959966543241563</c:v>
                </c:pt>
                <c:pt idx="2903">
                  <c:v>0.99959966790006283</c:v>
                </c:pt>
                <c:pt idx="2904">
                  <c:v>0.99959967035539454</c:v>
                </c:pt>
                <c:pt idx="2905">
                  <c:v>0.99959967279847228</c:v>
                </c:pt>
                <c:pt idx="2906">
                  <c:v>0.99959967522935722</c:v>
                </c:pt>
                <c:pt idx="2907">
                  <c:v>0.99959967764811031</c:v>
                </c:pt>
                <c:pt idx="2908">
                  <c:v>0.99959968005479194</c:v>
                </c:pt>
                <c:pt idx="2909">
                  <c:v>0.9995996824494624</c:v>
                </c:pt>
                <c:pt idx="2910">
                  <c:v>0.99959968483218165</c:v>
                </c:pt>
                <c:pt idx="2911">
                  <c:v>0.99959968720300929</c:v>
                </c:pt>
                <c:pt idx="2912">
                  <c:v>0.99959968956200473</c:v>
                </c:pt>
                <c:pt idx="2913">
                  <c:v>0.99959969190922715</c:v>
                </c:pt>
                <c:pt idx="2914">
                  <c:v>0.99959969424473494</c:v>
                </c:pt>
                <c:pt idx="2915">
                  <c:v>0.99959969656858694</c:v>
                </c:pt>
                <c:pt idx="2916">
                  <c:v>0.99959969888084099</c:v>
                </c:pt>
                <c:pt idx="2917">
                  <c:v>0.99959970118155528</c:v>
                </c:pt>
                <c:pt idx="2918">
                  <c:v>0.9995997034707873</c:v>
                </c:pt>
                <c:pt idx="2919">
                  <c:v>0.99959970574859425</c:v>
                </c:pt>
                <c:pt idx="2920">
                  <c:v>0.99959970801503317</c:v>
                </c:pt>
                <c:pt idx="2921">
                  <c:v>0.99959971027016103</c:v>
                </c:pt>
                <c:pt idx="2922">
                  <c:v>0.9995997125140339</c:v>
                </c:pt>
                <c:pt idx="2923">
                  <c:v>0.99959971474670828</c:v>
                </c:pt>
                <c:pt idx="2924">
                  <c:v>0.9995997169682399</c:v>
                </c:pt>
                <c:pt idx="2925">
                  <c:v>0.9995997191786844</c:v>
                </c:pt>
                <c:pt idx="2926">
                  <c:v>0.99959972137809705</c:v>
                </c:pt>
                <c:pt idx="2927">
                  <c:v>0.99959972356653304</c:v>
                </c:pt>
                <c:pt idx="2928">
                  <c:v>0.9995997257440471</c:v>
                </c:pt>
                <c:pt idx="2929">
                  <c:v>0.99959972791069374</c:v>
                </c:pt>
                <c:pt idx="2930">
                  <c:v>0.99959973006652703</c:v>
                </c:pt>
                <c:pt idx="2931">
                  <c:v>0.99959973221160126</c:v>
                </c:pt>
                <c:pt idx="2932">
                  <c:v>0.99959973434596983</c:v>
                </c:pt>
                <c:pt idx="2933">
                  <c:v>0.99959973646968625</c:v>
                </c:pt>
                <c:pt idx="2934">
                  <c:v>0.99959973858280393</c:v>
                </c:pt>
                <c:pt idx="2935">
                  <c:v>0.99959974068537538</c:v>
                </c:pt>
                <c:pt idx="2936">
                  <c:v>0.99959974277745345</c:v>
                </c:pt>
                <c:pt idx="2937">
                  <c:v>0.99959974485909042</c:v>
                </c:pt>
                <c:pt idx="2938">
                  <c:v>0.99959974693033848</c:v>
                </c:pt>
                <c:pt idx="2939">
                  <c:v>0.99959974899124959</c:v>
                </c:pt>
                <c:pt idx="2940">
                  <c:v>0.99959975104187493</c:v>
                </c:pt>
                <c:pt idx="2941">
                  <c:v>0.99959975308226634</c:v>
                </c:pt>
                <c:pt idx="2942">
                  <c:v>0.99959975511247456</c:v>
                </c:pt>
                <c:pt idx="2943">
                  <c:v>0.99959975713255045</c:v>
                </c:pt>
                <c:pt idx="2944">
                  <c:v>0.99959975914254473</c:v>
                </c:pt>
                <c:pt idx="2945">
                  <c:v>0.99959976114250759</c:v>
                </c:pt>
                <c:pt idx="2946">
                  <c:v>0.99959976313248922</c:v>
                </c:pt>
                <c:pt idx="2947">
                  <c:v>0.99959976511253923</c:v>
                </c:pt>
                <c:pt idx="2948">
                  <c:v>0.99959976708270726</c:v>
                </c:pt>
                <c:pt idx="2949">
                  <c:v>0.99959976904304282</c:v>
                </c:pt>
                <c:pt idx="2950">
                  <c:v>0.99959977099359476</c:v>
                </c:pt>
                <c:pt idx="2951">
                  <c:v>0.99959977293441193</c:v>
                </c:pt>
                <c:pt idx="2952">
                  <c:v>0.99959977486554297</c:v>
                </c:pt>
                <c:pt idx="2953">
                  <c:v>0.99959977678703615</c:v>
                </c:pt>
                <c:pt idx="2954">
                  <c:v>0.99959977869893968</c:v>
                </c:pt>
                <c:pt idx="2955">
                  <c:v>0.99959978060130139</c:v>
                </c:pt>
                <c:pt idx="2956">
                  <c:v>0.99959978249416881</c:v>
                </c:pt>
                <c:pt idx="2957">
                  <c:v>0.99959978437758945</c:v>
                </c:pt>
                <c:pt idx="2958">
                  <c:v>0.99959978625161039</c:v>
                </c:pt>
                <c:pt idx="2959">
                  <c:v>0.99959978811627859</c:v>
                </c:pt>
                <c:pt idx="2960">
                  <c:v>0.99959978997164056</c:v>
                </c:pt>
                <c:pt idx="2961">
                  <c:v>0.99959979181774294</c:v>
                </c:pt>
                <c:pt idx="2962">
                  <c:v>0.99959979365463203</c:v>
                </c:pt>
                <c:pt idx="2963">
                  <c:v>0.99959979548235345</c:v>
                </c:pt>
                <c:pt idx="2964">
                  <c:v>0.99959979730095327</c:v>
                </c:pt>
                <c:pt idx="2965">
                  <c:v>0.99959979911047692</c:v>
                </c:pt>
                <c:pt idx="2966">
                  <c:v>0.99959980091096956</c:v>
                </c:pt>
                <c:pt idx="2967">
                  <c:v>0.9995998027024765</c:v>
                </c:pt>
                <c:pt idx="2968">
                  <c:v>0.99959980448504226</c:v>
                </c:pt>
                <c:pt idx="2969">
                  <c:v>0.99959980625871192</c:v>
                </c:pt>
                <c:pt idx="2970">
                  <c:v>0.99959980802352955</c:v>
                </c:pt>
                <c:pt idx="2971">
                  <c:v>0.99959980977953944</c:v>
                </c:pt>
                <c:pt idx="2972">
                  <c:v>0.99959981152678545</c:v>
                </c:pt>
                <c:pt idx="2973">
                  <c:v>0.99959981326531133</c:v>
                </c:pt>
                <c:pt idx="2974">
                  <c:v>0.99959981499516082</c:v>
                </c:pt>
                <c:pt idx="2975">
                  <c:v>0.99959981671637688</c:v>
                </c:pt>
                <c:pt idx="2976">
                  <c:v>0.99959981842900281</c:v>
                </c:pt>
                <c:pt idx="2977">
                  <c:v>0.99959982013308157</c:v>
                </c:pt>
                <c:pt idx="2978">
                  <c:v>0.99959982182865559</c:v>
                </c:pt>
                <c:pt idx="2979">
                  <c:v>0.99959982351576737</c:v>
                </c:pt>
                <c:pt idx="2980">
                  <c:v>0.99959982519445933</c:v>
                </c:pt>
                <c:pt idx="2981">
                  <c:v>0.99959982686477322</c:v>
                </c:pt>
                <c:pt idx="2982">
                  <c:v>0.999599828526751</c:v>
                </c:pt>
                <c:pt idx="2983">
                  <c:v>0.9995998301804343</c:v>
                </c:pt>
                <c:pt idx="2984">
                  <c:v>0.99959983182586454</c:v>
                </c:pt>
                <c:pt idx="2985">
                  <c:v>0.99959983346308268</c:v>
                </c:pt>
                <c:pt idx="2986">
                  <c:v>0.99959983509213002</c:v>
                </c:pt>
                <c:pt idx="2987">
                  <c:v>0.99959983671304709</c:v>
                </c:pt>
                <c:pt idx="2988">
                  <c:v>0.99959983832587462</c:v>
                </c:pt>
                <c:pt idx="2989">
                  <c:v>0.99959983993065282</c:v>
                </c:pt>
                <c:pt idx="2990">
                  <c:v>0.99959984152742209</c:v>
                </c:pt>
                <c:pt idx="2991">
                  <c:v>0.9995998431162223</c:v>
                </c:pt>
                <c:pt idx="2992">
                  <c:v>0.99959984469709307</c:v>
                </c:pt>
                <c:pt idx="2993">
                  <c:v>0.99959984627007403</c:v>
                </c:pt>
                <c:pt idx="2994">
                  <c:v>0.99959984783520484</c:v>
                </c:pt>
                <c:pt idx="2995">
                  <c:v>0.99959984939252433</c:v>
                </c:pt>
                <c:pt idx="2996">
                  <c:v>0.99959985094207171</c:v>
                </c:pt>
                <c:pt idx="2997">
                  <c:v>0.99959985248388561</c:v>
                </c:pt>
                <c:pt idx="2998">
                  <c:v>0.99959985401800466</c:v>
                </c:pt>
                <c:pt idx="2999">
                  <c:v>0.99959985554446729</c:v>
                </c:pt>
                <c:pt idx="3000">
                  <c:v>0.99959985706331189</c:v>
                </c:pt>
                <c:pt idx="3001">
                  <c:v>0.99959985857457623</c:v>
                </c:pt>
                <c:pt idx="3002">
                  <c:v>0.99959986007829815</c:v>
                </c:pt>
                <c:pt idx="3003">
                  <c:v>0.99959986157451541</c:v>
                </c:pt>
                <c:pt idx="3004">
                  <c:v>0.99959986306326543</c:v>
                </c:pt>
                <c:pt idx="3005">
                  <c:v>0.99959986454458538</c:v>
                </c:pt>
                <c:pt idx="3006">
                  <c:v>0.99959986601851247</c:v>
                </c:pt>
                <c:pt idx="3007">
                  <c:v>0.99959986748508356</c:v>
                </c:pt>
                <c:pt idx="3008">
                  <c:v>0.99959986894433528</c:v>
                </c:pt>
                <c:pt idx="3009">
                  <c:v>0.99959987039630438</c:v>
                </c:pt>
                <c:pt idx="3010">
                  <c:v>0.99959987184102694</c:v>
                </c:pt>
                <c:pt idx="3011">
                  <c:v>0.99959987327853939</c:v>
                </c:pt>
                <c:pt idx="3012">
                  <c:v>0.99959987470887746</c:v>
                </c:pt>
                <c:pt idx="3013">
                  <c:v>0.99959987613207701</c:v>
                </c:pt>
                <c:pt idx="3014">
                  <c:v>0.99959987754817381</c:v>
                </c:pt>
                <c:pt idx="3015">
                  <c:v>0.99959987895720315</c:v>
                </c:pt>
                <c:pt idx="3016">
                  <c:v>0.99959988035920044</c:v>
                </c:pt>
                <c:pt idx="3017">
                  <c:v>0.99959988175420067</c:v>
                </c:pt>
                <c:pt idx="3018">
                  <c:v>0.9995998831422388</c:v>
                </c:pt>
                <c:pt idx="3019">
                  <c:v>0.99959988452334958</c:v>
                </c:pt>
                <c:pt idx="3020">
                  <c:v>0.99959988589756765</c:v>
                </c:pt>
                <c:pt idx="3021">
                  <c:v>0.99959988726492721</c:v>
                </c:pt>
                <c:pt idx="3022">
                  <c:v>0.99959988862546256</c:v>
                </c:pt>
                <c:pt idx="3023">
                  <c:v>0.9995998899792079</c:v>
                </c:pt>
                <c:pt idx="3024">
                  <c:v>0.99959989132619709</c:v>
                </c:pt>
                <c:pt idx="3025">
                  <c:v>0.99959989266646365</c:v>
                </c:pt>
                <c:pt idx="3026">
                  <c:v>0.99959989400004146</c:v>
                </c:pt>
                <c:pt idx="3027">
                  <c:v>0.99959989532696358</c:v>
                </c:pt>
                <c:pt idx="3028">
                  <c:v>0.99959989664726334</c:v>
                </c:pt>
                <c:pt idx="3029">
                  <c:v>0.99959989796097382</c:v>
                </c:pt>
                <c:pt idx="3030">
                  <c:v>0.99959989926812798</c:v>
                </c:pt>
                <c:pt idx="3031">
                  <c:v>0.99959990056875836</c:v>
                </c:pt>
                <c:pt idx="3032">
                  <c:v>0.9995999018628976</c:v>
                </c:pt>
                <c:pt idx="3033">
                  <c:v>0.99959990315057823</c:v>
                </c:pt>
                <c:pt idx="3034">
                  <c:v>0.99959990443183222</c:v>
                </c:pt>
                <c:pt idx="3035">
                  <c:v>0.99959990570669188</c:v>
                </c:pt>
                <c:pt idx="3036">
                  <c:v>0.99959990697518897</c:v>
                </c:pt>
                <c:pt idx="3037">
                  <c:v>0.99959990823735534</c:v>
                </c:pt>
                <c:pt idx="3038">
                  <c:v>0.99959990949322253</c:v>
                </c:pt>
                <c:pt idx="3039">
                  <c:v>0.99959991074282206</c:v>
                </c:pt>
                <c:pt idx="3040">
                  <c:v>0.99959991198618503</c:v>
                </c:pt>
                <c:pt idx="3041">
                  <c:v>0.99959991322334274</c:v>
                </c:pt>
                <c:pt idx="3042">
                  <c:v>0.99959991445432606</c:v>
                </c:pt>
                <c:pt idx="3043">
                  <c:v>0.99959991567916595</c:v>
                </c:pt>
                <c:pt idx="3044">
                  <c:v>0.99959991689789285</c:v>
                </c:pt>
                <c:pt idx="3045">
                  <c:v>0.99959991811053739</c:v>
                </c:pt>
                <c:pt idx="3046">
                  <c:v>0.99959991931712999</c:v>
                </c:pt>
                <c:pt idx="3047">
                  <c:v>0.99959992051770075</c:v>
                </c:pt>
                <c:pt idx="3048">
                  <c:v>0.99959992171227974</c:v>
                </c:pt>
                <c:pt idx="3049">
                  <c:v>0.99959992290089694</c:v>
                </c:pt>
                <c:pt idx="3050">
                  <c:v>0.99959992408358189</c:v>
                </c:pt>
                <c:pt idx="3051">
                  <c:v>0.99959992526036445</c:v>
                </c:pt>
                <c:pt idx="3052">
                  <c:v>0.99959992643127404</c:v>
                </c:pt>
                <c:pt idx="3053">
                  <c:v>0.99959992759633975</c:v>
                </c:pt>
                <c:pt idx="3054">
                  <c:v>0.99959992875559101</c:v>
                </c:pt>
                <c:pt idx="3055">
                  <c:v>0.99959992990905677</c:v>
                </c:pt>
                <c:pt idx="3056">
                  <c:v>0.99959993105676581</c:v>
                </c:pt>
                <c:pt idx="3057">
                  <c:v>0.99959993219874688</c:v>
                </c:pt>
                <c:pt idx="3058">
                  <c:v>0.99959993333502872</c:v>
                </c:pt>
                <c:pt idx="3059">
                  <c:v>0.99959993446563944</c:v>
                </c:pt>
                <c:pt idx="3060">
                  <c:v>0.99959993559060778</c:v>
                </c:pt>
                <c:pt idx="3061">
                  <c:v>0.9995999367099615</c:v>
                </c:pt>
                <c:pt idx="3062">
                  <c:v>0.99959993782372891</c:v>
                </c:pt>
                <c:pt idx="3063">
                  <c:v>0.99959993893193788</c:v>
                </c:pt>
                <c:pt idx="3064">
                  <c:v>0.99959994003461583</c:v>
                </c:pt>
                <c:pt idx="3065">
                  <c:v>0.99959994113179074</c:v>
                </c:pt>
                <c:pt idx="3066">
                  <c:v>0.99959994222348991</c:v>
                </c:pt>
                <c:pt idx="3067">
                  <c:v>0.99959994330974056</c:v>
                </c:pt>
                <c:pt idx="3068">
                  <c:v>0.99959994439057009</c:v>
                </c:pt>
                <c:pt idx="3069">
                  <c:v>0.99959994546600539</c:v>
                </c:pt>
                <c:pt idx="3070">
                  <c:v>0.99959994653607365</c:v>
                </c:pt>
                <c:pt idx="3071">
                  <c:v>0.99959994760080118</c:v>
                </c:pt>
                <c:pt idx="3072">
                  <c:v>0.99959994866021507</c:v>
                </c:pt>
                <c:pt idx="3073">
                  <c:v>0.99959994971434163</c:v>
                </c:pt>
                <c:pt idx="3074">
                  <c:v>0.9995999507632074</c:v>
                </c:pt>
                <c:pt idx="3075">
                  <c:v>0.99959995180683847</c:v>
                </c:pt>
                <c:pt idx="3076">
                  <c:v>0.99959995284526115</c:v>
                </c:pt>
                <c:pt idx="3077">
                  <c:v>0.9995999538785012</c:v>
                </c:pt>
                <c:pt idx="3078">
                  <c:v>0.9995999549065846</c:v>
                </c:pt>
                <c:pt idx="3079">
                  <c:v>0.9995999559295371</c:v>
                </c:pt>
                <c:pt idx="3080">
                  <c:v>0.99959995694738435</c:v>
                </c:pt>
                <c:pt idx="3081">
                  <c:v>0.99959995796015166</c:v>
                </c:pt>
                <c:pt idx="3082">
                  <c:v>0.99959995896786458</c:v>
                </c:pt>
                <c:pt idx="3083">
                  <c:v>0.99959995997054818</c:v>
                </c:pt>
                <c:pt idx="3084">
                  <c:v>0.99959996096822767</c:v>
                </c:pt>
                <c:pt idx="3085">
                  <c:v>0.99959996196092793</c:v>
                </c:pt>
                <c:pt idx="3086">
                  <c:v>0.99959996294867404</c:v>
                </c:pt>
                <c:pt idx="3087">
                  <c:v>0.99959996393149042</c:v>
                </c:pt>
                <c:pt idx="3088">
                  <c:v>0.99959996490940184</c:v>
                </c:pt>
                <c:pt idx="3089">
                  <c:v>0.99959996588243272</c:v>
                </c:pt>
                <c:pt idx="3090">
                  <c:v>0.99959996685060737</c:v>
                </c:pt>
                <c:pt idx="3091">
                  <c:v>0.99959996781395022</c:v>
                </c:pt>
                <c:pt idx="3092">
                  <c:v>0.99959996877248536</c:v>
                </c:pt>
                <c:pt idx="3093">
                  <c:v>0.99959996972623644</c:v>
                </c:pt>
                <c:pt idx="3094">
                  <c:v>0.99959997067522777</c:v>
                </c:pt>
                <c:pt idx="3095">
                  <c:v>0.99959997161948277</c:v>
                </c:pt>
                <c:pt idx="3096">
                  <c:v>0.99959997255902533</c:v>
                </c:pt>
                <c:pt idx="3097">
                  <c:v>0.99959997349387875</c:v>
                </c:pt>
                <c:pt idx="3098">
                  <c:v>0.99959997442406667</c:v>
                </c:pt>
                <c:pt idx="3099">
                  <c:v>0.9995999753496122</c:v>
                </c:pt>
                <c:pt idx="3100">
                  <c:v>0.99959997627053854</c:v>
                </c:pt>
                <c:pt idx="3101">
                  <c:v>0.99959997718686888</c:v>
                </c:pt>
                <c:pt idx="3102">
                  <c:v>0.99959997809862577</c:v>
                </c:pt>
                <c:pt idx="3103">
                  <c:v>0.99959997900583253</c:v>
                </c:pt>
                <c:pt idx="3104">
                  <c:v>0.99959997990851168</c:v>
                </c:pt>
                <c:pt idx="3105">
                  <c:v>0.99959998080668555</c:v>
                </c:pt>
                <c:pt idx="3106">
                  <c:v>0.99959998170037712</c:v>
                </c:pt>
                <c:pt idx="3107">
                  <c:v>0.99959998258960836</c:v>
                </c:pt>
                <c:pt idx="3108">
                  <c:v>0.99959998347440171</c:v>
                </c:pt>
                <c:pt idx="3109">
                  <c:v>0.99959998435477915</c:v>
                </c:pt>
                <c:pt idx="3110">
                  <c:v>0.99959998523076299</c:v>
                </c:pt>
                <c:pt idx="3111">
                  <c:v>0.99959998610237488</c:v>
                </c:pt>
                <c:pt idx="3112">
                  <c:v>0.99959998696963681</c:v>
                </c:pt>
                <c:pt idx="3113">
                  <c:v>0.99959998783257054</c:v>
                </c:pt>
                <c:pt idx="3114">
                  <c:v>0.99959998869119759</c:v>
                </c:pt>
                <c:pt idx="3115">
                  <c:v>0.9995999895455393</c:v>
                </c:pt>
                <c:pt idx="3116">
                  <c:v>0.99959999039561731</c:v>
                </c:pt>
                <c:pt idx="3117">
                  <c:v>0.99959999124145271</c:v>
                </c:pt>
                <c:pt idx="3118">
                  <c:v>0.99959999208306671</c:v>
                </c:pt>
                <c:pt idx="3119">
                  <c:v>0.99959999292048063</c:v>
                </c:pt>
                <c:pt idx="3120">
                  <c:v>0.999599993753715</c:v>
                </c:pt>
                <c:pt idx="3121">
                  <c:v>0.99959999458279103</c:v>
                </c:pt>
                <c:pt idx="3122">
                  <c:v>0.99959999540772926</c:v>
                </c:pt>
                <c:pt idx="3123">
                  <c:v>0.99959999622855045</c:v>
                </c:pt>
                <c:pt idx="3124">
                  <c:v>0.99959999704527525</c:v>
                </c:pt>
                <c:pt idx="3125">
                  <c:v>0.99959999785792386</c:v>
                </c:pt>
                <c:pt idx="3126">
                  <c:v>0.99959999866651672</c:v>
                </c:pt>
                <c:pt idx="3127">
                  <c:v>0.99959999947107414</c:v>
                </c:pt>
                <c:pt idx="3128">
                  <c:v>0.99960000027161622</c:v>
                </c:pt>
                <c:pt idx="3129">
                  <c:v>0.99960000106816282</c:v>
                </c:pt>
                <c:pt idx="3130">
                  <c:v>0.99960000186073428</c:v>
                </c:pt>
                <c:pt idx="3131">
                  <c:v>0.99960000264935012</c:v>
                </c:pt>
                <c:pt idx="3132">
                  <c:v>0.99960000343403022</c:v>
                </c:pt>
                <c:pt idx="3133">
                  <c:v>0.99960000421479411</c:v>
                </c:pt>
                <c:pt idx="3134">
                  <c:v>0.99960000499166135</c:v>
                </c:pt>
                <c:pt idx="3135">
                  <c:v>0.99960000576465158</c:v>
                </c:pt>
                <c:pt idx="3136">
                  <c:v>0.99960000653378389</c:v>
                </c:pt>
                <c:pt idx="3137">
                  <c:v>0.99960000729907772</c:v>
                </c:pt>
                <c:pt idx="3138">
                  <c:v>0.99960000806055205</c:v>
                </c:pt>
                <c:pt idx="3139">
                  <c:v>0.99960000881822619</c:v>
                </c:pt>
                <c:pt idx="3140">
                  <c:v>0.99960000957211892</c:v>
                </c:pt>
                <c:pt idx="3141">
                  <c:v>0.99960001032224921</c:v>
                </c:pt>
                <c:pt idx="3142">
                  <c:v>0.99960001106863561</c:v>
                </c:pt>
                <c:pt idx="3143">
                  <c:v>0.99960001181129698</c:v>
                </c:pt>
                <c:pt idx="3144">
                  <c:v>0.9996000125502521</c:v>
                </c:pt>
                <c:pt idx="3145">
                  <c:v>0.99960001328551917</c:v>
                </c:pt>
                <c:pt idx="3146">
                  <c:v>0.99960001401711673</c:v>
                </c:pt>
                <c:pt idx="3147">
                  <c:v>0.9996000147450631</c:v>
                </c:pt>
                <c:pt idx="3148">
                  <c:v>0.99960001546937627</c:v>
                </c:pt>
                <c:pt idx="3149">
                  <c:v>0.99960001619007477</c:v>
                </c:pt>
                <c:pt idx="3150">
                  <c:v>0.99960001690717648</c:v>
                </c:pt>
                <c:pt idx="3151">
                  <c:v>0.99960001762069917</c:v>
                </c:pt>
                <c:pt idx="3152">
                  <c:v>0.99960001833066092</c:v>
                </c:pt>
                <c:pt idx="3153">
                  <c:v>0.9996000190370794</c:v>
                </c:pt>
                <c:pt idx="3154">
                  <c:v>0.99960001973997237</c:v>
                </c:pt>
                <c:pt idx="3155">
                  <c:v>0.99960002043935725</c:v>
                </c:pt>
                <c:pt idx="3156">
                  <c:v>0.9996000211352517</c:v>
                </c:pt>
                <c:pt idx="3157">
                  <c:v>0.99960002182767316</c:v>
                </c:pt>
                <c:pt idx="3158">
                  <c:v>0.99960002251663893</c:v>
                </c:pt>
                <c:pt idx="3159">
                  <c:v>0.99960002320216623</c:v>
                </c:pt>
                <c:pt idx="3160">
                  <c:v>0.99960002388427227</c:v>
                </c:pt>
                <c:pt idx="3161">
                  <c:v>0.99960002456297403</c:v>
                </c:pt>
                <c:pt idx="3162">
                  <c:v>0.9996000252382885</c:v>
                </c:pt>
                <c:pt idx="3163">
                  <c:v>0.99960002591023267</c:v>
                </c:pt>
                <c:pt idx="3164">
                  <c:v>0.9996000265788233</c:v>
                </c:pt>
                <c:pt idx="3165">
                  <c:v>0.99960002724407726</c:v>
                </c:pt>
                <c:pt idx="3166">
                  <c:v>0.9996000279060111</c:v>
                </c:pt>
                <c:pt idx="3167">
                  <c:v>0.99960002856464125</c:v>
                </c:pt>
                <c:pt idx="3168">
                  <c:v>0.99960002921998448</c:v>
                </c:pt>
                <c:pt idx="3169">
                  <c:v>0.99960002987205698</c:v>
                </c:pt>
                <c:pt idx="3170">
                  <c:v>0.99960003052087532</c:v>
                </c:pt>
                <c:pt idx="3171">
                  <c:v>0.99960003116645535</c:v>
                </c:pt>
                <c:pt idx="3172">
                  <c:v>0.99960003180881352</c:v>
                </c:pt>
                <c:pt idx="3173">
                  <c:v>0.9996000324479658</c:v>
                </c:pt>
                <c:pt idx="3174">
                  <c:v>0.99960003308392831</c:v>
                </c:pt>
                <c:pt idx="3175">
                  <c:v>0.9996000337167168</c:v>
                </c:pt>
                <c:pt idx="3176">
                  <c:v>0.99960003434634725</c:v>
                </c:pt>
                <c:pt idx="3177">
                  <c:v>0.99960003497283545</c:v>
                </c:pt>
                <c:pt idx="3178">
                  <c:v>0.99960003559619681</c:v>
                </c:pt>
                <c:pt idx="3179">
                  <c:v>0.99960003621644733</c:v>
                </c:pt>
                <c:pt idx="3180">
                  <c:v>0.9996000368336021</c:v>
                </c:pt>
                <c:pt idx="3181">
                  <c:v>0.999600037447677</c:v>
                </c:pt>
                <c:pt idx="3182">
                  <c:v>0.99960003805868702</c:v>
                </c:pt>
                <c:pt idx="3183">
                  <c:v>0.99960003866664782</c:v>
                </c:pt>
                <c:pt idx="3184">
                  <c:v>0.99960003927157448</c:v>
                </c:pt>
                <c:pt idx="3185">
                  <c:v>0.99960003987348189</c:v>
                </c:pt>
                <c:pt idx="3186">
                  <c:v>0.99960004047238549</c:v>
                </c:pt>
                <c:pt idx="3187">
                  <c:v>0.99960004106830003</c:v>
                </c:pt>
                <c:pt idx="3188">
                  <c:v>0.9996000416612405</c:v>
                </c:pt>
                <c:pt idx="3189">
                  <c:v>0.99960004225122179</c:v>
                </c:pt>
                <c:pt idx="3190">
                  <c:v>0.99960004283825865</c:v>
                </c:pt>
                <c:pt idx="3191">
                  <c:v>0.99960004342236564</c:v>
                </c:pt>
                <c:pt idx="3192">
                  <c:v>0.99960004400355762</c:v>
                </c:pt>
                <c:pt idx="3193">
                  <c:v>0.99960004458184892</c:v>
                </c:pt>
                <c:pt idx="3194">
                  <c:v>0.99960004515725409</c:v>
                </c:pt>
                <c:pt idx="3195">
                  <c:v>0.99960004572978767</c:v>
                </c:pt>
                <c:pt idx="3196">
                  <c:v>0.99960004629946386</c:v>
                </c:pt>
                <c:pt idx="3197">
                  <c:v>0.99960004686629689</c:v>
                </c:pt>
                <c:pt idx="3198">
                  <c:v>0.99960004743030095</c:v>
                </c:pt>
                <c:pt idx="3199">
                  <c:v>0.99960004799149027</c:v>
                </c:pt>
                <c:pt idx="3200">
                  <c:v>0.99960004854987883</c:v>
                </c:pt>
                <c:pt idx="3201">
                  <c:v>0.9996000491054805</c:v>
                </c:pt>
                <c:pt idx="3202">
                  <c:v>0.9996000496583094</c:v>
                </c:pt>
                <c:pt idx="3203">
                  <c:v>0.99960005020837939</c:v>
                </c:pt>
                <c:pt idx="3204">
                  <c:v>0.99960005075570391</c:v>
                </c:pt>
                <c:pt idx="3205">
                  <c:v>0.99960005130029683</c:v>
                </c:pt>
                <c:pt idx="3206">
                  <c:v>0.99960005184217204</c:v>
                </c:pt>
                <c:pt idx="3207">
                  <c:v>0.99960005238134275</c:v>
                </c:pt>
                <c:pt idx="3208">
                  <c:v>0.99960005291782272</c:v>
                </c:pt>
                <c:pt idx="3209">
                  <c:v>0.99960005345162506</c:v>
                </c:pt>
                <c:pt idx="3210">
                  <c:v>0.99960005398276341</c:v>
                </c:pt>
                <c:pt idx="3211">
                  <c:v>0.999600054511251</c:v>
                </c:pt>
                <c:pt idx="3212">
                  <c:v>0.99960005503710103</c:v>
                </c:pt>
                <c:pt idx="3213">
                  <c:v>0.99960005556032661</c:v>
                </c:pt>
                <c:pt idx="3214">
                  <c:v>0.99960005608094094</c:v>
                </c:pt>
                <c:pt idx="3215">
                  <c:v>0.99960005659895712</c:v>
                </c:pt>
                <c:pt idx="3216">
                  <c:v>0.99960005711438782</c:v>
                </c:pt>
                <c:pt idx="3217">
                  <c:v>0.99960005762724624</c:v>
                </c:pt>
                <c:pt idx="3218">
                  <c:v>0.99960005813754504</c:v>
                </c:pt>
                <c:pt idx="3219">
                  <c:v>0.99960005864529722</c:v>
                </c:pt>
                <c:pt idx="3220">
                  <c:v>0.99960005915051509</c:v>
                </c:pt>
                <c:pt idx="3221">
                  <c:v>0.99960005965321175</c:v>
                </c:pt>
                <c:pt idx="3222">
                  <c:v>0.99960006015339953</c:v>
                </c:pt>
                <c:pt idx="3223">
                  <c:v>0.99960006065109086</c:v>
                </c:pt>
                <c:pt idx="3224">
                  <c:v>0.99960006114629851</c:v>
                </c:pt>
                <c:pt idx="3225">
                  <c:v>0.99960006163903459</c:v>
                </c:pt>
                <c:pt idx="3226">
                  <c:v>0.99960006212931152</c:v>
                </c:pt>
                <c:pt idx="3227">
                  <c:v>0.99960006261714174</c:v>
                </c:pt>
                <c:pt idx="3228">
                  <c:v>0.99960006310253724</c:v>
                </c:pt>
                <c:pt idx="3229">
                  <c:v>0.99960006358551023</c:v>
                </c:pt>
                <c:pt idx="3230">
                  <c:v>0.99960006406607282</c:v>
                </c:pt>
                <c:pt idx="3231">
                  <c:v>0.99960006454423711</c:v>
                </c:pt>
                <c:pt idx="3232">
                  <c:v>0.99960006502001497</c:v>
                </c:pt>
                <c:pt idx="3233">
                  <c:v>0.99960006549341829</c:v>
                </c:pt>
                <c:pt idx="3234">
                  <c:v>0.99960006596445905</c:v>
                </c:pt>
                <c:pt idx="3235">
                  <c:v>0.99960006643314891</c:v>
                </c:pt>
                <c:pt idx="3236">
                  <c:v>0.99960006689949954</c:v>
                </c:pt>
                <c:pt idx="3237">
                  <c:v>0.9996000673635228</c:v>
                </c:pt>
                <c:pt idx="3238">
                  <c:v>0.99960006782523037</c:v>
                </c:pt>
                <c:pt idx="3239">
                  <c:v>0.99960006828463355</c:v>
                </c:pt>
                <c:pt idx="3240">
                  <c:v>0.99960006874174401</c:v>
                </c:pt>
                <c:pt idx="3241">
                  <c:v>0.99960006919657318</c:v>
                </c:pt>
                <c:pt idx="3242">
                  <c:v>0.99960006964913228</c:v>
                </c:pt>
                <c:pt idx="3243">
                  <c:v>0.99960007009943286</c:v>
                </c:pt>
                <c:pt idx="3244">
                  <c:v>0.99960007054748612</c:v>
                </c:pt>
                <c:pt idx="3245">
                  <c:v>0.99960007099330317</c:v>
                </c:pt>
                <c:pt idx="3246">
                  <c:v>0.99960007143689533</c:v>
                </c:pt>
                <c:pt idx="3247">
                  <c:v>0.9996000718782736</c:v>
                </c:pt>
                <c:pt idx="3248">
                  <c:v>0.99960007231744907</c:v>
                </c:pt>
                <c:pt idx="3249">
                  <c:v>0.99960007275443263</c:v>
                </c:pt>
                <c:pt idx="3250">
                  <c:v>0.99960007318923549</c:v>
                </c:pt>
                <c:pt idx="3251">
                  <c:v>0.9996000736218682</c:v>
                </c:pt>
                <c:pt idx="3252">
                  <c:v>0.99960007405234186</c:v>
                </c:pt>
                <c:pt idx="3253">
                  <c:v>0.99960007448066701</c:v>
                </c:pt>
                <c:pt idx="3254">
                  <c:v>0.99960007490685454</c:v>
                </c:pt>
                <c:pt idx="3255">
                  <c:v>0.99960007533091511</c:v>
                </c:pt>
                <c:pt idx="3256">
                  <c:v>0.99960007575285936</c:v>
                </c:pt>
                <c:pt idx="3257">
                  <c:v>0.99960007617269764</c:v>
                </c:pt>
                <c:pt idx="3258">
                  <c:v>0.99960007659044081</c:v>
                </c:pt>
                <c:pt idx="3259">
                  <c:v>0.99960007700609887</c:v>
                </c:pt>
                <c:pt idx="3260">
                  <c:v>0.9996000774196826</c:v>
                </c:pt>
                <c:pt idx="3261">
                  <c:v>0.9996000778312023</c:v>
                </c:pt>
                <c:pt idx="3262">
                  <c:v>0.9996000782406681</c:v>
                </c:pt>
                <c:pt idx="3263">
                  <c:v>0.99960007864809042</c:v>
                </c:pt>
                <c:pt idx="3264">
                  <c:v>0.99960007905347936</c:v>
                </c:pt>
                <c:pt idx="3265">
                  <c:v>0.99960007945684515</c:v>
                </c:pt>
                <c:pt idx="3266">
                  <c:v>0.99960007985819788</c:v>
                </c:pt>
                <c:pt idx="3267">
                  <c:v>0.99960008025754743</c:v>
                </c:pt>
                <c:pt idx="3268">
                  <c:v>0.99960008065490402</c:v>
                </c:pt>
                <c:pt idx="3269">
                  <c:v>0.99960008105027742</c:v>
                </c:pt>
                <c:pt idx="3270">
                  <c:v>0.99960008144367773</c:v>
                </c:pt>
                <c:pt idx="3271">
                  <c:v>0.99960008183511451</c:v>
                </c:pt>
                <c:pt idx="3272">
                  <c:v>0.99960008222459795</c:v>
                </c:pt>
                <c:pt idx="3273">
                  <c:v>0.9996000826121374</c:v>
                </c:pt>
                <c:pt idx="3274">
                  <c:v>0.99960008299774272</c:v>
                </c:pt>
                <c:pt idx="3275">
                  <c:v>0.9996000833814237</c:v>
                </c:pt>
                <c:pt idx="3276">
                  <c:v>0.99960008376318976</c:v>
                </c:pt>
                <c:pt idx="3277">
                  <c:v>0.99960008414305046</c:v>
                </c:pt>
                <c:pt idx="3278">
                  <c:v>0.99960008452101545</c:v>
                </c:pt>
                <c:pt idx="3279">
                  <c:v>0.99960008489709407</c:v>
                </c:pt>
                <c:pt idx="3280">
                  <c:v>0.99960008527129574</c:v>
                </c:pt>
                <c:pt idx="3281">
                  <c:v>0.9996000856436299</c:v>
                </c:pt>
                <c:pt idx="3282">
                  <c:v>0.99960008601410588</c:v>
                </c:pt>
                <c:pt idx="3283">
                  <c:v>0.9996000863827329</c:v>
                </c:pt>
                <c:pt idx="3284">
                  <c:v>0.99960008674952017</c:v>
                </c:pt>
                <c:pt idx="3285">
                  <c:v>0.9996000871144769</c:v>
                </c:pt>
                <c:pt idx="3286">
                  <c:v>0.9996000874776122</c:v>
                </c:pt>
                <c:pt idx="3287">
                  <c:v>0.99960008783893517</c:v>
                </c:pt>
                <c:pt idx="3288">
                  <c:v>0.99960008819845481</c:v>
                </c:pt>
                <c:pt idx="3289">
                  <c:v>0.99960008855618032</c:v>
                </c:pt>
                <c:pt idx="3290">
                  <c:v>0.99960008891212038</c:v>
                </c:pt>
                <c:pt idx="3291">
                  <c:v>0.99960008926628408</c:v>
                </c:pt>
                <c:pt idx="3292">
                  <c:v>0.9996000896186803</c:v>
                </c:pt>
                <c:pt idx="3293">
                  <c:v>0.99960008996931771</c:v>
                </c:pt>
                <c:pt idx="3294">
                  <c:v>0.99960009031820518</c:v>
                </c:pt>
                <c:pt idx="3295">
                  <c:v>0.99960009066535149</c:v>
                </c:pt>
                <c:pt idx="3296">
                  <c:v>0.99960009101076519</c:v>
                </c:pt>
                <c:pt idx="3297">
                  <c:v>0.99960009135445504</c:v>
                </c:pt>
                <c:pt idx="3298">
                  <c:v>0.99960009169642972</c:v>
                </c:pt>
                <c:pt idx="3299">
                  <c:v>0.99960009203669753</c:v>
                </c:pt>
                <c:pt idx="3300">
                  <c:v>0.99960009237526726</c:v>
                </c:pt>
                <c:pt idx="3301">
                  <c:v>0.99960009271214734</c:v>
                </c:pt>
                <c:pt idx="3302">
                  <c:v>0.99960009304734598</c:v>
                </c:pt>
                <c:pt idx="3303">
                  <c:v>0.99960009338087186</c:v>
                </c:pt>
                <c:pt idx="3304">
                  <c:v>0.99960009371273306</c:v>
                </c:pt>
                <c:pt idx="3305">
                  <c:v>0.99960009404293815</c:v>
                </c:pt>
                <c:pt idx="3306">
                  <c:v>0.99960009437149522</c:v>
                </c:pt>
                <c:pt idx="3307">
                  <c:v>0.99960009469841238</c:v>
                </c:pt>
                <c:pt idx="3308">
                  <c:v>0.99960009502369818</c:v>
                </c:pt>
                <c:pt idx="3309">
                  <c:v>0.99960009534736061</c:v>
                </c:pt>
                <c:pt idx="3310">
                  <c:v>0.99960009566940755</c:v>
                </c:pt>
                <c:pt idx="3311">
                  <c:v>0.99960009598984723</c:v>
                </c:pt>
                <c:pt idx="3312">
                  <c:v>0.99960009630868774</c:v>
                </c:pt>
                <c:pt idx="3313">
                  <c:v>0.99960009662593696</c:v>
                </c:pt>
                <c:pt idx="3314">
                  <c:v>0.99960009694160301</c:v>
                </c:pt>
                <c:pt idx="3315">
                  <c:v>0.99960009725569343</c:v>
                </c:pt>
                <c:pt idx="3316">
                  <c:v>0.99960009756821644</c:v>
                </c:pt>
                <c:pt idx="3317">
                  <c:v>0.99960009787917969</c:v>
                </c:pt>
                <c:pt idx="3318">
                  <c:v>0.99960009818859097</c:v>
                </c:pt>
                <c:pt idx="3319">
                  <c:v>0.99960009849645803</c:v>
                </c:pt>
                <c:pt idx="3320">
                  <c:v>0.99960009880278866</c:v>
                </c:pt>
                <c:pt idx="3321">
                  <c:v>0.99960009910759051</c:v>
                </c:pt>
                <c:pt idx="3322">
                  <c:v>0.99960009941087113</c:v>
                </c:pt>
                <c:pt idx="3323">
                  <c:v>0.99960009971263819</c:v>
                </c:pt>
                <c:pt idx="3324">
                  <c:v>0.99960010001289912</c:v>
                </c:pt>
                <c:pt idx="3325">
                  <c:v>0.99960010031166158</c:v>
                </c:pt>
                <c:pt idx="3326">
                  <c:v>0.9996001006089329</c:v>
                </c:pt>
                <c:pt idx="3327">
                  <c:v>0.99960010090472073</c:v>
                </c:pt>
                <c:pt idx="3328">
                  <c:v>0.99960010119903231</c:v>
                </c:pt>
                <c:pt idx="3329">
                  <c:v>0.99960010149187506</c:v>
                </c:pt>
                <c:pt idx="3330">
                  <c:v>0.9996001017832562</c:v>
                </c:pt>
                <c:pt idx="3331">
                  <c:v>0.99960010207318328</c:v>
                </c:pt>
                <c:pt idx="3332">
                  <c:v>0.9996001023616633</c:v>
                </c:pt>
                <c:pt idx="3333">
                  <c:v>0.99960010264870369</c:v>
                </c:pt>
                <c:pt idx="3334">
                  <c:v>0.99960010293431145</c:v>
                </c:pt>
                <c:pt idx="3335">
                  <c:v>0.9996001032184938</c:v>
                </c:pt>
                <c:pt idx="3336">
                  <c:v>0.99960010350125794</c:v>
                </c:pt>
                <c:pt idx="3337">
                  <c:v>0.99960010378261088</c:v>
                </c:pt>
                <c:pt idx="3338">
                  <c:v>0.9996001040625595</c:v>
                </c:pt>
                <c:pt idx="3339">
                  <c:v>0.99960010434111113</c:v>
                </c:pt>
                <c:pt idx="3340">
                  <c:v>0.99960010461827253</c:v>
                </c:pt>
                <c:pt idx="3341">
                  <c:v>0.99960010489405071</c:v>
                </c:pt>
                <c:pt idx="3342">
                  <c:v>0.99960010516845244</c:v>
                </c:pt>
                <c:pt idx="3343">
                  <c:v>0.99960010544148481</c:v>
                </c:pt>
                <c:pt idx="3344">
                  <c:v>0.9996001057131545</c:v>
                </c:pt>
                <c:pt idx="3345">
                  <c:v>0.99960010598346838</c:v>
                </c:pt>
                <c:pt idx="3346">
                  <c:v>0.99960010625243312</c:v>
                </c:pt>
                <c:pt idx="3347">
                  <c:v>0.9996001065200556</c:v>
                </c:pt>
                <c:pt idx="3348">
                  <c:v>0.99960010678634248</c:v>
                </c:pt>
                <c:pt idx="3349">
                  <c:v>0.99960010705130031</c:v>
                </c:pt>
                <c:pt idx="3350">
                  <c:v>0.99960010731493576</c:v>
                </c:pt>
                <c:pt idx="3351">
                  <c:v>0.99960010757725559</c:v>
                </c:pt>
                <c:pt idx="3352">
                  <c:v>0.99960010783826614</c:v>
                </c:pt>
                <c:pt idx="3353">
                  <c:v>0.99960010809797406</c:v>
                </c:pt>
                <c:pt idx="3354">
                  <c:v>0.99960010835638591</c:v>
                </c:pt>
                <c:pt idx="3355">
                  <c:v>0.99960010861350801</c:v>
                </c:pt>
                <c:pt idx="3356">
                  <c:v>0.99960010886934691</c:v>
                </c:pt>
                <c:pt idx="3357">
                  <c:v>0.99960010912390895</c:v>
                </c:pt>
                <c:pt idx="3358">
                  <c:v>0.99960010937720056</c:v>
                </c:pt>
                <c:pt idx="3359">
                  <c:v>0.99960010962922807</c:v>
                </c:pt>
                <c:pt idx="3360">
                  <c:v>0.99960010987999781</c:v>
                </c:pt>
                <c:pt idx="3361">
                  <c:v>0.999600110129516</c:v>
                </c:pt>
                <c:pt idx="3362">
                  <c:v>0.99960011037778884</c:v>
                </c:pt>
                <c:pt idx="3363">
                  <c:v>0.99960011062482268</c:v>
                </c:pt>
                <c:pt idx="3364">
                  <c:v>0.99960011087062361</c:v>
                </c:pt>
                <c:pt idx="3365">
                  <c:v>0.99960011111519775</c:v>
                </c:pt>
                <c:pt idx="3366">
                  <c:v>0.99960011135855142</c:v>
                </c:pt>
                <c:pt idx="3367">
                  <c:v>0.9996001116006904</c:v>
                </c:pt>
                <c:pt idx="3368">
                  <c:v>0.99960011184162101</c:v>
                </c:pt>
                <c:pt idx="3369">
                  <c:v>0.99960011208134925</c:v>
                </c:pt>
                <c:pt idx="3370">
                  <c:v>0.999600112319881</c:v>
                </c:pt>
                <c:pt idx="3371">
                  <c:v>0.99960011255722225</c:v>
                </c:pt>
                <c:pt idx="3372">
                  <c:v>0.99960011279337913</c:v>
                </c:pt>
                <c:pt idx="3373">
                  <c:v>0.99960011302835727</c:v>
                </c:pt>
                <c:pt idx="3374">
                  <c:v>0.9996001132621628</c:v>
                </c:pt>
                <c:pt idx="3375">
                  <c:v>0.99960011349480138</c:v>
                </c:pt>
                <c:pt idx="3376">
                  <c:v>0.99960011372627899</c:v>
                </c:pt>
                <c:pt idx="3377">
                  <c:v>0.9996001139566012</c:v>
                </c:pt>
                <c:pt idx="3378">
                  <c:v>0.9996001141857741</c:v>
                </c:pt>
                <c:pt idx="3379">
                  <c:v>0.99960011441380325</c:v>
                </c:pt>
                <c:pt idx="3380">
                  <c:v>0.99960011464069431</c:v>
                </c:pt>
                <c:pt idx="3381">
                  <c:v>0.99960011486645295</c:v>
                </c:pt>
                <c:pt idx="3382">
                  <c:v>0.99960011509108493</c:v>
                </c:pt>
                <c:pt idx="3383">
                  <c:v>0.99960011531459581</c:v>
                </c:pt>
                <c:pt idx="3384">
                  <c:v>0.99960011553699124</c:v>
                </c:pt>
                <c:pt idx="3385">
                  <c:v>0.99960011575827667</c:v>
                </c:pt>
                <c:pt idx="3386">
                  <c:v>0.99960011597845777</c:v>
                </c:pt>
                <c:pt idx="3387">
                  <c:v>0.99960011619754008</c:v>
                </c:pt>
                <c:pt idx="3388">
                  <c:v>0.99960011641552893</c:v>
                </c:pt>
                <c:pt idx="3389">
                  <c:v>0.99960011663242987</c:v>
                </c:pt>
                <c:pt idx="3390">
                  <c:v>0.99960011684824834</c:v>
                </c:pt>
                <c:pt idx="3391">
                  <c:v>0.99960011706298968</c:v>
                </c:pt>
                <c:pt idx="3392">
                  <c:v>0.99960011727665921</c:v>
                </c:pt>
                <c:pt idx="3393">
                  <c:v>0.99960011748926247</c:v>
                </c:pt>
                <c:pt idx="3394">
                  <c:v>0.9996001177008047</c:v>
                </c:pt>
                <c:pt idx="3395">
                  <c:v>0.99960011791129111</c:v>
                </c:pt>
                <c:pt idx="3396">
                  <c:v>0.99960011812072713</c:v>
                </c:pt>
                <c:pt idx="3397">
                  <c:v>0.99960011832911777</c:v>
                </c:pt>
                <c:pt idx="3398">
                  <c:v>0.99960011853646846</c:v>
                </c:pt>
                <c:pt idx="3399">
                  <c:v>0.99960011874278432</c:v>
                </c:pt>
                <c:pt idx="3400">
                  <c:v>0.99960011894807055</c:v>
                </c:pt>
                <c:pt idx="3401">
                  <c:v>0.99960011915233216</c:v>
                </c:pt>
                <c:pt idx="3402">
                  <c:v>0.99960011935557436</c:v>
                </c:pt>
                <c:pt idx="3403">
                  <c:v>0.99960011955780226</c:v>
                </c:pt>
                <c:pt idx="3404">
                  <c:v>0.99960011975902074</c:v>
                </c:pt>
                <c:pt idx="3405">
                  <c:v>0.99960011995923514</c:v>
                </c:pt>
                <c:pt idx="3406">
                  <c:v>0.99960012015845034</c:v>
                </c:pt>
                <c:pt idx="3407">
                  <c:v>0.99960012035667123</c:v>
                </c:pt>
                <c:pt idx="3408">
                  <c:v>0.99960012055390302</c:v>
                </c:pt>
                <c:pt idx="3409">
                  <c:v>0.99960012075015026</c:v>
                </c:pt>
                <c:pt idx="3410">
                  <c:v>0.99960012094541817</c:v>
                </c:pt>
                <c:pt idx="3411">
                  <c:v>0.99960012113971153</c:v>
                </c:pt>
                <c:pt idx="3412">
                  <c:v>0.99960012133303522</c:v>
                </c:pt>
                <c:pt idx="3413">
                  <c:v>0.99960012152539401</c:v>
                </c:pt>
                <c:pt idx="3414">
                  <c:v>0.99960012171679291</c:v>
                </c:pt>
                <c:pt idx="3415">
                  <c:v>0.99960012190723646</c:v>
                </c:pt>
                <c:pt idx="3416">
                  <c:v>0.99960012209672966</c:v>
                </c:pt>
                <c:pt idx="3417">
                  <c:v>0.99960012228527717</c:v>
                </c:pt>
                <c:pt idx="3418">
                  <c:v>0.99960012247288355</c:v>
                </c:pt>
                <c:pt idx="3419">
                  <c:v>0.99960012265955378</c:v>
                </c:pt>
                <c:pt idx="3420">
                  <c:v>0.9996001228452922</c:v>
                </c:pt>
                <c:pt idx="3421">
                  <c:v>0.99960012303010393</c:v>
                </c:pt>
                <c:pt idx="3422">
                  <c:v>0.99960012321399305</c:v>
                </c:pt>
                <c:pt idx="3423">
                  <c:v>0.99960012339696458</c:v>
                </c:pt>
                <c:pt idx="3424">
                  <c:v>0.99960012357902284</c:v>
                </c:pt>
                <c:pt idx="3425">
                  <c:v>0.99960012376017249</c:v>
                </c:pt>
                <c:pt idx="3426">
                  <c:v>0.99960012394041819</c:v>
                </c:pt>
                <c:pt idx="3427">
                  <c:v>0.99960012411976418</c:v>
                </c:pt>
                <c:pt idx="3428">
                  <c:v>0.9996001242982151</c:v>
                </c:pt>
                <c:pt idx="3429">
                  <c:v>0.99960012447577551</c:v>
                </c:pt>
                <c:pt idx="3430">
                  <c:v>0.99960012465244974</c:v>
                </c:pt>
                <c:pt idx="3431">
                  <c:v>0.99960012482824223</c:v>
                </c:pt>
                <c:pt idx="3432">
                  <c:v>0.99960012500315742</c:v>
                </c:pt>
                <c:pt idx="3433">
                  <c:v>0.99960012517719954</c:v>
                </c:pt>
                <c:pt idx="3434">
                  <c:v>0.99960012535037313</c:v>
                </c:pt>
                <c:pt idx="3435">
                  <c:v>0.9996001255226824</c:v>
                </c:pt>
                <c:pt idx="3436">
                  <c:v>0.9996001256941317</c:v>
                </c:pt>
                <c:pt idx="3437">
                  <c:v>0.99960012586472546</c:v>
                </c:pt>
                <c:pt idx="3438">
                  <c:v>0.9996001260344678</c:v>
                </c:pt>
                <c:pt idx="3439">
                  <c:v>0.99960012620336303</c:v>
                </c:pt>
                <c:pt idx="3440">
                  <c:v>0.99960012637141515</c:v>
                </c:pt>
                <c:pt idx="3441">
                  <c:v>0.99960012653862873</c:v>
                </c:pt>
                <c:pt idx="3442">
                  <c:v>0.99960012670500775</c:v>
                </c:pt>
                <c:pt idx="3443">
                  <c:v>0.99960012687055644</c:v>
                </c:pt>
                <c:pt idx="3444">
                  <c:v>0.9996001270352789</c:v>
                </c:pt>
                <c:pt idx="3445">
                  <c:v>0.99960012719917923</c:v>
                </c:pt>
                <c:pt idx="3446">
                  <c:v>0.99960012736226156</c:v>
                </c:pt>
                <c:pt idx="3447">
                  <c:v>0.99960012752453009</c:v>
                </c:pt>
                <c:pt idx="3448">
                  <c:v>0.99960012768598872</c:v>
                </c:pt>
                <c:pt idx="3449">
                  <c:v>0.99960012784664154</c:v>
                </c:pt>
                <c:pt idx="3450">
                  <c:v>0.99960012800649256</c:v>
                </c:pt>
                <c:pt idx="3451">
                  <c:v>0.99960012816554589</c:v>
                </c:pt>
                <c:pt idx="3452">
                  <c:v>0.99960012832380529</c:v>
                </c:pt>
                <c:pt idx="3453">
                  <c:v>0.999600128481275</c:v>
                </c:pt>
                <c:pt idx="3454">
                  <c:v>0.99960012863795866</c:v>
                </c:pt>
                <c:pt idx="3455">
                  <c:v>0.99960012879386051</c:v>
                </c:pt>
                <c:pt idx="3456">
                  <c:v>0.9996001289489842</c:v>
                </c:pt>
                <c:pt idx="3457">
                  <c:v>0.99960012910333373</c:v>
                </c:pt>
                <c:pt idx="3458">
                  <c:v>0.99960012925691299</c:v>
                </c:pt>
                <c:pt idx="3459">
                  <c:v>0.99960012940972565</c:v>
                </c:pt>
                <c:pt idx="3460">
                  <c:v>0.9996001295617758</c:v>
                </c:pt>
                <c:pt idx="3461">
                  <c:v>0.999600129713067</c:v>
                </c:pt>
                <c:pt idx="3462">
                  <c:v>0.99960012986360314</c:v>
                </c:pt>
                <c:pt idx="3463">
                  <c:v>0.99960013001338799</c:v>
                </c:pt>
                <c:pt idx="3464">
                  <c:v>0.99960013016242544</c:v>
                </c:pt>
                <c:pt idx="3465">
                  <c:v>0.99960013031071893</c:v>
                </c:pt>
                <c:pt idx="3466">
                  <c:v>0.99960013045827234</c:v>
                </c:pt>
                <c:pt idx="3467">
                  <c:v>0.99960013060508945</c:v>
                </c:pt>
                <c:pt idx="3468">
                  <c:v>0.99960013075117371</c:v>
                </c:pt>
                <c:pt idx="3469">
                  <c:v>0.99960013089652888</c:v>
                </c:pt>
                <c:pt idx="3470">
                  <c:v>0.99960013104115875</c:v>
                </c:pt>
                <c:pt idx="3471">
                  <c:v>0.99960013118506674</c:v>
                </c:pt>
                <c:pt idx="3472">
                  <c:v>0.99960013132825642</c:v>
                </c:pt>
                <c:pt idx="3473">
                  <c:v>0.99960013147073168</c:v>
                </c:pt>
                <c:pt idx="3474">
                  <c:v>0.99960013161249583</c:v>
                </c:pt>
                <c:pt idx="3475">
                  <c:v>0.99960013175355233</c:v>
                </c:pt>
                <c:pt idx="3476">
                  <c:v>0.99960013189390506</c:v>
                </c:pt>
                <c:pt idx="3477">
                  <c:v>0.99960013203355713</c:v>
                </c:pt>
                <c:pt idx="3478">
                  <c:v>0.99960013217251231</c:v>
                </c:pt>
                <c:pt idx="3479">
                  <c:v>0.99960013231077394</c:v>
                </c:pt>
                <c:pt idx="3480">
                  <c:v>0.99960013244834567</c:v>
                </c:pt>
                <c:pt idx="3481">
                  <c:v>0.99960013258523073</c:v>
                </c:pt>
                <c:pt idx="3482">
                  <c:v>0.99960013272143267</c:v>
                </c:pt>
                <c:pt idx="3483">
                  <c:v>0.99960013285695481</c:v>
                </c:pt>
                <c:pt idx="3484">
                  <c:v>0.99960013299180062</c:v>
                </c:pt>
                <c:pt idx="3485">
                  <c:v>0.9996001331259734</c:v>
                </c:pt>
                <c:pt idx="3486">
                  <c:v>0.99960013325947661</c:v>
                </c:pt>
                <c:pt idx="3487">
                  <c:v>0.99960013339231357</c:v>
                </c:pt>
                <c:pt idx="3488">
                  <c:v>0.99960013352448751</c:v>
                </c:pt>
                <c:pt idx="3489">
                  <c:v>0.99960013365600175</c:v>
                </c:pt>
                <c:pt idx="3490">
                  <c:v>0.99960013378685975</c:v>
                </c:pt>
                <c:pt idx="3491">
                  <c:v>0.99960013391706459</c:v>
                </c:pt>
                <c:pt idx="3492">
                  <c:v>0.99960013404661963</c:v>
                </c:pt>
                <c:pt idx="3493">
                  <c:v>0.99960013417552818</c:v>
                </c:pt>
                <c:pt idx="3494">
                  <c:v>0.99960013430379324</c:v>
                </c:pt>
                <c:pt idx="3495">
                  <c:v>0.99960013443141826</c:v>
                </c:pt>
                <c:pt idx="3496">
                  <c:v>0.99960013455840624</c:v>
                </c:pt>
                <c:pt idx="3497">
                  <c:v>0.9996001346847605</c:v>
                </c:pt>
                <c:pt idx="3498">
                  <c:v>0.99960013481048426</c:v>
                </c:pt>
                <c:pt idx="3499">
                  <c:v>0.99960013493558042</c:v>
                </c:pt>
                <c:pt idx="3500">
                  <c:v>0.99960013506005241</c:v>
                </c:pt>
                <c:pt idx="3501">
                  <c:v>0.999600135183903</c:v>
                </c:pt>
                <c:pt idx="3502">
                  <c:v>0.99960013530713554</c:v>
                </c:pt>
                <c:pt idx="3503">
                  <c:v>0.99960013542975323</c:v>
                </c:pt>
                <c:pt idx="3504">
                  <c:v>0.99960013555175875</c:v>
                </c:pt>
                <c:pt idx="3505">
                  <c:v>0.99960013567315542</c:v>
                </c:pt>
                <c:pt idx="3506">
                  <c:v>0.99960013579394624</c:v>
                </c:pt>
                <c:pt idx="3507">
                  <c:v>0.99960013591413421</c:v>
                </c:pt>
                <c:pt idx="3508">
                  <c:v>0.99960013603372244</c:v>
                </c:pt>
                <c:pt idx="3509">
                  <c:v>0.99960013615271381</c:v>
                </c:pt>
                <c:pt idx="3510">
                  <c:v>0.99960013627111133</c:v>
                </c:pt>
                <c:pt idx="3511">
                  <c:v>0.99960013638891787</c:v>
                </c:pt>
                <c:pt idx="3512">
                  <c:v>0.99960013650613655</c:v>
                </c:pt>
                <c:pt idx="3513">
                  <c:v>0.99960013662277014</c:v>
                </c:pt>
                <c:pt idx="3514">
                  <c:v>0.99960013673882175</c:v>
                </c:pt>
                <c:pt idx="3515">
                  <c:v>0.99960013685429405</c:v>
                </c:pt>
                <c:pt idx="3516">
                  <c:v>0.99960013696919003</c:v>
                </c:pt>
                <c:pt idx="3517">
                  <c:v>0.9996001370835127</c:v>
                </c:pt>
                <c:pt idx="3518">
                  <c:v>0.99960013719726482</c:v>
                </c:pt>
                <c:pt idx="3519">
                  <c:v>0.99960013731044917</c:v>
                </c:pt>
                <c:pt idx="3520">
                  <c:v>0.99960013742306875</c:v>
                </c:pt>
                <c:pt idx="3521">
                  <c:v>0.99960013753512611</c:v>
                </c:pt>
                <c:pt idx="3522">
                  <c:v>0.99960013764662436</c:v>
                </c:pt>
                <c:pt idx="3523">
                  <c:v>0.99960013775756607</c:v>
                </c:pt>
                <c:pt idx="3524">
                  <c:v>0.99960013786795421</c:v>
                </c:pt>
                <c:pt idx="3525">
                  <c:v>0.99960013797779124</c:v>
                </c:pt>
                <c:pt idx="3526">
                  <c:v>0.99960013808708015</c:v>
                </c:pt>
                <c:pt idx="3527">
                  <c:v>0.99960013819582372</c:v>
                </c:pt>
                <c:pt idx="3528">
                  <c:v>0.9996001383040245</c:v>
                </c:pt>
                <c:pt idx="3529">
                  <c:v>0.99960013841168538</c:v>
                </c:pt>
                <c:pt idx="3530">
                  <c:v>0.99960013851880891</c:v>
                </c:pt>
                <c:pt idx="3531">
                  <c:v>0.99960013862539776</c:v>
                </c:pt>
                <c:pt idx="3532">
                  <c:v>0.9996001387314547</c:v>
                </c:pt>
                <c:pt idx="3533">
                  <c:v>0.99960013883698229</c:v>
                </c:pt>
                <c:pt idx="3534">
                  <c:v>0.99960013894198319</c:v>
                </c:pt>
                <c:pt idx="3535">
                  <c:v>0.99960013904646017</c:v>
                </c:pt>
                <c:pt idx="3536">
                  <c:v>0.99960013915041557</c:v>
                </c:pt>
                <c:pt idx="3537">
                  <c:v>0.99960013925385238</c:v>
                </c:pt>
                <c:pt idx="3538">
                  <c:v>0.99960013935677272</c:v>
                </c:pt>
                <c:pt idx="3539">
                  <c:v>0.99960013945917947</c:v>
                </c:pt>
                <c:pt idx="3540">
                  <c:v>0.99960013956107518</c:v>
                </c:pt>
                <c:pt idx="3541">
                  <c:v>0.99960013966246242</c:v>
                </c:pt>
                <c:pt idx="3542">
                  <c:v>0.99960013976334361</c:v>
                </c:pt>
                <c:pt idx="3543">
                  <c:v>0.99960013986372143</c:v>
                </c:pt>
                <c:pt idx="3544">
                  <c:v>0.99960013996359809</c:v>
                </c:pt>
                <c:pt idx="3545">
                  <c:v>0.99960014006297637</c:v>
                </c:pt>
                <c:pt idx="3546">
                  <c:v>0.99960014016185872</c:v>
                </c:pt>
                <c:pt idx="3547">
                  <c:v>0.99960014026024757</c:v>
                </c:pt>
                <c:pt idx="3548">
                  <c:v>0.99960014035814526</c:v>
                </c:pt>
                <c:pt idx="3549">
                  <c:v>0.99960014045555445</c:v>
                </c:pt>
                <c:pt idx="3550">
                  <c:v>0.99960014055247748</c:v>
                </c:pt>
                <c:pt idx="3551">
                  <c:v>0.99960014064891689</c:v>
                </c:pt>
                <c:pt idx="3552">
                  <c:v>0.99960014074487491</c:v>
                </c:pt>
                <c:pt idx="3553">
                  <c:v>0.99960014084035409</c:v>
                </c:pt>
                <c:pt idx="3554">
                  <c:v>0.99960014093535665</c:v>
                </c:pt>
                <c:pt idx="3555">
                  <c:v>0.99960014102988515</c:v>
                </c:pt>
                <c:pt idx="3556">
                  <c:v>0.9996001411239418</c:v>
                </c:pt>
                <c:pt idx="3557">
                  <c:v>0.99960014121752905</c:v>
                </c:pt>
                <c:pt idx="3558">
                  <c:v>0.99960014131064934</c:v>
                </c:pt>
                <c:pt idx="3559">
                  <c:v>0.99960014140330478</c:v>
                </c:pt>
                <c:pt idx="3560">
                  <c:v>0.99960014149549781</c:v>
                </c:pt>
                <c:pt idx="3561">
                  <c:v>0.99960014158723087</c:v>
                </c:pt>
                <c:pt idx="3562">
                  <c:v>0.99960014167850597</c:v>
                </c:pt>
                <c:pt idx="3563">
                  <c:v>0.99960014176932555</c:v>
                </c:pt>
                <c:pt idx="3564">
                  <c:v>0.99960014185969193</c:v>
                </c:pt>
                <c:pt idx="3565">
                  <c:v>0.99960014194960722</c:v>
                </c:pt>
                <c:pt idx="3566">
                  <c:v>0.99960014203907388</c:v>
                </c:pt>
                <c:pt idx="3567">
                  <c:v>0.99960014212809389</c:v>
                </c:pt>
                <c:pt idx="3568">
                  <c:v>0.99960014221666971</c:v>
                </c:pt>
                <c:pt idx="3569">
                  <c:v>0.99960014230480354</c:v>
                </c:pt>
                <c:pt idx="3570">
                  <c:v>0.99960014239249739</c:v>
                </c:pt>
                <c:pt idx="3571">
                  <c:v>0.99960014247975371</c:v>
                </c:pt>
                <c:pt idx="3572">
                  <c:v>0.99960014256657437</c:v>
                </c:pt>
                <c:pt idx="3573">
                  <c:v>0.99960014265296193</c:v>
                </c:pt>
                <c:pt idx="3574">
                  <c:v>0.99960014273891828</c:v>
                </c:pt>
                <c:pt idx="3575">
                  <c:v>0.99960014282444565</c:v>
                </c:pt>
                <c:pt idx="3576">
                  <c:v>0.99960014290954602</c:v>
                </c:pt>
                <c:pt idx="3577">
                  <c:v>0.99960014299422184</c:v>
                </c:pt>
                <c:pt idx="3578">
                  <c:v>0.99960014307847511</c:v>
                </c:pt>
                <c:pt idx="3579">
                  <c:v>0.99960014316230772</c:v>
                </c:pt>
                <c:pt idx="3580">
                  <c:v>0.99960014324572211</c:v>
                </c:pt>
                <c:pt idx="3581">
                  <c:v>0.99960014332872005</c:v>
                </c:pt>
                <c:pt idx="3582">
                  <c:v>0.99960014341130377</c:v>
                </c:pt>
                <c:pt idx="3583">
                  <c:v>0.99960014349347559</c:v>
                </c:pt>
                <c:pt idx="3584">
                  <c:v>0.99960014357523697</c:v>
                </c:pt>
                <c:pt idx="3585">
                  <c:v>0.99960014365659045</c:v>
                </c:pt>
                <c:pt idx="3586">
                  <c:v>0.99960014373753803</c:v>
                </c:pt>
                <c:pt idx="3587">
                  <c:v>0.99960014381808149</c:v>
                </c:pt>
                <c:pt idx="3588">
                  <c:v>0.99960014389822294</c:v>
                </c:pt>
                <c:pt idx="3589">
                  <c:v>0.99960014397796448</c:v>
                </c:pt>
                <c:pt idx="3590">
                  <c:v>0.99960014405730802</c:v>
                </c:pt>
                <c:pt idx="3591">
                  <c:v>0.99960014413625564</c:v>
                </c:pt>
                <c:pt idx="3592">
                  <c:v>0.99960014421480925</c:v>
                </c:pt>
                <c:pt idx="3593">
                  <c:v>0.99960014429297084</c:v>
                </c:pt>
                <c:pt idx="3594">
                  <c:v>0.99960014437074218</c:v>
                </c:pt>
                <c:pt idx="3595">
                  <c:v>0.9996001444481255</c:v>
                </c:pt>
                <c:pt idx="3596">
                  <c:v>0.99960014452512269</c:v>
                </c:pt>
                <c:pt idx="3597">
                  <c:v>0.99960014460173552</c:v>
                </c:pt>
                <c:pt idx="3598">
                  <c:v>0.99960014467796587</c:v>
                </c:pt>
                <c:pt idx="3599">
                  <c:v>0.99960014475381598</c:v>
                </c:pt>
                <c:pt idx="3600">
                  <c:v>0.99960014482928738</c:v>
                </c:pt>
                <c:pt idx="3601">
                  <c:v>0.99960014490438232</c:v>
                </c:pt>
                <c:pt idx="3602">
                  <c:v>0.99960014497910232</c:v>
                </c:pt>
                <c:pt idx="3603">
                  <c:v>0.99960014505344941</c:v>
                </c:pt>
                <c:pt idx="3604">
                  <c:v>0.99960014512742557</c:v>
                </c:pt>
                <c:pt idx="3605">
                  <c:v>0.99960014520103246</c:v>
                </c:pt>
                <c:pt idx="3606">
                  <c:v>0.99960014527427199</c:v>
                </c:pt>
                <c:pt idx="3607">
                  <c:v>0.99960014534714592</c:v>
                </c:pt>
                <c:pt idx="3608">
                  <c:v>0.99960014541965625</c:v>
                </c:pt>
                <c:pt idx="3609">
                  <c:v>0.99960014549180465</c:v>
                </c:pt>
                <c:pt idx="3610">
                  <c:v>0.99960014556359311</c:v>
                </c:pt>
                <c:pt idx="3611">
                  <c:v>0.9996001456350232</c:v>
                </c:pt>
                <c:pt idx="3612">
                  <c:v>0.99960014570609679</c:v>
                </c:pt>
                <c:pt idx="3613">
                  <c:v>0.99960014577681566</c:v>
                </c:pt>
                <c:pt idx="3614">
                  <c:v>0.9996001458471816</c:v>
                </c:pt>
                <c:pt idx="3615">
                  <c:v>0.99960014591719637</c:v>
                </c:pt>
                <c:pt idx="3616">
                  <c:v>0.99960014598686175</c:v>
                </c:pt>
                <c:pt idx="3617">
                  <c:v>0.99960014605617931</c:v>
                </c:pt>
                <c:pt idx="3618">
                  <c:v>0.99960014612515102</c:v>
                </c:pt>
                <c:pt idx="3619">
                  <c:v>0.99960014619377857</c:v>
                </c:pt>
                <c:pt idx="3620">
                  <c:v>0.9996001462620635</c:v>
                </c:pt>
                <c:pt idx="3621">
                  <c:v>0.99960014633000771</c:v>
                </c:pt>
                <c:pt idx="3622">
                  <c:v>0.99960014639761285</c:v>
                </c:pt>
                <c:pt idx="3623">
                  <c:v>0.99960014646488049</c:v>
                </c:pt>
                <c:pt idx="3624">
                  <c:v>0.99960014653181239</c:v>
                </c:pt>
                <c:pt idx="3625">
                  <c:v>0.99960014659841034</c:v>
                </c:pt>
                <c:pt idx="3626">
                  <c:v>0.999600146664676</c:v>
                </c:pt>
                <c:pt idx="3627">
                  <c:v>0.99960014673061082</c:v>
                </c:pt>
                <c:pt idx="3628">
                  <c:v>0.99960014679621656</c:v>
                </c:pt>
                <c:pt idx="3629">
                  <c:v>0.99960014686149501</c:v>
                </c:pt>
                <c:pt idx="3630">
                  <c:v>0.9996001469264475</c:v>
                </c:pt>
                <c:pt idx="3631">
                  <c:v>0.99960014699107591</c:v>
                </c:pt>
                <c:pt idx="3632">
                  <c:v>0.9996001470553818</c:v>
                </c:pt>
                <c:pt idx="3633">
                  <c:v>0.99960014711936673</c:v>
                </c:pt>
                <c:pt idx="3634">
                  <c:v>0.99960014718303236</c:v>
                </c:pt>
                <c:pt idx="3635">
                  <c:v>0.99960014724638024</c:v>
                </c:pt>
                <c:pt idx="3636">
                  <c:v>0.99960014730941193</c:v>
                </c:pt>
                <c:pt idx="3637">
                  <c:v>0.99960014737212899</c:v>
                </c:pt>
                <c:pt idx="3638">
                  <c:v>0.99960014743453318</c:v>
                </c:pt>
                <c:pt idx="3639">
                  <c:v>0.99960014749662585</c:v>
                </c:pt>
                <c:pt idx="3640">
                  <c:v>0.99960014755840854</c:v>
                </c:pt>
                <c:pt idx="3641">
                  <c:v>0.99960014761988303</c:v>
                </c:pt>
                <c:pt idx="3642">
                  <c:v>0.99960014768105077</c:v>
                </c:pt>
                <c:pt idx="3643">
                  <c:v>0.99960014774191308</c:v>
                </c:pt>
                <c:pt idx="3644">
                  <c:v>0.99960014780247175</c:v>
                </c:pt>
                <c:pt idx="3645">
                  <c:v>0.99960014786272811</c:v>
                </c:pt>
                <c:pt idx="3646">
                  <c:v>0.99960014792268381</c:v>
                </c:pt>
                <c:pt idx="3647">
                  <c:v>0.9996001479823402</c:v>
                </c:pt>
                <c:pt idx="3648">
                  <c:v>0.99960014804169894</c:v>
                </c:pt>
                <c:pt idx="3649">
                  <c:v>0.99960014810076137</c:v>
                </c:pt>
                <c:pt idx="3650">
                  <c:v>0.99960014815952913</c:v>
                </c:pt>
                <c:pt idx="3651">
                  <c:v>0.99960014821800347</c:v>
                </c:pt>
                <c:pt idx="3652">
                  <c:v>0.99960014827618604</c:v>
                </c:pt>
                <c:pt idx="3653">
                  <c:v>0.99960014833407818</c:v>
                </c:pt>
                <c:pt idx="3654">
                  <c:v>0.99960014839168154</c:v>
                </c:pt>
                <c:pt idx="3655">
                  <c:v>0.99960014844899725</c:v>
                </c:pt>
                <c:pt idx="3656">
                  <c:v>0.99960014850602708</c:v>
                </c:pt>
                <c:pt idx="3657">
                  <c:v>0.99960014856277224</c:v>
                </c:pt>
                <c:pt idx="3658">
                  <c:v>0.99960014861923407</c:v>
                </c:pt>
                <c:pt idx="3659">
                  <c:v>0.99960014867541425</c:v>
                </c:pt>
                <c:pt idx="3660">
                  <c:v>0.99960014873131398</c:v>
                </c:pt>
                <c:pt idx="3661">
                  <c:v>0.99960014878693471</c:v>
                </c:pt>
                <c:pt idx="3662">
                  <c:v>0.99960014884227788</c:v>
                </c:pt>
                <c:pt idx="3663">
                  <c:v>0.99960014889734483</c:v>
                </c:pt>
                <c:pt idx="3664">
                  <c:v>0.999600148952137</c:v>
                </c:pt>
                <c:pt idx="3665">
                  <c:v>0.99960014900665572</c:v>
                </c:pt>
                <c:pt idx="3666">
                  <c:v>0.99960014906090233</c:v>
                </c:pt>
                <c:pt idx="3667">
                  <c:v>0.99960014911487816</c:v>
                </c:pt>
                <c:pt idx="3668">
                  <c:v>0.99960014916858464</c:v>
                </c:pt>
                <c:pt idx="3669">
                  <c:v>0.99960014922202312</c:v>
                </c:pt>
                <c:pt idx="3670">
                  <c:v>0.9996001492751948</c:v>
                </c:pt>
                <c:pt idx="3671">
                  <c:v>0.99960014932810126</c:v>
                </c:pt>
                <c:pt idx="3672">
                  <c:v>0.9996001493807436</c:v>
                </c:pt>
                <c:pt idx="3673">
                  <c:v>0.99960014943312314</c:v>
                </c:pt>
                <c:pt idx="3674">
                  <c:v>0.99960014948524145</c:v>
                </c:pt>
                <c:pt idx="3675">
                  <c:v>0.99960014953709952</c:v>
                </c:pt>
                <c:pt idx="3676">
                  <c:v>0.99960014958869881</c:v>
                </c:pt>
                <c:pt idx="3677">
                  <c:v>0.99960014964004051</c:v>
                </c:pt>
                <c:pt idx="3678">
                  <c:v>0.99960014969112609</c:v>
                </c:pt>
                <c:pt idx="3679">
                  <c:v>0.99960014974195666</c:v>
                </c:pt>
                <c:pt idx="3680">
                  <c:v>0.99960014979253353</c:v>
                </c:pt>
                <c:pt idx="3681">
                  <c:v>0.99960014984285805</c:v>
                </c:pt>
                <c:pt idx="3682">
                  <c:v>0.99960014989293144</c:v>
                </c:pt>
                <c:pt idx="3683">
                  <c:v>0.99960014994275481</c:v>
                </c:pt>
                <c:pt idx="3684">
                  <c:v>0.9996001499923296</c:v>
                </c:pt>
                <c:pt idx="3685">
                  <c:v>0.99960015004165692</c:v>
                </c:pt>
                <c:pt idx="3686">
                  <c:v>0.99960015009073799</c:v>
                </c:pt>
                <c:pt idx="3687">
                  <c:v>0.99960015013957426</c:v>
                </c:pt>
                <c:pt idx="3688">
                  <c:v>0.99960015018816673</c:v>
                </c:pt>
                <c:pt idx="3689">
                  <c:v>0.99960015023651672</c:v>
                </c:pt>
                <c:pt idx="3690">
                  <c:v>0.99960015028462534</c:v>
                </c:pt>
                <c:pt idx="3691">
                  <c:v>0.99960015033249394</c:v>
                </c:pt>
                <c:pt idx="3692">
                  <c:v>0.99960015038012362</c:v>
                </c:pt>
                <c:pt idx="3693">
                  <c:v>0.9996001504275156</c:v>
                </c:pt>
                <c:pt idx="3694">
                  <c:v>0.9996001504746711</c:v>
                </c:pt>
                <c:pt idx="3695">
                  <c:v>0.99960015052159112</c:v>
                </c:pt>
                <c:pt idx="3696">
                  <c:v>0.99960015056827711</c:v>
                </c:pt>
                <c:pt idx="3697">
                  <c:v>0.99960015061472995</c:v>
                </c:pt>
                <c:pt idx="3698">
                  <c:v>0.99960015066095109</c:v>
                </c:pt>
                <c:pt idx="3699">
                  <c:v>0.99960015070694141</c:v>
                </c:pt>
                <c:pt idx="3700">
                  <c:v>0.99960015075270248</c:v>
                </c:pt>
                <c:pt idx="3701">
                  <c:v>0.99960015079823494</c:v>
                </c:pt>
                <c:pt idx="3702">
                  <c:v>0.99960015084354015</c:v>
                </c:pt>
                <c:pt idx="3703">
                  <c:v>0.99960015088861931</c:v>
                </c:pt>
                <c:pt idx="3704">
                  <c:v>0.99960015093347354</c:v>
                </c:pt>
                <c:pt idx="3705">
                  <c:v>0.99960015097810384</c:v>
                </c:pt>
                <c:pt idx="3706">
                  <c:v>0.99960015102251143</c:v>
                </c:pt>
                <c:pt idx="3707">
                  <c:v>0.99960015106669742</c:v>
                </c:pt>
                <c:pt idx="3708">
                  <c:v>0.99960015111066292</c:v>
                </c:pt>
                <c:pt idx="3709">
                  <c:v>0.99960015115440881</c:v>
                </c:pt>
                <c:pt idx="3710">
                  <c:v>0.99960015119793655</c:v>
                </c:pt>
                <c:pt idx="3711">
                  <c:v>0.9996001512412469</c:v>
                </c:pt>
                <c:pt idx="3712">
                  <c:v>0.99960015128434132</c:v>
                </c:pt>
                <c:pt idx="3713">
                  <c:v>0.99960015132722058</c:v>
                </c:pt>
                <c:pt idx="3714">
                  <c:v>0.99960015136988578</c:v>
                </c:pt>
                <c:pt idx="3715">
                  <c:v>0.99960015141233804</c:v>
                </c:pt>
                <c:pt idx="3716">
                  <c:v>0.99960015145457848</c:v>
                </c:pt>
                <c:pt idx="3717">
                  <c:v>0.99960015149660808</c:v>
                </c:pt>
                <c:pt idx="3718">
                  <c:v>0.99960015153842796</c:v>
                </c:pt>
                <c:pt idx="3719">
                  <c:v>0.99960015158003912</c:v>
                </c:pt>
                <c:pt idx="3720">
                  <c:v>0.99960015162144256</c:v>
                </c:pt>
                <c:pt idx="3721">
                  <c:v>0.99960015166263949</c:v>
                </c:pt>
                <c:pt idx="3722">
                  <c:v>0.99960015170363059</c:v>
                </c:pt>
                <c:pt idx="3723">
                  <c:v>0.9996001517444173</c:v>
                </c:pt>
                <c:pt idx="3724">
                  <c:v>0.99960015178500039</c:v>
                </c:pt>
                <c:pt idx="3725">
                  <c:v>0.99960015182538098</c:v>
                </c:pt>
                <c:pt idx="3726">
                  <c:v>0.99960015186556006</c:v>
                </c:pt>
                <c:pt idx="3727">
                  <c:v>0.99960015190553853</c:v>
                </c:pt>
                <c:pt idx="3728">
                  <c:v>0.99960015194531748</c:v>
                </c:pt>
                <c:pt idx="3729">
                  <c:v>0.99960015198489793</c:v>
                </c:pt>
                <c:pt idx="3730">
                  <c:v>0.99960015202428087</c:v>
                </c:pt>
                <c:pt idx="3731">
                  <c:v>0.9996001520634672</c:v>
                </c:pt>
                <c:pt idx="3732">
                  <c:v>0.99960015210245812</c:v>
                </c:pt>
                <c:pt idx="3733">
                  <c:v>0.99960015214125431</c:v>
                </c:pt>
                <c:pt idx="3734">
                  <c:v>0.99960015217985687</c:v>
                </c:pt>
                <c:pt idx="3735">
                  <c:v>0.99960015221826681</c:v>
                </c:pt>
                <c:pt idx="3736">
                  <c:v>0.99960015225648502</c:v>
                </c:pt>
                <c:pt idx="3737">
                  <c:v>0.99960015229451249</c:v>
                </c:pt>
                <c:pt idx="3738">
                  <c:v>0.99960015233235022</c:v>
                </c:pt>
                <c:pt idx="3739">
                  <c:v>0.99960015236999922</c:v>
                </c:pt>
                <c:pt idx="3740">
                  <c:v>0.99960015240746014</c:v>
                </c:pt>
                <c:pt idx="3741">
                  <c:v>0.9996001524447341</c:v>
                </c:pt>
                <c:pt idx="3742">
                  <c:v>0.9996001524818221</c:v>
                </c:pt>
                <c:pt idx="3743">
                  <c:v>0.99960015251872503</c:v>
                </c:pt>
                <c:pt idx="3744">
                  <c:v>0.99960015255544377</c:v>
                </c:pt>
                <c:pt idx="3745">
                  <c:v>0.99960015259197921</c:v>
                </c:pt>
                <c:pt idx="3746">
                  <c:v>0.99960015262833235</c:v>
                </c:pt>
                <c:pt idx="3747">
                  <c:v>0.99960015266450408</c:v>
                </c:pt>
                <c:pt idx="3748">
                  <c:v>0.99960015270049518</c:v>
                </c:pt>
                <c:pt idx="3749">
                  <c:v>0.99960015273630676</c:v>
                </c:pt>
                <c:pt idx="3750">
                  <c:v>0.99960015277193959</c:v>
                </c:pt>
                <c:pt idx="3751">
                  <c:v>0.99960015280739456</c:v>
                </c:pt>
                <c:pt idx="3752">
                  <c:v>0.99960015284267256</c:v>
                </c:pt>
                <c:pt idx="3753">
                  <c:v>0.99960015287777459</c:v>
                </c:pt>
                <c:pt idx="3754">
                  <c:v>0.99960015291270143</c:v>
                </c:pt>
                <c:pt idx="3755">
                  <c:v>0.99960015294745386</c:v>
                </c:pt>
                <c:pt idx="3756">
                  <c:v>0.99960015298203297</c:v>
                </c:pt>
                <c:pt idx="3757">
                  <c:v>0.99960015301643945</c:v>
                </c:pt>
                <c:pt idx="3758">
                  <c:v>0.99960015305067407</c:v>
                </c:pt>
                <c:pt idx="3759">
                  <c:v>0.99960015308473804</c:v>
                </c:pt>
                <c:pt idx="3760">
                  <c:v>0.99960015311863193</c:v>
                </c:pt>
                <c:pt idx="3761">
                  <c:v>0.99960015315235662</c:v>
                </c:pt>
                <c:pt idx="3762">
                  <c:v>0.99960015318591311</c:v>
                </c:pt>
                <c:pt idx="3763">
                  <c:v>0.99960015321930207</c:v>
                </c:pt>
                <c:pt idx="3764">
                  <c:v>0.99960015325252427</c:v>
                </c:pt>
                <c:pt idx="3765">
                  <c:v>0.99960015328558083</c:v>
                </c:pt>
                <c:pt idx="3766">
                  <c:v>0.99960015331847241</c:v>
                </c:pt>
                <c:pt idx="3767">
                  <c:v>0.99960015335119978</c:v>
                </c:pt>
                <c:pt idx="3768">
                  <c:v>0.99960015338376385</c:v>
                </c:pt>
                <c:pt idx="3769">
                  <c:v>0.99960015341616537</c:v>
                </c:pt>
                <c:pt idx="3770">
                  <c:v>0.99960015344840514</c:v>
                </c:pt>
                <c:pt idx="3771">
                  <c:v>0.99960015348048414</c:v>
                </c:pt>
                <c:pt idx="3772">
                  <c:v>0.99960015351240294</c:v>
                </c:pt>
                <c:pt idx="3773">
                  <c:v>0.99960015354416243</c:v>
                </c:pt>
                <c:pt idx="3774">
                  <c:v>0.99960015357576337</c:v>
                </c:pt>
                <c:pt idx="3775">
                  <c:v>0.99960015360720678</c:v>
                </c:pt>
                <c:pt idx="3776">
                  <c:v>0.99960015363849319</c:v>
                </c:pt>
                <c:pt idx="3777">
                  <c:v>0.99960015366962329</c:v>
                </c:pt>
                <c:pt idx="3778">
                  <c:v>0.99960015370059829</c:v>
                </c:pt>
                <c:pt idx="3779">
                  <c:v>0.99960015373141853</c:v>
                </c:pt>
                <c:pt idx="3780">
                  <c:v>0.999600153762085</c:v>
                </c:pt>
                <c:pt idx="3781">
                  <c:v>0.99960015379259848</c:v>
                </c:pt>
                <c:pt idx="3782">
                  <c:v>0.99960015382295953</c:v>
                </c:pt>
                <c:pt idx="3783">
                  <c:v>0.99960015385316925</c:v>
                </c:pt>
                <c:pt idx="3784">
                  <c:v>0.99960015388322798</c:v>
                </c:pt>
                <c:pt idx="3785">
                  <c:v>0.99960015391313684</c:v>
                </c:pt>
                <c:pt idx="3786">
                  <c:v>0.99960015394289636</c:v>
                </c:pt>
                <c:pt idx="3787">
                  <c:v>0.99960015397250745</c:v>
                </c:pt>
                <c:pt idx="3788">
                  <c:v>0.99960015400197066</c:v>
                </c:pt>
                <c:pt idx="3789">
                  <c:v>0.99960015403128688</c:v>
                </c:pt>
                <c:pt idx="3790">
                  <c:v>0.99960015406045677</c:v>
                </c:pt>
                <c:pt idx="3791">
                  <c:v>0.99960015408948111</c:v>
                </c:pt>
                <c:pt idx="3792">
                  <c:v>0.99960015411836056</c:v>
                </c:pt>
                <c:pt idx="3793">
                  <c:v>0.99960015414709591</c:v>
                </c:pt>
                <c:pt idx="3794">
                  <c:v>0.99960015417568782</c:v>
                </c:pt>
                <c:pt idx="3795">
                  <c:v>0.99960015420413706</c:v>
                </c:pt>
                <c:pt idx="3796">
                  <c:v>0.9996001542324443</c:v>
                </c:pt>
                <c:pt idx="3797">
                  <c:v>0.99960015426061022</c:v>
                </c:pt>
                <c:pt idx="3798">
                  <c:v>0.99960015428863558</c:v>
                </c:pt>
                <c:pt idx="3799">
                  <c:v>0.99960015431652116</c:v>
                </c:pt>
                <c:pt idx="3800">
                  <c:v>0.99960015434426752</c:v>
                </c:pt>
                <c:pt idx="3801">
                  <c:v>0.99960015437187544</c:v>
                </c:pt>
                <c:pt idx="3802">
                  <c:v>0.99960015439934558</c:v>
                </c:pt>
                <c:pt idx="3803">
                  <c:v>0.99960015442667849</c:v>
                </c:pt>
                <c:pt idx="3804">
                  <c:v>0.99960015445387507</c:v>
                </c:pt>
                <c:pt idx="3805">
                  <c:v>0.99960015448093598</c:v>
                </c:pt>
                <c:pt idx="3806">
                  <c:v>0.99960015450786188</c:v>
                </c:pt>
                <c:pt idx="3807">
                  <c:v>0.99960015453465323</c:v>
                </c:pt>
                <c:pt idx="3808">
                  <c:v>0.99960015456131091</c:v>
                </c:pt>
                <c:pt idx="3809">
                  <c:v>0.99960015458783569</c:v>
                </c:pt>
                <c:pt idx="3810">
                  <c:v>0.99960015461422791</c:v>
                </c:pt>
                <c:pt idx="3811">
                  <c:v>0.99960015464048846</c:v>
                </c:pt>
                <c:pt idx="3812">
                  <c:v>0.999600154666618</c:v>
                </c:pt>
                <c:pt idx="3813">
                  <c:v>0.9996001546926172</c:v>
                </c:pt>
                <c:pt idx="3814">
                  <c:v>0.99960015471848651</c:v>
                </c:pt>
                <c:pt idx="3815">
                  <c:v>0.99960015474422681</c:v>
                </c:pt>
                <c:pt idx="3816">
                  <c:v>0.99960015476983866</c:v>
                </c:pt>
                <c:pt idx="3817">
                  <c:v>0.9996001547953226</c:v>
                </c:pt>
                <c:pt idx="3818">
                  <c:v>0.99960015482067932</c:v>
                </c:pt>
                <c:pt idx="3819">
                  <c:v>0.99960015484590958</c:v>
                </c:pt>
                <c:pt idx="3820">
                  <c:v>0.99960015487101384</c:v>
                </c:pt>
                <c:pt idx="3821">
                  <c:v>0.99960015489599285</c:v>
                </c:pt>
                <c:pt idx="3822">
                  <c:v>0.99960015492084731</c:v>
                </c:pt>
                <c:pt idx="3823">
                  <c:v>0.99960015494557763</c:v>
                </c:pt>
                <c:pt idx="3824">
                  <c:v>0.99960015497018451</c:v>
                </c:pt>
                <c:pt idx="3825">
                  <c:v>0.99960015499466859</c:v>
                </c:pt>
                <c:pt idx="3826">
                  <c:v>0.99960015501903043</c:v>
                </c:pt>
                <c:pt idx="3827">
                  <c:v>0.99960015504327082</c:v>
                </c:pt>
                <c:pt idx="3828">
                  <c:v>0.99960015506739008</c:v>
                </c:pt>
                <c:pt idx="3829">
                  <c:v>0.99960015509138911</c:v>
                </c:pt>
                <c:pt idx="3830">
                  <c:v>0.99960015511526834</c:v>
                </c:pt>
                <c:pt idx="3831">
                  <c:v>0.99960015513902822</c:v>
                </c:pt>
                <c:pt idx="3832">
                  <c:v>0.99960015516266976</c:v>
                </c:pt>
                <c:pt idx="3833">
                  <c:v>0.99960015518619316</c:v>
                </c:pt>
                <c:pt idx="3834">
                  <c:v>0.99960015520959922</c:v>
                </c:pt>
                <c:pt idx="3835">
                  <c:v>0.99960015523288837</c:v>
                </c:pt>
                <c:pt idx="3836">
                  <c:v>0.9996001552560615</c:v>
                </c:pt>
                <c:pt idx="3837">
                  <c:v>0.99960015527911883</c:v>
                </c:pt>
                <c:pt idx="3838">
                  <c:v>0.99960015530206103</c:v>
                </c:pt>
                <c:pt idx="3839">
                  <c:v>0.99960015532488888</c:v>
                </c:pt>
                <c:pt idx="3840">
                  <c:v>0.99960015534760271</c:v>
                </c:pt>
                <c:pt idx="3841">
                  <c:v>0.99960015537020319</c:v>
                </c:pt>
                <c:pt idx="3842">
                  <c:v>0.99960015539269087</c:v>
                </c:pt>
                <c:pt idx="3843">
                  <c:v>0.9996001554150663</c:v>
                </c:pt>
                <c:pt idx="3844">
                  <c:v>0.99960015543733016</c:v>
                </c:pt>
                <c:pt idx="3845">
                  <c:v>0.99960015545948278</c:v>
                </c:pt>
                <c:pt idx="3846">
                  <c:v>0.99960015548152492</c:v>
                </c:pt>
                <c:pt idx="3847">
                  <c:v>0.99960015550345704</c:v>
                </c:pt>
                <c:pt idx="3848">
                  <c:v>0.9996001555252797</c:v>
                </c:pt>
                <c:pt idx="3849">
                  <c:v>0.99960015554699344</c:v>
                </c:pt>
                <c:pt idx="3850">
                  <c:v>0.99960015556859882</c:v>
                </c:pt>
                <c:pt idx="3851">
                  <c:v>0.99960015559009641</c:v>
                </c:pt>
                <c:pt idx="3852">
                  <c:v>0.99960015561148663</c:v>
                </c:pt>
                <c:pt idx="3853">
                  <c:v>0.99960015563277016</c:v>
                </c:pt>
                <c:pt idx="3854">
                  <c:v>0.99960015565394744</c:v>
                </c:pt>
                <c:pt idx="3855">
                  <c:v>0.99960015567501903</c:v>
                </c:pt>
                <c:pt idx="3856">
                  <c:v>0.99960015569598537</c:v>
                </c:pt>
                <c:pt idx="3857">
                  <c:v>0.99960015571684724</c:v>
                </c:pt>
                <c:pt idx="3858">
                  <c:v>0.99960015573760497</c:v>
                </c:pt>
                <c:pt idx="3859">
                  <c:v>0.999600155758259</c:v>
                </c:pt>
                <c:pt idx="3860">
                  <c:v>0.99960015577881001</c:v>
                </c:pt>
                <c:pt idx="3861">
                  <c:v>0.99960015579925854</c:v>
                </c:pt>
                <c:pt idx="3862">
                  <c:v>0.99960015581960482</c:v>
                </c:pt>
                <c:pt idx="3863">
                  <c:v>0.99960015583984962</c:v>
                </c:pt>
                <c:pt idx="3864">
                  <c:v>0.99960015585999351</c:v>
                </c:pt>
                <c:pt idx="3865">
                  <c:v>0.99960015588003681</c:v>
                </c:pt>
                <c:pt idx="3866">
                  <c:v>0.99960015589997997</c:v>
                </c:pt>
                <c:pt idx="3867">
                  <c:v>0.99960015591982365</c:v>
                </c:pt>
                <c:pt idx="3868">
                  <c:v>0.9996001559395683</c:v>
                </c:pt>
                <c:pt idx="3869">
                  <c:v>0.99960015595921448</c:v>
                </c:pt>
                <c:pt idx="3870">
                  <c:v>0.99960015597876262</c:v>
                </c:pt>
                <c:pt idx="3871">
                  <c:v>0.99960015599821306</c:v>
                </c:pt>
                <c:pt idx="3872">
                  <c:v>0.99960015601756647</c:v>
                </c:pt>
                <c:pt idx="3873">
                  <c:v>0.9996001560368234</c:v>
                </c:pt>
                <c:pt idx="3874">
                  <c:v>0.99960015605598418</c:v>
                </c:pt>
                <c:pt idx="3875">
                  <c:v>0.99960015607504926</c:v>
                </c:pt>
                <c:pt idx="3876">
                  <c:v>0.99960015609401931</c:v>
                </c:pt>
                <c:pt idx="3877">
                  <c:v>0.99960015611289454</c:v>
                </c:pt>
                <c:pt idx="3878">
                  <c:v>0.99960015613167563</c:v>
                </c:pt>
                <c:pt idx="3879">
                  <c:v>0.99960015615036302</c:v>
                </c:pt>
                <c:pt idx="3880">
                  <c:v>0.99960015616895714</c:v>
                </c:pt>
                <c:pt idx="3881">
                  <c:v>0.99960015618745857</c:v>
                </c:pt>
                <c:pt idx="3882">
                  <c:v>0.9996001562058674</c:v>
                </c:pt>
                <c:pt idx="3883">
                  <c:v>0.99960015622418452</c:v>
                </c:pt>
                <c:pt idx="3884">
                  <c:v>0.99960015624241028</c:v>
                </c:pt>
                <c:pt idx="3885">
                  <c:v>0.99960015626054488</c:v>
                </c:pt>
                <c:pt idx="3886">
                  <c:v>0.99960015627858911</c:v>
                </c:pt>
                <c:pt idx="3887">
                  <c:v>0.99960015629654342</c:v>
                </c:pt>
                <c:pt idx="3888">
                  <c:v>0.99960015631440791</c:v>
                </c:pt>
                <c:pt idx="3889">
                  <c:v>0.99960015633218324</c:v>
                </c:pt>
                <c:pt idx="3890">
                  <c:v>0.99960015634986998</c:v>
                </c:pt>
                <c:pt idx="3891">
                  <c:v>0.99960015636746835</c:v>
                </c:pt>
                <c:pt idx="3892">
                  <c:v>0.99960015638497901</c:v>
                </c:pt>
                <c:pt idx="3893">
                  <c:v>0.9996001564024023</c:v>
                </c:pt>
                <c:pt idx="3894">
                  <c:v>0.99960015641973843</c:v>
                </c:pt>
                <c:pt idx="3895">
                  <c:v>0.99960015643698819</c:v>
                </c:pt>
                <c:pt idx="3896">
                  <c:v>0.99960015645415179</c:v>
                </c:pt>
                <c:pt idx="3897">
                  <c:v>0.99960015647122979</c:v>
                </c:pt>
                <c:pt idx="3898">
                  <c:v>0.99960015648822242</c:v>
                </c:pt>
                <c:pt idx="3899">
                  <c:v>0.99960015650513045</c:v>
                </c:pt>
                <c:pt idx="3900">
                  <c:v>0.999600156521954</c:v>
                </c:pt>
                <c:pt idx="3901">
                  <c:v>0.99960015653869361</c:v>
                </c:pt>
                <c:pt idx="3902">
                  <c:v>0.99960015655534962</c:v>
                </c:pt>
                <c:pt idx="3903">
                  <c:v>0.99960015657192258</c:v>
                </c:pt>
                <c:pt idx="3904">
                  <c:v>0.99960015658841284</c:v>
                </c:pt>
                <c:pt idx="3905">
                  <c:v>0.99960015660482071</c:v>
                </c:pt>
                <c:pt idx="3906">
                  <c:v>0.99960015662114665</c:v>
                </c:pt>
                <c:pt idx="3907">
                  <c:v>0.99960015663739121</c:v>
                </c:pt>
                <c:pt idx="3908">
                  <c:v>0.99960015665355473</c:v>
                </c:pt>
                <c:pt idx="3909">
                  <c:v>0.99960015666963753</c:v>
                </c:pt>
                <c:pt idx="3910">
                  <c:v>0.99960015668564006</c:v>
                </c:pt>
                <c:pt idx="3911">
                  <c:v>0.99960015670156266</c:v>
                </c:pt>
                <c:pt idx="3912">
                  <c:v>0.99960015671740587</c:v>
                </c:pt>
                <c:pt idx="3913">
                  <c:v>0.99960015673317004</c:v>
                </c:pt>
                <c:pt idx="3914">
                  <c:v>0.9996001567488555</c:v>
                </c:pt>
                <c:pt idx="3915">
                  <c:v>0.99960015676446268</c:v>
                </c:pt>
                <c:pt idx="3916">
                  <c:v>0.99960015677999203</c:v>
                </c:pt>
                <c:pt idx="3917">
                  <c:v>0.99960015679544378</c:v>
                </c:pt>
                <c:pt idx="3918">
                  <c:v>0.99960015681081849</c:v>
                </c:pt>
                <c:pt idx="3919">
                  <c:v>0.99960015682611636</c:v>
                </c:pt>
                <c:pt idx="3920">
                  <c:v>0.99960015684133796</c:v>
                </c:pt>
                <c:pt idx="3921">
                  <c:v>0.99960015685648351</c:v>
                </c:pt>
                <c:pt idx="3922">
                  <c:v>0.99960015687155357</c:v>
                </c:pt>
                <c:pt idx="3923">
                  <c:v>0.99960015688654846</c:v>
                </c:pt>
                <c:pt idx="3924">
                  <c:v>0.99960015690146842</c:v>
                </c:pt>
                <c:pt idx="3925">
                  <c:v>0.99960015691631399</c:v>
                </c:pt>
                <c:pt idx="3926">
                  <c:v>0.99960015693108539</c:v>
                </c:pt>
                <c:pt idx="3927">
                  <c:v>0.99960015694578308</c:v>
                </c:pt>
                <c:pt idx="3928">
                  <c:v>0.99960015696040749</c:v>
                </c:pt>
                <c:pt idx="3929">
                  <c:v>0.99960015697495885</c:v>
                </c:pt>
                <c:pt idx="3930">
                  <c:v>0.9996001569894376</c:v>
                </c:pt>
                <c:pt idx="3931">
                  <c:v>0.99960015700384408</c:v>
                </c:pt>
                <c:pt idx="3932">
                  <c:v>0.99960015701817861</c:v>
                </c:pt>
                <c:pt idx="3933">
                  <c:v>0.99960015703244176</c:v>
                </c:pt>
                <c:pt idx="3934">
                  <c:v>0.99960015704663363</c:v>
                </c:pt>
                <c:pt idx="3935">
                  <c:v>0.99960015706075467</c:v>
                </c:pt>
                <c:pt idx="3936">
                  <c:v>0.99960015707480521</c:v>
                </c:pt>
                <c:pt idx="3937">
                  <c:v>0.99960015708878569</c:v>
                </c:pt>
                <c:pt idx="3938">
                  <c:v>0.99960015710269634</c:v>
                </c:pt>
                <c:pt idx="3939">
                  <c:v>0.9996001571165376</c:v>
                </c:pt>
                <c:pt idx="3940">
                  <c:v>0.9996001571303097</c:v>
                </c:pt>
                <c:pt idx="3941">
                  <c:v>0.99960015714401318</c:v>
                </c:pt>
                <c:pt idx="3942">
                  <c:v>0.99960015715764827</c:v>
                </c:pt>
                <c:pt idx="3943">
                  <c:v>0.9996001571712152</c:v>
                </c:pt>
                <c:pt idx="3944">
                  <c:v>0.9996001571847144</c:v>
                </c:pt>
                <c:pt idx="3945">
                  <c:v>0.99960015719814643</c:v>
                </c:pt>
                <c:pt idx="3946">
                  <c:v>0.9996001572115113</c:v>
                </c:pt>
                <c:pt idx="3947">
                  <c:v>0.99960015722480944</c:v>
                </c:pt>
                <c:pt idx="3948">
                  <c:v>0.99960015723804119</c:v>
                </c:pt>
                <c:pt idx="3949">
                  <c:v>0.99960015725120699</c:v>
                </c:pt>
                <c:pt idx="3950">
                  <c:v>0.99960015726430718</c:v>
                </c:pt>
                <c:pt idx="3951">
                  <c:v>0.99960015727734186</c:v>
                </c:pt>
                <c:pt idx="3952">
                  <c:v>0.99960015729031138</c:v>
                </c:pt>
                <c:pt idx="3953">
                  <c:v>0.99960015730321639</c:v>
                </c:pt>
                <c:pt idx="3954">
                  <c:v>0.99960015731605678</c:v>
                </c:pt>
                <c:pt idx="3955">
                  <c:v>0.99960015732883323</c:v>
                </c:pt>
                <c:pt idx="3956">
                  <c:v>0.99960015734154595</c:v>
                </c:pt>
                <c:pt idx="3957">
                  <c:v>0.99960015735419505</c:v>
                </c:pt>
                <c:pt idx="3958">
                  <c:v>0.99960015736678121</c:v>
                </c:pt>
                <c:pt idx="3959">
                  <c:v>0.99960015737930452</c:v>
                </c:pt>
                <c:pt idx="3960">
                  <c:v>0.99960015739176522</c:v>
                </c:pt>
                <c:pt idx="3961">
                  <c:v>0.99960015740416375</c:v>
                </c:pt>
                <c:pt idx="3962">
                  <c:v>0.99960015741650055</c:v>
                </c:pt>
                <c:pt idx="3963">
                  <c:v>0.9996001574287755</c:v>
                </c:pt>
                <c:pt idx="3964">
                  <c:v>0.99960015744098951</c:v>
                </c:pt>
                <c:pt idx="3965">
                  <c:v>0.99960015745314235</c:v>
                </c:pt>
                <c:pt idx="3966">
                  <c:v>0.99960015746523456</c:v>
                </c:pt>
                <c:pt idx="3967">
                  <c:v>0.99960015747726649</c:v>
                </c:pt>
                <c:pt idx="3968">
                  <c:v>0.99960015748923836</c:v>
                </c:pt>
                <c:pt idx="3969">
                  <c:v>0.9996001575011505</c:v>
                </c:pt>
                <c:pt idx="3970">
                  <c:v>0.99960015751300313</c:v>
                </c:pt>
                <c:pt idx="3971">
                  <c:v>0.9996001575247967</c:v>
                </c:pt>
                <c:pt idx="3972">
                  <c:v>0.99960015753653131</c:v>
                </c:pt>
                <c:pt idx="3973">
                  <c:v>0.9996001575482073</c:v>
                </c:pt>
                <c:pt idx="3974">
                  <c:v>0.99960015755982523</c:v>
                </c:pt>
                <c:pt idx="3975">
                  <c:v>0.99960015757138498</c:v>
                </c:pt>
                <c:pt idx="3976">
                  <c:v>0.99960015758288723</c:v>
                </c:pt>
                <c:pt idx="3977">
                  <c:v>0.99960015759433185</c:v>
                </c:pt>
                <c:pt idx="3978">
                  <c:v>0.99960015760571952</c:v>
                </c:pt>
                <c:pt idx="3979">
                  <c:v>0.99960015761705023</c:v>
                </c:pt>
                <c:pt idx="3980">
                  <c:v>0.99960015762832455</c:v>
                </c:pt>
                <c:pt idx="3981">
                  <c:v>0.99960015763954246</c:v>
                </c:pt>
                <c:pt idx="3982">
                  <c:v>0.99960015765070442</c:v>
                </c:pt>
                <c:pt idx="3983">
                  <c:v>0.99960015766181065</c:v>
                </c:pt>
                <c:pt idx="3984">
                  <c:v>0.99960015767286159</c:v>
                </c:pt>
                <c:pt idx="3985">
                  <c:v>0.99960015768385724</c:v>
                </c:pt>
                <c:pt idx="3986">
                  <c:v>0.99960015769479815</c:v>
                </c:pt>
                <c:pt idx="3987">
                  <c:v>0.99960015770568422</c:v>
                </c:pt>
                <c:pt idx="3988">
                  <c:v>0.99960015771651611</c:v>
                </c:pt>
                <c:pt idx="3989">
                  <c:v>0.99960015772729394</c:v>
                </c:pt>
                <c:pt idx="3990">
                  <c:v>0.99960015773801802</c:v>
                </c:pt>
                <c:pt idx="3991">
                  <c:v>0.99960015774868849</c:v>
                </c:pt>
                <c:pt idx="3992">
                  <c:v>0.99960015775930577</c:v>
                </c:pt>
                <c:pt idx="3993">
                  <c:v>0.99960015776986999</c:v>
                </c:pt>
                <c:pt idx="3994">
                  <c:v>0.99960015778038158</c:v>
                </c:pt>
                <c:pt idx="3995">
                  <c:v>0.99960015779084077</c:v>
                </c:pt>
                <c:pt idx="3996">
                  <c:v>0.99960015780124756</c:v>
                </c:pt>
                <c:pt idx="3997">
                  <c:v>0.9996001578116025</c:v>
                </c:pt>
                <c:pt idx="3998">
                  <c:v>0.99960015782190581</c:v>
                </c:pt>
                <c:pt idx="3999">
                  <c:v>0.99960015783215761</c:v>
                </c:pt>
                <c:pt idx="4000">
                  <c:v>0.99960015784235834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BFE-4811-925F-513F6FB22401}"/>
            </c:ext>
          </c:extLst>
        </c:ser>
        <c:ser>
          <c:idx val="2"/>
          <c:order val="2"/>
          <c:tx>
            <c:strRef>
              <c:f>'drift-continent_island_f0=0'!$D$1</c:f>
              <c:strCache>
                <c:ptCount val="1"/>
                <c:pt idx="0">
                  <c:v>f(t) N1,m3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'drift-continent_island_f0=0'!$A$2:$A$4002</c:f>
              <c:numCache>
                <c:formatCode>General</c:formatCode>
                <c:ptCount val="400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  <c:pt idx="73">
                  <c:v>730</c:v>
                </c:pt>
                <c:pt idx="74">
                  <c:v>740</c:v>
                </c:pt>
                <c:pt idx="75">
                  <c:v>750</c:v>
                </c:pt>
                <c:pt idx="76">
                  <c:v>760</c:v>
                </c:pt>
                <c:pt idx="77">
                  <c:v>770</c:v>
                </c:pt>
                <c:pt idx="78">
                  <c:v>780</c:v>
                </c:pt>
                <c:pt idx="79">
                  <c:v>790</c:v>
                </c:pt>
                <c:pt idx="80">
                  <c:v>800</c:v>
                </c:pt>
                <c:pt idx="81">
                  <c:v>810</c:v>
                </c:pt>
                <c:pt idx="82">
                  <c:v>820</c:v>
                </c:pt>
                <c:pt idx="83">
                  <c:v>830</c:v>
                </c:pt>
                <c:pt idx="84">
                  <c:v>840</c:v>
                </c:pt>
                <c:pt idx="85">
                  <c:v>850</c:v>
                </c:pt>
                <c:pt idx="86">
                  <c:v>860</c:v>
                </c:pt>
                <c:pt idx="87">
                  <c:v>870</c:v>
                </c:pt>
                <c:pt idx="88">
                  <c:v>880</c:v>
                </c:pt>
                <c:pt idx="89">
                  <c:v>890</c:v>
                </c:pt>
                <c:pt idx="90">
                  <c:v>900</c:v>
                </c:pt>
                <c:pt idx="91">
                  <c:v>910</c:v>
                </c:pt>
                <c:pt idx="92">
                  <c:v>920</c:v>
                </c:pt>
                <c:pt idx="93">
                  <c:v>930</c:v>
                </c:pt>
                <c:pt idx="94">
                  <c:v>940</c:v>
                </c:pt>
                <c:pt idx="95">
                  <c:v>950</c:v>
                </c:pt>
                <c:pt idx="96">
                  <c:v>960</c:v>
                </c:pt>
                <c:pt idx="97">
                  <c:v>970</c:v>
                </c:pt>
                <c:pt idx="98">
                  <c:v>980</c:v>
                </c:pt>
                <c:pt idx="99">
                  <c:v>990</c:v>
                </c:pt>
                <c:pt idx="100">
                  <c:v>1000</c:v>
                </c:pt>
                <c:pt idx="101">
                  <c:v>1010</c:v>
                </c:pt>
                <c:pt idx="102">
                  <c:v>1020</c:v>
                </c:pt>
                <c:pt idx="103">
                  <c:v>1030</c:v>
                </c:pt>
                <c:pt idx="104">
                  <c:v>1040</c:v>
                </c:pt>
                <c:pt idx="105">
                  <c:v>1050</c:v>
                </c:pt>
                <c:pt idx="106">
                  <c:v>1060</c:v>
                </c:pt>
                <c:pt idx="107">
                  <c:v>1070</c:v>
                </c:pt>
                <c:pt idx="108">
                  <c:v>1080</c:v>
                </c:pt>
                <c:pt idx="109">
                  <c:v>1090</c:v>
                </c:pt>
                <c:pt idx="110">
                  <c:v>1100</c:v>
                </c:pt>
                <c:pt idx="111">
                  <c:v>1110</c:v>
                </c:pt>
                <c:pt idx="112">
                  <c:v>1120</c:v>
                </c:pt>
                <c:pt idx="113">
                  <c:v>1130</c:v>
                </c:pt>
                <c:pt idx="114">
                  <c:v>1140</c:v>
                </c:pt>
                <c:pt idx="115">
                  <c:v>1150</c:v>
                </c:pt>
                <c:pt idx="116">
                  <c:v>1160</c:v>
                </c:pt>
                <c:pt idx="117">
                  <c:v>1170</c:v>
                </c:pt>
                <c:pt idx="118">
                  <c:v>1180</c:v>
                </c:pt>
                <c:pt idx="119">
                  <c:v>1190</c:v>
                </c:pt>
                <c:pt idx="120">
                  <c:v>1200</c:v>
                </c:pt>
                <c:pt idx="121">
                  <c:v>1210</c:v>
                </c:pt>
                <c:pt idx="122">
                  <c:v>1220</c:v>
                </c:pt>
                <c:pt idx="123">
                  <c:v>1230</c:v>
                </c:pt>
                <c:pt idx="124">
                  <c:v>1240</c:v>
                </c:pt>
                <c:pt idx="125">
                  <c:v>1250</c:v>
                </c:pt>
                <c:pt idx="126">
                  <c:v>1260</c:v>
                </c:pt>
                <c:pt idx="127">
                  <c:v>1270</c:v>
                </c:pt>
                <c:pt idx="128">
                  <c:v>1280</c:v>
                </c:pt>
                <c:pt idx="129">
                  <c:v>1290</c:v>
                </c:pt>
                <c:pt idx="130">
                  <c:v>1300</c:v>
                </c:pt>
                <c:pt idx="131">
                  <c:v>1310</c:v>
                </c:pt>
                <c:pt idx="132">
                  <c:v>1320</c:v>
                </c:pt>
                <c:pt idx="133">
                  <c:v>1330</c:v>
                </c:pt>
                <c:pt idx="134">
                  <c:v>1340</c:v>
                </c:pt>
                <c:pt idx="135">
                  <c:v>1350</c:v>
                </c:pt>
                <c:pt idx="136">
                  <c:v>1360</c:v>
                </c:pt>
                <c:pt idx="137">
                  <c:v>1370</c:v>
                </c:pt>
                <c:pt idx="138">
                  <c:v>1380</c:v>
                </c:pt>
                <c:pt idx="139">
                  <c:v>1390</c:v>
                </c:pt>
                <c:pt idx="140">
                  <c:v>1400</c:v>
                </c:pt>
                <c:pt idx="141">
                  <c:v>1410</c:v>
                </c:pt>
                <c:pt idx="142">
                  <c:v>1420</c:v>
                </c:pt>
                <c:pt idx="143">
                  <c:v>1430</c:v>
                </c:pt>
                <c:pt idx="144">
                  <c:v>1440</c:v>
                </c:pt>
                <c:pt idx="145">
                  <c:v>1450</c:v>
                </c:pt>
                <c:pt idx="146">
                  <c:v>1460</c:v>
                </c:pt>
                <c:pt idx="147">
                  <c:v>1470</c:v>
                </c:pt>
                <c:pt idx="148">
                  <c:v>1480</c:v>
                </c:pt>
                <c:pt idx="149">
                  <c:v>1490</c:v>
                </c:pt>
                <c:pt idx="150">
                  <c:v>1500</c:v>
                </c:pt>
                <c:pt idx="151">
                  <c:v>1510</c:v>
                </c:pt>
                <c:pt idx="152">
                  <c:v>1520</c:v>
                </c:pt>
                <c:pt idx="153">
                  <c:v>1530</c:v>
                </c:pt>
                <c:pt idx="154">
                  <c:v>1540</c:v>
                </c:pt>
                <c:pt idx="155">
                  <c:v>1550</c:v>
                </c:pt>
                <c:pt idx="156">
                  <c:v>1560</c:v>
                </c:pt>
                <c:pt idx="157">
                  <c:v>1570</c:v>
                </c:pt>
                <c:pt idx="158">
                  <c:v>1580</c:v>
                </c:pt>
                <c:pt idx="159">
                  <c:v>1590</c:v>
                </c:pt>
                <c:pt idx="160">
                  <c:v>1600</c:v>
                </c:pt>
                <c:pt idx="161">
                  <c:v>1610</c:v>
                </c:pt>
                <c:pt idx="162">
                  <c:v>1620</c:v>
                </c:pt>
                <c:pt idx="163">
                  <c:v>1630</c:v>
                </c:pt>
                <c:pt idx="164">
                  <c:v>1640</c:v>
                </c:pt>
                <c:pt idx="165">
                  <c:v>1650</c:v>
                </c:pt>
                <c:pt idx="166">
                  <c:v>1660</c:v>
                </c:pt>
                <c:pt idx="167">
                  <c:v>1670</c:v>
                </c:pt>
                <c:pt idx="168">
                  <c:v>1680</c:v>
                </c:pt>
                <c:pt idx="169">
                  <c:v>1690</c:v>
                </c:pt>
                <c:pt idx="170">
                  <c:v>1700</c:v>
                </c:pt>
                <c:pt idx="171">
                  <c:v>1710</c:v>
                </c:pt>
                <c:pt idx="172">
                  <c:v>1720</c:v>
                </c:pt>
                <c:pt idx="173">
                  <c:v>1730</c:v>
                </c:pt>
                <c:pt idx="174">
                  <c:v>1740</c:v>
                </c:pt>
                <c:pt idx="175">
                  <c:v>1750</c:v>
                </c:pt>
                <c:pt idx="176">
                  <c:v>1760</c:v>
                </c:pt>
                <c:pt idx="177">
                  <c:v>1770</c:v>
                </c:pt>
                <c:pt idx="178">
                  <c:v>1780</c:v>
                </c:pt>
                <c:pt idx="179">
                  <c:v>1790</c:v>
                </c:pt>
                <c:pt idx="180">
                  <c:v>1800</c:v>
                </c:pt>
                <c:pt idx="181">
                  <c:v>1810</c:v>
                </c:pt>
                <c:pt idx="182">
                  <c:v>1820</c:v>
                </c:pt>
                <c:pt idx="183">
                  <c:v>1830</c:v>
                </c:pt>
                <c:pt idx="184">
                  <c:v>1840</c:v>
                </c:pt>
                <c:pt idx="185">
                  <c:v>1850</c:v>
                </c:pt>
                <c:pt idx="186">
                  <c:v>1860</c:v>
                </c:pt>
                <c:pt idx="187">
                  <c:v>1870</c:v>
                </c:pt>
                <c:pt idx="188">
                  <c:v>1880</c:v>
                </c:pt>
                <c:pt idx="189">
                  <c:v>1890</c:v>
                </c:pt>
                <c:pt idx="190">
                  <c:v>1900</c:v>
                </c:pt>
                <c:pt idx="191">
                  <c:v>1910</c:v>
                </c:pt>
                <c:pt idx="192">
                  <c:v>1920</c:v>
                </c:pt>
                <c:pt idx="193">
                  <c:v>1930</c:v>
                </c:pt>
                <c:pt idx="194">
                  <c:v>1940</c:v>
                </c:pt>
                <c:pt idx="195">
                  <c:v>1950</c:v>
                </c:pt>
                <c:pt idx="196">
                  <c:v>1960</c:v>
                </c:pt>
                <c:pt idx="197">
                  <c:v>1970</c:v>
                </c:pt>
                <c:pt idx="198">
                  <c:v>1980</c:v>
                </c:pt>
                <c:pt idx="199">
                  <c:v>1990</c:v>
                </c:pt>
                <c:pt idx="200">
                  <c:v>2000</c:v>
                </c:pt>
                <c:pt idx="201">
                  <c:v>2010</c:v>
                </c:pt>
                <c:pt idx="202">
                  <c:v>2020</c:v>
                </c:pt>
                <c:pt idx="203">
                  <c:v>2030</c:v>
                </c:pt>
                <c:pt idx="204">
                  <c:v>2040</c:v>
                </c:pt>
                <c:pt idx="205">
                  <c:v>2050</c:v>
                </c:pt>
                <c:pt idx="206">
                  <c:v>2060</c:v>
                </c:pt>
                <c:pt idx="207">
                  <c:v>2070</c:v>
                </c:pt>
                <c:pt idx="208">
                  <c:v>2080</c:v>
                </c:pt>
                <c:pt idx="209">
                  <c:v>2090</c:v>
                </c:pt>
                <c:pt idx="210">
                  <c:v>2100</c:v>
                </c:pt>
                <c:pt idx="211">
                  <c:v>2110</c:v>
                </c:pt>
                <c:pt idx="212">
                  <c:v>2120</c:v>
                </c:pt>
                <c:pt idx="213">
                  <c:v>2130</c:v>
                </c:pt>
                <c:pt idx="214">
                  <c:v>2140</c:v>
                </c:pt>
                <c:pt idx="215">
                  <c:v>2150</c:v>
                </c:pt>
                <c:pt idx="216">
                  <c:v>2160</c:v>
                </c:pt>
                <c:pt idx="217">
                  <c:v>2170</c:v>
                </c:pt>
                <c:pt idx="218">
                  <c:v>2180</c:v>
                </c:pt>
                <c:pt idx="219">
                  <c:v>2190</c:v>
                </c:pt>
                <c:pt idx="220">
                  <c:v>2200</c:v>
                </c:pt>
                <c:pt idx="221">
                  <c:v>2210</c:v>
                </c:pt>
                <c:pt idx="222">
                  <c:v>2220</c:v>
                </c:pt>
                <c:pt idx="223">
                  <c:v>2230</c:v>
                </c:pt>
                <c:pt idx="224">
                  <c:v>2240</c:v>
                </c:pt>
                <c:pt idx="225">
                  <c:v>2250</c:v>
                </c:pt>
                <c:pt idx="226">
                  <c:v>2260</c:v>
                </c:pt>
                <c:pt idx="227">
                  <c:v>2270</c:v>
                </c:pt>
                <c:pt idx="228">
                  <c:v>2280</c:v>
                </c:pt>
                <c:pt idx="229">
                  <c:v>2290</c:v>
                </c:pt>
                <c:pt idx="230">
                  <c:v>2300</c:v>
                </c:pt>
                <c:pt idx="231">
                  <c:v>2310</c:v>
                </c:pt>
                <c:pt idx="232">
                  <c:v>2320</c:v>
                </c:pt>
                <c:pt idx="233">
                  <c:v>2330</c:v>
                </c:pt>
                <c:pt idx="234">
                  <c:v>2340</c:v>
                </c:pt>
                <c:pt idx="235">
                  <c:v>2350</c:v>
                </c:pt>
                <c:pt idx="236">
                  <c:v>2360</c:v>
                </c:pt>
                <c:pt idx="237">
                  <c:v>2370</c:v>
                </c:pt>
                <c:pt idx="238">
                  <c:v>2380</c:v>
                </c:pt>
                <c:pt idx="239">
                  <c:v>2390</c:v>
                </c:pt>
                <c:pt idx="240">
                  <c:v>2400</c:v>
                </c:pt>
                <c:pt idx="241">
                  <c:v>2410</c:v>
                </c:pt>
                <c:pt idx="242">
                  <c:v>2420</c:v>
                </c:pt>
                <c:pt idx="243">
                  <c:v>2430</c:v>
                </c:pt>
                <c:pt idx="244">
                  <c:v>2440</c:v>
                </c:pt>
                <c:pt idx="245">
                  <c:v>2450</c:v>
                </c:pt>
                <c:pt idx="246">
                  <c:v>2460</c:v>
                </c:pt>
                <c:pt idx="247">
                  <c:v>2470</c:v>
                </c:pt>
                <c:pt idx="248">
                  <c:v>2480</c:v>
                </c:pt>
                <c:pt idx="249">
                  <c:v>2490</c:v>
                </c:pt>
                <c:pt idx="250">
                  <c:v>2500</c:v>
                </c:pt>
                <c:pt idx="251">
                  <c:v>2510</c:v>
                </c:pt>
                <c:pt idx="252">
                  <c:v>2520</c:v>
                </c:pt>
                <c:pt idx="253">
                  <c:v>2530</c:v>
                </c:pt>
                <c:pt idx="254">
                  <c:v>2540</c:v>
                </c:pt>
                <c:pt idx="255">
                  <c:v>2550</c:v>
                </c:pt>
                <c:pt idx="256">
                  <c:v>2560</c:v>
                </c:pt>
                <c:pt idx="257">
                  <c:v>2570</c:v>
                </c:pt>
                <c:pt idx="258">
                  <c:v>2580</c:v>
                </c:pt>
                <c:pt idx="259">
                  <c:v>2590</c:v>
                </c:pt>
                <c:pt idx="260">
                  <c:v>2600</c:v>
                </c:pt>
                <c:pt idx="261">
                  <c:v>2610</c:v>
                </c:pt>
                <c:pt idx="262">
                  <c:v>2620</c:v>
                </c:pt>
                <c:pt idx="263">
                  <c:v>2630</c:v>
                </c:pt>
                <c:pt idx="264">
                  <c:v>2640</c:v>
                </c:pt>
                <c:pt idx="265">
                  <c:v>2650</c:v>
                </c:pt>
                <c:pt idx="266">
                  <c:v>2660</c:v>
                </c:pt>
                <c:pt idx="267">
                  <c:v>2670</c:v>
                </c:pt>
                <c:pt idx="268">
                  <c:v>2680</c:v>
                </c:pt>
                <c:pt idx="269">
                  <c:v>2690</c:v>
                </c:pt>
                <c:pt idx="270">
                  <c:v>2700</c:v>
                </c:pt>
                <c:pt idx="271">
                  <c:v>2710</c:v>
                </c:pt>
                <c:pt idx="272">
                  <c:v>2720</c:v>
                </c:pt>
                <c:pt idx="273">
                  <c:v>2730</c:v>
                </c:pt>
                <c:pt idx="274">
                  <c:v>2740</c:v>
                </c:pt>
                <c:pt idx="275">
                  <c:v>2750</c:v>
                </c:pt>
                <c:pt idx="276">
                  <c:v>2760</c:v>
                </c:pt>
                <c:pt idx="277">
                  <c:v>2770</c:v>
                </c:pt>
                <c:pt idx="278">
                  <c:v>2780</c:v>
                </c:pt>
                <c:pt idx="279">
                  <c:v>2790</c:v>
                </c:pt>
                <c:pt idx="280">
                  <c:v>2800</c:v>
                </c:pt>
                <c:pt idx="281">
                  <c:v>2810</c:v>
                </c:pt>
                <c:pt idx="282">
                  <c:v>2820</c:v>
                </c:pt>
                <c:pt idx="283">
                  <c:v>2830</c:v>
                </c:pt>
                <c:pt idx="284">
                  <c:v>2840</c:v>
                </c:pt>
                <c:pt idx="285">
                  <c:v>2850</c:v>
                </c:pt>
                <c:pt idx="286">
                  <c:v>2860</c:v>
                </c:pt>
                <c:pt idx="287">
                  <c:v>2870</c:v>
                </c:pt>
                <c:pt idx="288">
                  <c:v>2880</c:v>
                </c:pt>
                <c:pt idx="289">
                  <c:v>2890</c:v>
                </c:pt>
                <c:pt idx="290">
                  <c:v>2900</c:v>
                </c:pt>
                <c:pt idx="291">
                  <c:v>2910</c:v>
                </c:pt>
                <c:pt idx="292">
                  <c:v>2920</c:v>
                </c:pt>
                <c:pt idx="293">
                  <c:v>2930</c:v>
                </c:pt>
                <c:pt idx="294">
                  <c:v>2940</c:v>
                </c:pt>
                <c:pt idx="295">
                  <c:v>2950</c:v>
                </c:pt>
                <c:pt idx="296">
                  <c:v>2960</c:v>
                </c:pt>
                <c:pt idx="297">
                  <c:v>2970</c:v>
                </c:pt>
                <c:pt idx="298">
                  <c:v>2980</c:v>
                </c:pt>
                <c:pt idx="299">
                  <c:v>2990</c:v>
                </c:pt>
                <c:pt idx="300">
                  <c:v>3000</c:v>
                </c:pt>
                <c:pt idx="301">
                  <c:v>3010</c:v>
                </c:pt>
                <c:pt idx="302">
                  <c:v>3020</c:v>
                </c:pt>
                <c:pt idx="303">
                  <c:v>3030</c:v>
                </c:pt>
                <c:pt idx="304">
                  <c:v>3040</c:v>
                </c:pt>
                <c:pt idx="305">
                  <c:v>3050</c:v>
                </c:pt>
                <c:pt idx="306">
                  <c:v>3060</c:v>
                </c:pt>
                <c:pt idx="307">
                  <c:v>3070</c:v>
                </c:pt>
                <c:pt idx="308">
                  <c:v>3080</c:v>
                </c:pt>
                <c:pt idx="309">
                  <c:v>3090</c:v>
                </c:pt>
                <c:pt idx="310">
                  <c:v>3100</c:v>
                </c:pt>
                <c:pt idx="311">
                  <c:v>3110</c:v>
                </c:pt>
                <c:pt idx="312">
                  <c:v>3120</c:v>
                </c:pt>
                <c:pt idx="313">
                  <c:v>3130</c:v>
                </c:pt>
                <c:pt idx="314">
                  <c:v>3140</c:v>
                </c:pt>
                <c:pt idx="315">
                  <c:v>3150</c:v>
                </c:pt>
                <c:pt idx="316">
                  <c:v>3160</c:v>
                </c:pt>
                <c:pt idx="317">
                  <c:v>3170</c:v>
                </c:pt>
                <c:pt idx="318">
                  <c:v>3180</c:v>
                </c:pt>
                <c:pt idx="319">
                  <c:v>3190</c:v>
                </c:pt>
                <c:pt idx="320">
                  <c:v>3200</c:v>
                </c:pt>
                <c:pt idx="321">
                  <c:v>3210</c:v>
                </c:pt>
                <c:pt idx="322">
                  <c:v>3220</c:v>
                </c:pt>
                <c:pt idx="323">
                  <c:v>3230</c:v>
                </c:pt>
                <c:pt idx="324">
                  <c:v>3240</c:v>
                </c:pt>
                <c:pt idx="325">
                  <c:v>3250</c:v>
                </c:pt>
                <c:pt idx="326">
                  <c:v>3260</c:v>
                </c:pt>
                <c:pt idx="327">
                  <c:v>3270</c:v>
                </c:pt>
                <c:pt idx="328">
                  <c:v>3280</c:v>
                </c:pt>
                <c:pt idx="329">
                  <c:v>3290</c:v>
                </c:pt>
                <c:pt idx="330">
                  <c:v>3300</c:v>
                </c:pt>
                <c:pt idx="331">
                  <c:v>3310</c:v>
                </c:pt>
                <c:pt idx="332">
                  <c:v>3320</c:v>
                </c:pt>
                <c:pt idx="333">
                  <c:v>3330</c:v>
                </c:pt>
                <c:pt idx="334">
                  <c:v>3340</c:v>
                </c:pt>
                <c:pt idx="335">
                  <c:v>3350</c:v>
                </c:pt>
                <c:pt idx="336">
                  <c:v>3360</c:v>
                </c:pt>
                <c:pt idx="337">
                  <c:v>3370</c:v>
                </c:pt>
                <c:pt idx="338">
                  <c:v>3380</c:v>
                </c:pt>
                <c:pt idx="339">
                  <c:v>3390</c:v>
                </c:pt>
                <c:pt idx="340">
                  <c:v>3400</c:v>
                </c:pt>
                <c:pt idx="341">
                  <c:v>3410</c:v>
                </c:pt>
                <c:pt idx="342">
                  <c:v>3420</c:v>
                </c:pt>
                <c:pt idx="343">
                  <c:v>3430</c:v>
                </c:pt>
                <c:pt idx="344">
                  <c:v>3440</c:v>
                </c:pt>
                <c:pt idx="345">
                  <c:v>3450</c:v>
                </c:pt>
                <c:pt idx="346">
                  <c:v>3460</c:v>
                </c:pt>
                <c:pt idx="347">
                  <c:v>3470</c:v>
                </c:pt>
                <c:pt idx="348">
                  <c:v>3480</c:v>
                </c:pt>
                <c:pt idx="349">
                  <c:v>3490</c:v>
                </c:pt>
                <c:pt idx="350">
                  <c:v>3500</c:v>
                </c:pt>
                <c:pt idx="351">
                  <c:v>3510</c:v>
                </c:pt>
                <c:pt idx="352">
                  <c:v>3520</c:v>
                </c:pt>
                <c:pt idx="353">
                  <c:v>3530</c:v>
                </c:pt>
                <c:pt idx="354">
                  <c:v>3540</c:v>
                </c:pt>
                <c:pt idx="355">
                  <c:v>3550</c:v>
                </c:pt>
                <c:pt idx="356">
                  <c:v>3560</c:v>
                </c:pt>
                <c:pt idx="357">
                  <c:v>3570</c:v>
                </c:pt>
                <c:pt idx="358">
                  <c:v>3580</c:v>
                </c:pt>
                <c:pt idx="359">
                  <c:v>3590</c:v>
                </c:pt>
                <c:pt idx="360">
                  <c:v>3600</c:v>
                </c:pt>
                <c:pt idx="361">
                  <c:v>3610</c:v>
                </c:pt>
                <c:pt idx="362">
                  <c:v>3620</c:v>
                </c:pt>
                <c:pt idx="363">
                  <c:v>3630</c:v>
                </c:pt>
                <c:pt idx="364">
                  <c:v>3640</c:v>
                </c:pt>
                <c:pt idx="365">
                  <c:v>3650</c:v>
                </c:pt>
                <c:pt idx="366">
                  <c:v>3660</c:v>
                </c:pt>
                <c:pt idx="367">
                  <c:v>3670</c:v>
                </c:pt>
                <c:pt idx="368">
                  <c:v>3680</c:v>
                </c:pt>
                <c:pt idx="369">
                  <c:v>3690</c:v>
                </c:pt>
                <c:pt idx="370">
                  <c:v>3700</c:v>
                </c:pt>
                <c:pt idx="371">
                  <c:v>3710</c:v>
                </c:pt>
                <c:pt idx="372">
                  <c:v>3720</c:v>
                </c:pt>
                <c:pt idx="373">
                  <c:v>3730</c:v>
                </c:pt>
                <c:pt idx="374">
                  <c:v>3740</c:v>
                </c:pt>
                <c:pt idx="375">
                  <c:v>3750</c:v>
                </c:pt>
                <c:pt idx="376">
                  <c:v>3760</c:v>
                </c:pt>
                <c:pt idx="377">
                  <c:v>3770</c:v>
                </c:pt>
                <c:pt idx="378">
                  <c:v>3780</c:v>
                </c:pt>
                <c:pt idx="379">
                  <c:v>3790</c:v>
                </c:pt>
                <c:pt idx="380">
                  <c:v>3800</c:v>
                </c:pt>
                <c:pt idx="381">
                  <c:v>3810</c:v>
                </c:pt>
                <c:pt idx="382">
                  <c:v>3820</c:v>
                </c:pt>
                <c:pt idx="383">
                  <c:v>3830</c:v>
                </c:pt>
                <c:pt idx="384">
                  <c:v>3840</c:v>
                </c:pt>
                <c:pt idx="385">
                  <c:v>3850</c:v>
                </c:pt>
                <c:pt idx="386">
                  <c:v>3860</c:v>
                </c:pt>
                <c:pt idx="387">
                  <c:v>3870</c:v>
                </c:pt>
                <c:pt idx="388">
                  <c:v>3880</c:v>
                </c:pt>
                <c:pt idx="389">
                  <c:v>3890</c:v>
                </c:pt>
                <c:pt idx="390">
                  <c:v>3900</c:v>
                </c:pt>
                <c:pt idx="391">
                  <c:v>3910</c:v>
                </c:pt>
                <c:pt idx="392">
                  <c:v>3920</c:v>
                </c:pt>
                <c:pt idx="393">
                  <c:v>3930</c:v>
                </c:pt>
                <c:pt idx="394">
                  <c:v>3940</c:v>
                </c:pt>
                <c:pt idx="395">
                  <c:v>3950</c:v>
                </c:pt>
                <c:pt idx="396">
                  <c:v>3960</c:v>
                </c:pt>
                <c:pt idx="397">
                  <c:v>3970</c:v>
                </c:pt>
                <c:pt idx="398">
                  <c:v>3980</c:v>
                </c:pt>
                <c:pt idx="399">
                  <c:v>3990</c:v>
                </c:pt>
                <c:pt idx="400">
                  <c:v>4000</c:v>
                </c:pt>
                <c:pt idx="401">
                  <c:v>4010</c:v>
                </c:pt>
                <c:pt idx="402">
                  <c:v>4020</c:v>
                </c:pt>
                <c:pt idx="403">
                  <c:v>4030</c:v>
                </c:pt>
                <c:pt idx="404">
                  <c:v>4040</c:v>
                </c:pt>
                <c:pt idx="405">
                  <c:v>4050</c:v>
                </c:pt>
                <c:pt idx="406">
                  <c:v>4060</c:v>
                </c:pt>
                <c:pt idx="407">
                  <c:v>4070</c:v>
                </c:pt>
                <c:pt idx="408">
                  <c:v>4080</c:v>
                </c:pt>
                <c:pt idx="409">
                  <c:v>4090</c:v>
                </c:pt>
                <c:pt idx="410">
                  <c:v>4100</c:v>
                </c:pt>
                <c:pt idx="411">
                  <c:v>4110</c:v>
                </c:pt>
                <c:pt idx="412">
                  <c:v>4120</c:v>
                </c:pt>
                <c:pt idx="413">
                  <c:v>4130</c:v>
                </c:pt>
                <c:pt idx="414">
                  <c:v>4140</c:v>
                </c:pt>
                <c:pt idx="415">
                  <c:v>4150</c:v>
                </c:pt>
                <c:pt idx="416">
                  <c:v>4160</c:v>
                </c:pt>
                <c:pt idx="417">
                  <c:v>4170</c:v>
                </c:pt>
                <c:pt idx="418">
                  <c:v>4180</c:v>
                </c:pt>
                <c:pt idx="419">
                  <c:v>4190</c:v>
                </c:pt>
                <c:pt idx="420">
                  <c:v>4200</c:v>
                </c:pt>
                <c:pt idx="421">
                  <c:v>4210</c:v>
                </c:pt>
                <c:pt idx="422">
                  <c:v>4220</c:v>
                </c:pt>
                <c:pt idx="423">
                  <c:v>4230</c:v>
                </c:pt>
                <c:pt idx="424">
                  <c:v>4240</c:v>
                </c:pt>
                <c:pt idx="425">
                  <c:v>4250</c:v>
                </c:pt>
                <c:pt idx="426">
                  <c:v>4260</c:v>
                </c:pt>
                <c:pt idx="427">
                  <c:v>4270</c:v>
                </c:pt>
                <c:pt idx="428">
                  <c:v>4280</c:v>
                </c:pt>
                <c:pt idx="429">
                  <c:v>4290</c:v>
                </c:pt>
                <c:pt idx="430">
                  <c:v>4300</c:v>
                </c:pt>
                <c:pt idx="431">
                  <c:v>4310</c:v>
                </c:pt>
                <c:pt idx="432">
                  <c:v>4320</c:v>
                </c:pt>
                <c:pt idx="433">
                  <c:v>4330</c:v>
                </c:pt>
                <c:pt idx="434">
                  <c:v>4340</c:v>
                </c:pt>
                <c:pt idx="435">
                  <c:v>4350</c:v>
                </c:pt>
                <c:pt idx="436">
                  <c:v>4360</c:v>
                </c:pt>
                <c:pt idx="437">
                  <c:v>4370</c:v>
                </c:pt>
                <c:pt idx="438">
                  <c:v>4380</c:v>
                </c:pt>
                <c:pt idx="439">
                  <c:v>4390</c:v>
                </c:pt>
                <c:pt idx="440">
                  <c:v>4400</c:v>
                </c:pt>
                <c:pt idx="441">
                  <c:v>4410</c:v>
                </c:pt>
                <c:pt idx="442">
                  <c:v>4420</c:v>
                </c:pt>
                <c:pt idx="443">
                  <c:v>4430</c:v>
                </c:pt>
                <c:pt idx="444">
                  <c:v>4440</c:v>
                </c:pt>
                <c:pt idx="445">
                  <c:v>4450</c:v>
                </c:pt>
                <c:pt idx="446">
                  <c:v>4460</c:v>
                </c:pt>
                <c:pt idx="447">
                  <c:v>4470</c:v>
                </c:pt>
                <c:pt idx="448">
                  <c:v>4480</c:v>
                </c:pt>
                <c:pt idx="449">
                  <c:v>4490</c:v>
                </c:pt>
                <c:pt idx="450">
                  <c:v>4500</c:v>
                </c:pt>
                <c:pt idx="451">
                  <c:v>4510</c:v>
                </c:pt>
                <c:pt idx="452">
                  <c:v>4520</c:v>
                </c:pt>
                <c:pt idx="453">
                  <c:v>4530</c:v>
                </c:pt>
                <c:pt idx="454">
                  <c:v>4540</c:v>
                </c:pt>
                <c:pt idx="455">
                  <c:v>4550</c:v>
                </c:pt>
                <c:pt idx="456">
                  <c:v>4560</c:v>
                </c:pt>
                <c:pt idx="457">
                  <c:v>4570</c:v>
                </c:pt>
                <c:pt idx="458">
                  <c:v>4580</c:v>
                </c:pt>
                <c:pt idx="459">
                  <c:v>4590</c:v>
                </c:pt>
                <c:pt idx="460">
                  <c:v>4600</c:v>
                </c:pt>
                <c:pt idx="461">
                  <c:v>4610</c:v>
                </c:pt>
                <c:pt idx="462">
                  <c:v>4620</c:v>
                </c:pt>
                <c:pt idx="463">
                  <c:v>4630</c:v>
                </c:pt>
                <c:pt idx="464">
                  <c:v>4640</c:v>
                </c:pt>
                <c:pt idx="465">
                  <c:v>4650</c:v>
                </c:pt>
                <c:pt idx="466">
                  <c:v>4660</c:v>
                </c:pt>
                <c:pt idx="467">
                  <c:v>4670</c:v>
                </c:pt>
                <c:pt idx="468">
                  <c:v>4680</c:v>
                </c:pt>
                <c:pt idx="469">
                  <c:v>4690</c:v>
                </c:pt>
                <c:pt idx="470">
                  <c:v>4700</c:v>
                </c:pt>
                <c:pt idx="471">
                  <c:v>4710</c:v>
                </c:pt>
                <c:pt idx="472">
                  <c:v>4720</c:v>
                </c:pt>
                <c:pt idx="473">
                  <c:v>4730</c:v>
                </c:pt>
                <c:pt idx="474">
                  <c:v>4740</c:v>
                </c:pt>
                <c:pt idx="475">
                  <c:v>4750</c:v>
                </c:pt>
                <c:pt idx="476">
                  <c:v>4760</c:v>
                </c:pt>
                <c:pt idx="477">
                  <c:v>4770</c:v>
                </c:pt>
                <c:pt idx="478">
                  <c:v>4780</c:v>
                </c:pt>
                <c:pt idx="479">
                  <c:v>4790</c:v>
                </c:pt>
                <c:pt idx="480">
                  <c:v>4800</c:v>
                </c:pt>
                <c:pt idx="481">
                  <c:v>4810</c:v>
                </c:pt>
                <c:pt idx="482">
                  <c:v>4820</c:v>
                </c:pt>
                <c:pt idx="483">
                  <c:v>4830</c:v>
                </c:pt>
                <c:pt idx="484">
                  <c:v>4840</c:v>
                </c:pt>
                <c:pt idx="485">
                  <c:v>4850</c:v>
                </c:pt>
                <c:pt idx="486">
                  <c:v>4860</c:v>
                </c:pt>
                <c:pt idx="487">
                  <c:v>4870</c:v>
                </c:pt>
                <c:pt idx="488">
                  <c:v>4880</c:v>
                </c:pt>
                <c:pt idx="489">
                  <c:v>4890</c:v>
                </c:pt>
                <c:pt idx="490">
                  <c:v>4900</c:v>
                </c:pt>
                <c:pt idx="491">
                  <c:v>4910</c:v>
                </c:pt>
                <c:pt idx="492">
                  <c:v>4920</c:v>
                </c:pt>
                <c:pt idx="493">
                  <c:v>4930</c:v>
                </c:pt>
                <c:pt idx="494">
                  <c:v>4940</c:v>
                </c:pt>
                <c:pt idx="495">
                  <c:v>4950</c:v>
                </c:pt>
                <c:pt idx="496">
                  <c:v>4960</c:v>
                </c:pt>
                <c:pt idx="497">
                  <c:v>4970</c:v>
                </c:pt>
                <c:pt idx="498">
                  <c:v>4980</c:v>
                </c:pt>
                <c:pt idx="499">
                  <c:v>4990</c:v>
                </c:pt>
                <c:pt idx="500">
                  <c:v>5000</c:v>
                </c:pt>
                <c:pt idx="501">
                  <c:v>5010</c:v>
                </c:pt>
                <c:pt idx="502">
                  <c:v>5020</c:v>
                </c:pt>
                <c:pt idx="503">
                  <c:v>5030</c:v>
                </c:pt>
                <c:pt idx="504">
                  <c:v>5040</c:v>
                </c:pt>
                <c:pt idx="505">
                  <c:v>5050</c:v>
                </c:pt>
                <c:pt idx="506">
                  <c:v>5060</c:v>
                </c:pt>
                <c:pt idx="507">
                  <c:v>5070</c:v>
                </c:pt>
                <c:pt idx="508">
                  <c:v>5080</c:v>
                </c:pt>
                <c:pt idx="509">
                  <c:v>5090</c:v>
                </c:pt>
                <c:pt idx="510">
                  <c:v>5100</c:v>
                </c:pt>
                <c:pt idx="511">
                  <c:v>5110</c:v>
                </c:pt>
                <c:pt idx="512">
                  <c:v>5120</c:v>
                </c:pt>
                <c:pt idx="513">
                  <c:v>5130</c:v>
                </c:pt>
                <c:pt idx="514">
                  <c:v>5140</c:v>
                </c:pt>
                <c:pt idx="515">
                  <c:v>5150</c:v>
                </c:pt>
                <c:pt idx="516">
                  <c:v>5160</c:v>
                </c:pt>
                <c:pt idx="517">
                  <c:v>5170</c:v>
                </c:pt>
                <c:pt idx="518">
                  <c:v>5180</c:v>
                </c:pt>
                <c:pt idx="519">
                  <c:v>5190</c:v>
                </c:pt>
                <c:pt idx="520">
                  <c:v>5200</c:v>
                </c:pt>
                <c:pt idx="521">
                  <c:v>5210</c:v>
                </c:pt>
                <c:pt idx="522">
                  <c:v>5220</c:v>
                </c:pt>
                <c:pt idx="523">
                  <c:v>5230</c:v>
                </c:pt>
                <c:pt idx="524">
                  <c:v>5240</c:v>
                </c:pt>
                <c:pt idx="525">
                  <c:v>5250</c:v>
                </c:pt>
                <c:pt idx="526">
                  <c:v>5260</c:v>
                </c:pt>
                <c:pt idx="527">
                  <c:v>5270</c:v>
                </c:pt>
                <c:pt idx="528">
                  <c:v>5280</c:v>
                </c:pt>
                <c:pt idx="529">
                  <c:v>5290</c:v>
                </c:pt>
                <c:pt idx="530">
                  <c:v>5300</c:v>
                </c:pt>
                <c:pt idx="531">
                  <c:v>5310</c:v>
                </c:pt>
                <c:pt idx="532">
                  <c:v>5320</c:v>
                </c:pt>
                <c:pt idx="533">
                  <c:v>5330</c:v>
                </c:pt>
                <c:pt idx="534">
                  <c:v>5340</c:v>
                </c:pt>
                <c:pt idx="535">
                  <c:v>5350</c:v>
                </c:pt>
                <c:pt idx="536">
                  <c:v>5360</c:v>
                </c:pt>
                <c:pt idx="537">
                  <c:v>5370</c:v>
                </c:pt>
                <c:pt idx="538">
                  <c:v>5380</c:v>
                </c:pt>
                <c:pt idx="539">
                  <c:v>5390</c:v>
                </c:pt>
                <c:pt idx="540">
                  <c:v>5400</c:v>
                </c:pt>
                <c:pt idx="541">
                  <c:v>5410</c:v>
                </c:pt>
                <c:pt idx="542">
                  <c:v>5420</c:v>
                </c:pt>
                <c:pt idx="543">
                  <c:v>5430</c:v>
                </c:pt>
                <c:pt idx="544">
                  <c:v>5440</c:v>
                </c:pt>
                <c:pt idx="545">
                  <c:v>5450</c:v>
                </c:pt>
                <c:pt idx="546">
                  <c:v>5460</c:v>
                </c:pt>
                <c:pt idx="547">
                  <c:v>5470</c:v>
                </c:pt>
                <c:pt idx="548">
                  <c:v>5480</c:v>
                </c:pt>
                <c:pt idx="549">
                  <c:v>5490</c:v>
                </c:pt>
                <c:pt idx="550">
                  <c:v>5500</c:v>
                </c:pt>
                <c:pt idx="551">
                  <c:v>5510</c:v>
                </c:pt>
                <c:pt idx="552">
                  <c:v>5520</c:v>
                </c:pt>
                <c:pt idx="553">
                  <c:v>5530</c:v>
                </c:pt>
                <c:pt idx="554">
                  <c:v>5540</c:v>
                </c:pt>
                <c:pt idx="555">
                  <c:v>5550</c:v>
                </c:pt>
                <c:pt idx="556">
                  <c:v>5560</c:v>
                </c:pt>
                <c:pt idx="557">
                  <c:v>5570</c:v>
                </c:pt>
                <c:pt idx="558">
                  <c:v>5580</c:v>
                </c:pt>
                <c:pt idx="559">
                  <c:v>5590</c:v>
                </c:pt>
                <c:pt idx="560">
                  <c:v>5600</c:v>
                </c:pt>
                <c:pt idx="561">
                  <c:v>5610</c:v>
                </c:pt>
                <c:pt idx="562">
                  <c:v>5620</c:v>
                </c:pt>
                <c:pt idx="563">
                  <c:v>5630</c:v>
                </c:pt>
                <c:pt idx="564">
                  <c:v>5640</c:v>
                </c:pt>
                <c:pt idx="565">
                  <c:v>5650</c:v>
                </c:pt>
                <c:pt idx="566">
                  <c:v>5660</c:v>
                </c:pt>
                <c:pt idx="567">
                  <c:v>5670</c:v>
                </c:pt>
                <c:pt idx="568">
                  <c:v>5680</c:v>
                </c:pt>
                <c:pt idx="569">
                  <c:v>5690</c:v>
                </c:pt>
                <c:pt idx="570">
                  <c:v>5700</c:v>
                </c:pt>
                <c:pt idx="571">
                  <c:v>5710</c:v>
                </c:pt>
                <c:pt idx="572">
                  <c:v>5720</c:v>
                </c:pt>
                <c:pt idx="573">
                  <c:v>5730</c:v>
                </c:pt>
                <c:pt idx="574">
                  <c:v>5740</c:v>
                </c:pt>
                <c:pt idx="575">
                  <c:v>5750</c:v>
                </c:pt>
                <c:pt idx="576">
                  <c:v>5760</c:v>
                </c:pt>
                <c:pt idx="577">
                  <c:v>5770</c:v>
                </c:pt>
                <c:pt idx="578">
                  <c:v>5780</c:v>
                </c:pt>
                <c:pt idx="579">
                  <c:v>5790</c:v>
                </c:pt>
                <c:pt idx="580">
                  <c:v>5800</c:v>
                </c:pt>
                <c:pt idx="581">
                  <c:v>5810</c:v>
                </c:pt>
                <c:pt idx="582">
                  <c:v>5820</c:v>
                </c:pt>
                <c:pt idx="583">
                  <c:v>5830</c:v>
                </c:pt>
                <c:pt idx="584">
                  <c:v>5840</c:v>
                </c:pt>
                <c:pt idx="585">
                  <c:v>5850</c:v>
                </c:pt>
                <c:pt idx="586">
                  <c:v>5860</c:v>
                </c:pt>
                <c:pt idx="587">
                  <c:v>5870</c:v>
                </c:pt>
                <c:pt idx="588">
                  <c:v>5880</c:v>
                </c:pt>
                <c:pt idx="589">
                  <c:v>5890</c:v>
                </c:pt>
                <c:pt idx="590">
                  <c:v>5900</c:v>
                </c:pt>
                <c:pt idx="591">
                  <c:v>5910</c:v>
                </c:pt>
                <c:pt idx="592">
                  <c:v>5920</c:v>
                </c:pt>
                <c:pt idx="593">
                  <c:v>5930</c:v>
                </c:pt>
                <c:pt idx="594">
                  <c:v>5940</c:v>
                </c:pt>
                <c:pt idx="595">
                  <c:v>5950</c:v>
                </c:pt>
                <c:pt idx="596">
                  <c:v>5960</c:v>
                </c:pt>
                <c:pt idx="597">
                  <c:v>5970</c:v>
                </c:pt>
                <c:pt idx="598">
                  <c:v>5980</c:v>
                </c:pt>
                <c:pt idx="599">
                  <c:v>5990</c:v>
                </c:pt>
                <c:pt idx="600">
                  <c:v>6000</c:v>
                </c:pt>
                <c:pt idx="601">
                  <c:v>6010</c:v>
                </c:pt>
                <c:pt idx="602">
                  <c:v>6020</c:v>
                </c:pt>
                <c:pt idx="603">
                  <c:v>6030</c:v>
                </c:pt>
                <c:pt idx="604">
                  <c:v>6040</c:v>
                </c:pt>
                <c:pt idx="605">
                  <c:v>6050</c:v>
                </c:pt>
                <c:pt idx="606">
                  <c:v>6060</c:v>
                </c:pt>
                <c:pt idx="607">
                  <c:v>6070</c:v>
                </c:pt>
                <c:pt idx="608">
                  <c:v>6080</c:v>
                </c:pt>
                <c:pt idx="609">
                  <c:v>6090</c:v>
                </c:pt>
                <c:pt idx="610">
                  <c:v>6100</c:v>
                </c:pt>
                <c:pt idx="611">
                  <c:v>6110</c:v>
                </c:pt>
                <c:pt idx="612">
                  <c:v>6120</c:v>
                </c:pt>
                <c:pt idx="613">
                  <c:v>6130</c:v>
                </c:pt>
                <c:pt idx="614">
                  <c:v>6140</c:v>
                </c:pt>
                <c:pt idx="615">
                  <c:v>6150</c:v>
                </c:pt>
                <c:pt idx="616">
                  <c:v>6160</c:v>
                </c:pt>
                <c:pt idx="617">
                  <c:v>6170</c:v>
                </c:pt>
                <c:pt idx="618">
                  <c:v>6180</c:v>
                </c:pt>
                <c:pt idx="619">
                  <c:v>6190</c:v>
                </c:pt>
                <c:pt idx="620">
                  <c:v>6200</c:v>
                </c:pt>
                <c:pt idx="621">
                  <c:v>6210</c:v>
                </c:pt>
                <c:pt idx="622">
                  <c:v>6220</c:v>
                </c:pt>
                <c:pt idx="623">
                  <c:v>6230</c:v>
                </c:pt>
                <c:pt idx="624">
                  <c:v>6240</c:v>
                </c:pt>
                <c:pt idx="625">
                  <c:v>6250</c:v>
                </c:pt>
                <c:pt idx="626">
                  <c:v>6260</c:v>
                </c:pt>
                <c:pt idx="627">
                  <c:v>6270</c:v>
                </c:pt>
                <c:pt idx="628">
                  <c:v>6280</c:v>
                </c:pt>
                <c:pt idx="629">
                  <c:v>6290</c:v>
                </c:pt>
                <c:pt idx="630">
                  <c:v>6300</c:v>
                </c:pt>
                <c:pt idx="631">
                  <c:v>6310</c:v>
                </c:pt>
                <c:pt idx="632">
                  <c:v>6320</c:v>
                </c:pt>
                <c:pt idx="633">
                  <c:v>6330</c:v>
                </c:pt>
                <c:pt idx="634">
                  <c:v>6340</c:v>
                </c:pt>
                <c:pt idx="635">
                  <c:v>6350</c:v>
                </c:pt>
                <c:pt idx="636">
                  <c:v>6360</c:v>
                </c:pt>
                <c:pt idx="637">
                  <c:v>6370</c:v>
                </c:pt>
                <c:pt idx="638">
                  <c:v>6380</c:v>
                </c:pt>
                <c:pt idx="639">
                  <c:v>6390</c:v>
                </c:pt>
                <c:pt idx="640">
                  <c:v>6400</c:v>
                </c:pt>
                <c:pt idx="641">
                  <c:v>6410</c:v>
                </c:pt>
                <c:pt idx="642">
                  <c:v>6420</c:v>
                </c:pt>
                <c:pt idx="643">
                  <c:v>6430</c:v>
                </c:pt>
                <c:pt idx="644">
                  <c:v>6440</c:v>
                </c:pt>
                <c:pt idx="645">
                  <c:v>6450</c:v>
                </c:pt>
                <c:pt idx="646">
                  <c:v>6460</c:v>
                </c:pt>
                <c:pt idx="647">
                  <c:v>6470</c:v>
                </c:pt>
                <c:pt idx="648">
                  <c:v>6480</c:v>
                </c:pt>
                <c:pt idx="649">
                  <c:v>6490</c:v>
                </c:pt>
                <c:pt idx="650">
                  <c:v>6500</c:v>
                </c:pt>
                <c:pt idx="651">
                  <c:v>6510</c:v>
                </c:pt>
                <c:pt idx="652">
                  <c:v>6520</c:v>
                </c:pt>
                <c:pt idx="653">
                  <c:v>6530</c:v>
                </c:pt>
                <c:pt idx="654">
                  <c:v>6540</c:v>
                </c:pt>
                <c:pt idx="655">
                  <c:v>6550</c:v>
                </c:pt>
                <c:pt idx="656">
                  <c:v>6560</c:v>
                </c:pt>
                <c:pt idx="657">
                  <c:v>6570</c:v>
                </c:pt>
                <c:pt idx="658">
                  <c:v>6580</c:v>
                </c:pt>
                <c:pt idx="659">
                  <c:v>6590</c:v>
                </c:pt>
                <c:pt idx="660">
                  <c:v>6600</c:v>
                </c:pt>
                <c:pt idx="661">
                  <c:v>6610</c:v>
                </c:pt>
                <c:pt idx="662">
                  <c:v>6620</c:v>
                </c:pt>
                <c:pt idx="663">
                  <c:v>6630</c:v>
                </c:pt>
                <c:pt idx="664">
                  <c:v>6640</c:v>
                </c:pt>
                <c:pt idx="665">
                  <c:v>6650</c:v>
                </c:pt>
                <c:pt idx="666">
                  <c:v>6660</c:v>
                </c:pt>
                <c:pt idx="667">
                  <c:v>6670</c:v>
                </c:pt>
                <c:pt idx="668">
                  <c:v>6680</c:v>
                </c:pt>
                <c:pt idx="669">
                  <c:v>6690</c:v>
                </c:pt>
                <c:pt idx="670">
                  <c:v>6700</c:v>
                </c:pt>
                <c:pt idx="671">
                  <c:v>6710</c:v>
                </c:pt>
                <c:pt idx="672">
                  <c:v>6720</c:v>
                </c:pt>
                <c:pt idx="673">
                  <c:v>6730</c:v>
                </c:pt>
                <c:pt idx="674">
                  <c:v>6740</c:v>
                </c:pt>
                <c:pt idx="675">
                  <c:v>6750</c:v>
                </c:pt>
                <c:pt idx="676">
                  <c:v>6760</c:v>
                </c:pt>
                <c:pt idx="677">
                  <c:v>6770</c:v>
                </c:pt>
                <c:pt idx="678">
                  <c:v>6780</c:v>
                </c:pt>
                <c:pt idx="679">
                  <c:v>6790</c:v>
                </c:pt>
                <c:pt idx="680">
                  <c:v>6800</c:v>
                </c:pt>
                <c:pt idx="681">
                  <c:v>6810</c:v>
                </c:pt>
                <c:pt idx="682">
                  <c:v>6820</c:v>
                </c:pt>
                <c:pt idx="683">
                  <c:v>6830</c:v>
                </c:pt>
                <c:pt idx="684">
                  <c:v>6840</c:v>
                </c:pt>
                <c:pt idx="685">
                  <c:v>6850</c:v>
                </c:pt>
                <c:pt idx="686">
                  <c:v>6860</c:v>
                </c:pt>
                <c:pt idx="687">
                  <c:v>6870</c:v>
                </c:pt>
                <c:pt idx="688">
                  <c:v>6880</c:v>
                </c:pt>
                <c:pt idx="689">
                  <c:v>6890</c:v>
                </c:pt>
                <c:pt idx="690">
                  <c:v>6900</c:v>
                </c:pt>
                <c:pt idx="691">
                  <c:v>6910</c:v>
                </c:pt>
                <c:pt idx="692">
                  <c:v>6920</c:v>
                </c:pt>
                <c:pt idx="693">
                  <c:v>6930</c:v>
                </c:pt>
                <c:pt idx="694">
                  <c:v>6940</c:v>
                </c:pt>
                <c:pt idx="695">
                  <c:v>6950</c:v>
                </c:pt>
                <c:pt idx="696">
                  <c:v>6960</c:v>
                </c:pt>
                <c:pt idx="697">
                  <c:v>6970</c:v>
                </c:pt>
                <c:pt idx="698">
                  <c:v>6980</c:v>
                </c:pt>
                <c:pt idx="699">
                  <c:v>6990</c:v>
                </c:pt>
                <c:pt idx="700">
                  <c:v>7000</c:v>
                </c:pt>
                <c:pt idx="701">
                  <c:v>7010</c:v>
                </c:pt>
                <c:pt idx="702">
                  <c:v>7020</c:v>
                </c:pt>
                <c:pt idx="703">
                  <c:v>7030</c:v>
                </c:pt>
                <c:pt idx="704">
                  <c:v>7040</c:v>
                </c:pt>
                <c:pt idx="705">
                  <c:v>7050</c:v>
                </c:pt>
                <c:pt idx="706">
                  <c:v>7060</c:v>
                </c:pt>
                <c:pt idx="707">
                  <c:v>7070</c:v>
                </c:pt>
                <c:pt idx="708">
                  <c:v>7080</c:v>
                </c:pt>
                <c:pt idx="709">
                  <c:v>7090</c:v>
                </c:pt>
                <c:pt idx="710">
                  <c:v>7100</c:v>
                </c:pt>
                <c:pt idx="711">
                  <c:v>7110</c:v>
                </c:pt>
                <c:pt idx="712">
                  <c:v>7120</c:v>
                </c:pt>
                <c:pt idx="713">
                  <c:v>7130</c:v>
                </c:pt>
                <c:pt idx="714">
                  <c:v>7140</c:v>
                </c:pt>
                <c:pt idx="715">
                  <c:v>7150</c:v>
                </c:pt>
                <c:pt idx="716">
                  <c:v>7160</c:v>
                </c:pt>
                <c:pt idx="717">
                  <c:v>7170</c:v>
                </c:pt>
                <c:pt idx="718">
                  <c:v>7180</c:v>
                </c:pt>
                <c:pt idx="719">
                  <c:v>7190</c:v>
                </c:pt>
                <c:pt idx="720">
                  <c:v>7200</c:v>
                </c:pt>
                <c:pt idx="721">
                  <c:v>7210</c:v>
                </c:pt>
                <c:pt idx="722">
                  <c:v>7220</c:v>
                </c:pt>
                <c:pt idx="723">
                  <c:v>7230</c:v>
                </c:pt>
                <c:pt idx="724">
                  <c:v>7240</c:v>
                </c:pt>
                <c:pt idx="725">
                  <c:v>7250</c:v>
                </c:pt>
                <c:pt idx="726">
                  <c:v>7260</c:v>
                </c:pt>
                <c:pt idx="727">
                  <c:v>7270</c:v>
                </c:pt>
                <c:pt idx="728">
                  <c:v>7280</c:v>
                </c:pt>
                <c:pt idx="729">
                  <c:v>7290</c:v>
                </c:pt>
                <c:pt idx="730">
                  <c:v>7300</c:v>
                </c:pt>
                <c:pt idx="731">
                  <c:v>7310</c:v>
                </c:pt>
                <c:pt idx="732">
                  <c:v>7320</c:v>
                </c:pt>
                <c:pt idx="733">
                  <c:v>7330</c:v>
                </c:pt>
                <c:pt idx="734">
                  <c:v>7340</c:v>
                </c:pt>
                <c:pt idx="735">
                  <c:v>7350</c:v>
                </c:pt>
                <c:pt idx="736">
                  <c:v>7360</c:v>
                </c:pt>
                <c:pt idx="737">
                  <c:v>7370</c:v>
                </c:pt>
                <c:pt idx="738">
                  <c:v>7380</c:v>
                </c:pt>
                <c:pt idx="739">
                  <c:v>7390</c:v>
                </c:pt>
                <c:pt idx="740">
                  <c:v>7400</c:v>
                </c:pt>
                <c:pt idx="741">
                  <c:v>7410</c:v>
                </c:pt>
                <c:pt idx="742">
                  <c:v>7420</c:v>
                </c:pt>
                <c:pt idx="743">
                  <c:v>7430</c:v>
                </c:pt>
                <c:pt idx="744">
                  <c:v>7440</c:v>
                </c:pt>
                <c:pt idx="745">
                  <c:v>7450</c:v>
                </c:pt>
                <c:pt idx="746">
                  <c:v>7460</c:v>
                </c:pt>
                <c:pt idx="747">
                  <c:v>7470</c:v>
                </c:pt>
                <c:pt idx="748">
                  <c:v>7480</c:v>
                </c:pt>
                <c:pt idx="749">
                  <c:v>7490</c:v>
                </c:pt>
                <c:pt idx="750">
                  <c:v>7500</c:v>
                </c:pt>
                <c:pt idx="751">
                  <c:v>7510</c:v>
                </c:pt>
                <c:pt idx="752">
                  <c:v>7520</c:v>
                </c:pt>
                <c:pt idx="753">
                  <c:v>7530</c:v>
                </c:pt>
                <c:pt idx="754">
                  <c:v>7540</c:v>
                </c:pt>
                <c:pt idx="755">
                  <c:v>7550</c:v>
                </c:pt>
                <c:pt idx="756">
                  <c:v>7560</c:v>
                </c:pt>
                <c:pt idx="757">
                  <c:v>7570</c:v>
                </c:pt>
                <c:pt idx="758">
                  <c:v>7580</c:v>
                </c:pt>
                <c:pt idx="759">
                  <c:v>7590</c:v>
                </c:pt>
                <c:pt idx="760">
                  <c:v>7600</c:v>
                </c:pt>
                <c:pt idx="761">
                  <c:v>7610</c:v>
                </c:pt>
                <c:pt idx="762">
                  <c:v>7620</c:v>
                </c:pt>
                <c:pt idx="763">
                  <c:v>7630</c:v>
                </c:pt>
                <c:pt idx="764">
                  <c:v>7640</c:v>
                </c:pt>
                <c:pt idx="765">
                  <c:v>7650</c:v>
                </c:pt>
                <c:pt idx="766">
                  <c:v>7660</c:v>
                </c:pt>
                <c:pt idx="767">
                  <c:v>7670</c:v>
                </c:pt>
                <c:pt idx="768">
                  <c:v>7680</c:v>
                </c:pt>
                <c:pt idx="769">
                  <c:v>7690</c:v>
                </c:pt>
                <c:pt idx="770">
                  <c:v>7700</c:v>
                </c:pt>
                <c:pt idx="771">
                  <c:v>7710</c:v>
                </c:pt>
                <c:pt idx="772">
                  <c:v>7720</c:v>
                </c:pt>
                <c:pt idx="773">
                  <c:v>7730</c:v>
                </c:pt>
                <c:pt idx="774">
                  <c:v>7740</c:v>
                </c:pt>
                <c:pt idx="775">
                  <c:v>7750</c:v>
                </c:pt>
                <c:pt idx="776">
                  <c:v>7760</c:v>
                </c:pt>
                <c:pt idx="777">
                  <c:v>7770</c:v>
                </c:pt>
                <c:pt idx="778">
                  <c:v>7780</c:v>
                </c:pt>
                <c:pt idx="779">
                  <c:v>7790</c:v>
                </c:pt>
                <c:pt idx="780">
                  <c:v>7800</c:v>
                </c:pt>
                <c:pt idx="781">
                  <c:v>7810</c:v>
                </c:pt>
                <c:pt idx="782">
                  <c:v>7820</c:v>
                </c:pt>
                <c:pt idx="783">
                  <c:v>7830</c:v>
                </c:pt>
                <c:pt idx="784">
                  <c:v>7840</c:v>
                </c:pt>
                <c:pt idx="785">
                  <c:v>7850</c:v>
                </c:pt>
                <c:pt idx="786">
                  <c:v>7860</c:v>
                </c:pt>
                <c:pt idx="787">
                  <c:v>7870</c:v>
                </c:pt>
                <c:pt idx="788">
                  <c:v>7880</c:v>
                </c:pt>
                <c:pt idx="789">
                  <c:v>7890</c:v>
                </c:pt>
                <c:pt idx="790">
                  <c:v>7900</c:v>
                </c:pt>
                <c:pt idx="791">
                  <c:v>7910</c:v>
                </c:pt>
                <c:pt idx="792">
                  <c:v>7920</c:v>
                </c:pt>
                <c:pt idx="793">
                  <c:v>7930</c:v>
                </c:pt>
                <c:pt idx="794">
                  <c:v>7940</c:v>
                </c:pt>
                <c:pt idx="795">
                  <c:v>7950</c:v>
                </c:pt>
                <c:pt idx="796">
                  <c:v>7960</c:v>
                </c:pt>
                <c:pt idx="797">
                  <c:v>7970</c:v>
                </c:pt>
                <c:pt idx="798">
                  <c:v>7980</c:v>
                </c:pt>
                <c:pt idx="799">
                  <c:v>7990</c:v>
                </c:pt>
                <c:pt idx="800">
                  <c:v>8000</c:v>
                </c:pt>
                <c:pt idx="801">
                  <c:v>8010</c:v>
                </c:pt>
                <c:pt idx="802">
                  <c:v>8020</c:v>
                </c:pt>
                <c:pt idx="803">
                  <c:v>8030</c:v>
                </c:pt>
                <c:pt idx="804">
                  <c:v>8040</c:v>
                </c:pt>
                <c:pt idx="805">
                  <c:v>8050</c:v>
                </c:pt>
                <c:pt idx="806">
                  <c:v>8060</c:v>
                </c:pt>
                <c:pt idx="807">
                  <c:v>8070</c:v>
                </c:pt>
                <c:pt idx="808">
                  <c:v>8080</c:v>
                </c:pt>
                <c:pt idx="809">
                  <c:v>8090</c:v>
                </c:pt>
                <c:pt idx="810">
                  <c:v>8100</c:v>
                </c:pt>
                <c:pt idx="811">
                  <c:v>8110</c:v>
                </c:pt>
                <c:pt idx="812">
                  <c:v>8120</c:v>
                </c:pt>
                <c:pt idx="813">
                  <c:v>8130</c:v>
                </c:pt>
                <c:pt idx="814">
                  <c:v>8140</c:v>
                </c:pt>
                <c:pt idx="815">
                  <c:v>8150</c:v>
                </c:pt>
                <c:pt idx="816">
                  <c:v>8160</c:v>
                </c:pt>
                <c:pt idx="817">
                  <c:v>8170</c:v>
                </c:pt>
                <c:pt idx="818">
                  <c:v>8180</c:v>
                </c:pt>
                <c:pt idx="819">
                  <c:v>8190</c:v>
                </c:pt>
                <c:pt idx="820">
                  <c:v>8200</c:v>
                </c:pt>
                <c:pt idx="821">
                  <c:v>8210</c:v>
                </c:pt>
                <c:pt idx="822">
                  <c:v>8220</c:v>
                </c:pt>
                <c:pt idx="823">
                  <c:v>8230</c:v>
                </c:pt>
                <c:pt idx="824">
                  <c:v>8240</c:v>
                </c:pt>
                <c:pt idx="825">
                  <c:v>8250</c:v>
                </c:pt>
                <c:pt idx="826">
                  <c:v>8260</c:v>
                </c:pt>
                <c:pt idx="827">
                  <c:v>8270</c:v>
                </c:pt>
                <c:pt idx="828">
                  <c:v>8280</c:v>
                </c:pt>
                <c:pt idx="829">
                  <c:v>8290</c:v>
                </c:pt>
                <c:pt idx="830">
                  <c:v>8300</c:v>
                </c:pt>
                <c:pt idx="831">
                  <c:v>8310</c:v>
                </c:pt>
                <c:pt idx="832">
                  <c:v>8320</c:v>
                </c:pt>
                <c:pt idx="833">
                  <c:v>8330</c:v>
                </c:pt>
                <c:pt idx="834">
                  <c:v>8340</c:v>
                </c:pt>
                <c:pt idx="835">
                  <c:v>8350</c:v>
                </c:pt>
                <c:pt idx="836">
                  <c:v>8360</c:v>
                </c:pt>
                <c:pt idx="837">
                  <c:v>8370</c:v>
                </c:pt>
                <c:pt idx="838">
                  <c:v>8380</c:v>
                </c:pt>
                <c:pt idx="839">
                  <c:v>8390</c:v>
                </c:pt>
                <c:pt idx="840">
                  <c:v>8400</c:v>
                </c:pt>
                <c:pt idx="841">
                  <c:v>8410</c:v>
                </c:pt>
                <c:pt idx="842">
                  <c:v>8420</c:v>
                </c:pt>
                <c:pt idx="843">
                  <c:v>8430</c:v>
                </c:pt>
                <c:pt idx="844">
                  <c:v>8440</c:v>
                </c:pt>
                <c:pt idx="845">
                  <c:v>8450</c:v>
                </c:pt>
                <c:pt idx="846">
                  <c:v>8460</c:v>
                </c:pt>
                <c:pt idx="847">
                  <c:v>8470</c:v>
                </c:pt>
                <c:pt idx="848">
                  <c:v>8480</c:v>
                </c:pt>
                <c:pt idx="849">
                  <c:v>8490</c:v>
                </c:pt>
                <c:pt idx="850">
                  <c:v>8500</c:v>
                </c:pt>
                <c:pt idx="851">
                  <c:v>8510</c:v>
                </c:pt>
                <c:pt idx="852">
                  <c:v>8520</c:v>
                </c:pt>
                <c:pt idx="853">
                  <c:v>8530</c:v>
                </c:pt>
                <c:pt idx="854">
                  <c:v>8540</c:v>
                </c:pt>
                <c:pt idx="855">
                  <c:v>8550</c:v>
                </c:pt>
                <c:pt idx="856">
                  <c:v>8560</c:v>
                </c:pt>
                <c:pt idx="857">
                  <c:v>8570</c:v>
                </c:pt>
                <c:pt idx="858">
                  <c:v>8580</c:v>
                </c:pt>
                <c:pt idx="859">
                  <c:v>8590</c:v>
                </c:pt>
                <c:pt idx="860">
                  <c:v>8600</c:v>
                </c:pt>
                <c:pt idx="861">
                  <c:v>8610</c:v>
                </c:pt>
                <c:pt idx="862">
                  <c:v>8620</c:v>
                </c:pt>
                <c:pt idx="863">
                  <c:v>8630</c:v>
                </c:pt>
                <c:pt idx="864">
                  <c:v>8640</c:v>
                </c:pt>
                <c:pt idx="865">
                  <c:v>8650</c:v>
                </c:pt>
                <c:pt idx="866">
                  <c:v>8660</c:v>
                </c:pt>
                <c:pt idx="867">
                  <c:v>8670</c:v>
                </c:pt>
                <c:pt idx="868">
                  <c:v>8680</c:v>
                </c:pt>
                <c:pt idx="869">
                  <c:v>8690</c:v>
                </c:pt>
                <c:pt idx="870">
                  <c:v>8700</c:v>
                </c:pt>
                <c:pt idx="871">
                  <c:v>8710</c:v>
                </c:pt>
                <c:pt idx="872">
                  <c:v>8720</c:v>
                </c:pt>
                <c:pt idx="873">
                  <c:v>8730</c:v>
                </c:pt>
                <c:pt idx="874">
                  <c:v>8740</c:v>
                </c:pt>
                <c:pt idx="875">
                  <c:v>8750</c:v>
                </c:pt>
                <c:pt idx="876">
                  <c:v>8760</c:v>
                </c:pt>
                <c:pt idx="877">
                  <c:v>8770</c:v>
                </c:pt>
                <c:pt idx="878">
                  <c:v>8780</c:v>
                </c:pt>
                <c:pt idx="879">
                  <c:v>8790</c:v>
                </c:pt>
                <c:pt idx="880">
                  <c:v>8800</c:v>
                </c:pt>
                <c:pt idx="881">
                  <c:v>8810</c:v>
                </c:pt>
                <c:pt idx="882">
                  <c:v>8820</c:v>
                </c:pt>
                <c:pt idx="883">
                  <c:v>8830</c:v>
                </c:pt>
                <c:pt idx="884">
                  <c:v>8840</c:v>
                </c:pt>
                <c:pt idx="885">
                  <c:v>8850</c:v>
                </c:pt>
                <c:pt idx="886">
                  <c:v>8860</c:v>
                </c:pt>
                <c:pt idx="887">
                  <c:v>8870</c:v>
                </c:pt>
                <c:pt idx="888">
                  <c:v>8880</c:v>
                </c:pt>
                <c:pt idx="889">
                  <c:v>8890</c:v>
                </c:pt>
                <c:pt idx="890">
                  <c:v>8900</c:v>
                </c:pt>
                <c:pt idx="891">
                  <c:v>8910</c:v>
                </c:pt>
                <c:pt idx="892">
                  <c:v>8920</c:v>
                </c:pt>
                <c:pt idx="893">
                  <c:v>8930</c:v>
                </c:pt>
                <c:pt idx="894">
                  <c:v>8940</c:v>
                </c:pt>
                <c:pt idx="895">
                  <c:v>8950</c:v>
                </c:pt>
                <c:pt idx="896">
                  <c:v>8960</c:v>
                </c:pt>
                <c:pt idx="897">
                  <c:v>8970</c:v>
                </c:pt>
                <c:pt idx="898">
                  <c:v>8980</c:v>
                </c:pt>
                <c:pt idx="899">
                  <c:v>8990</c:v>
                </c:pt>
                <c:pt idx="900">
                  <c:v>9000</c:v>
                </c:pt>
                <c:pt idx="901">
                  <c:v>9010</c:v>
                </c:pt>
                <c:pt idx="902">
                  <c:v>9020</c:v>
                </c:pt>
                <c:pt idx="903">
                  <c:v>9030</c:v>
                </c:pt>
                <c:pt idx="904">
                  <c:v>9040</c:v>
                </c:pt>
                <c:pt idx="905">
                  <c:v>9050</c:v>
                </c:pt>
                <c:pt idx="906">
                  <c:v>9060</c:v>
                </c:pt>
                <c:pt idx="907">
                  <c:v>9070</c:v>
                </c:pt>
                <c:pt idx="908">
                  <c:v>9080</c:v>
                </c:pt>
                <c:pt idx="909">
                  <c:v>9090</c:v>
                </c:pt>
                <c:pt idx="910">
                  <c:v>9100</c:v>
                </c:pt>
                <c:pt idx="911">
                  <c:v>9110</c:v>
                </c:pt>
                <c:pt idx="912">
                  <c:v>9120</c:v>
                </c:pt>
                <c:pt idx="913">
                  <c:v>9130</c:v>
                </c:pt>
                <c:pt idx="914">
                  <c:v>9140</c:v>
                </c:pt>
                <c:pt idx="915">
                  <c:v>9150</c:v>
                </c:pt>
                <c:pt idx="916">
                  <c:v>9160</c:v>
                </c:pt>
                <c:pt idx="917">
                  <c:v>9170</c:v>
                </c:pt>
                <c:pt idx="918">
                  <c:v>9180</c:v>
                </c:pt>
                <c:pt idx="919">
                  <c:v>9190</c:v>
                </c:pt>
                <c:pt idx="920">
                  <c:v>9200</c:v>
                </c:pt>
                <c:pt idx="921">
                  <c:v>9210</c:v>
                </c:pt>
                <c:pt idx="922">
                  <c:v>9220</c:v>
                </c:pt>
                <c:pt idx="923">
                  <c:v>9230</c:v>
                </c:pt>
                <c:pt idx="924">
                  <c:v>9240</c:v>
                </c:pt>
                <c:pt idx="925">
                  <c:v>9250</c:v>
                </c:pt>
                <c:pt idx="926">
                  <c:v>9260</c:v>
                </c:pt>
                <c:pt idx="927">
                  <c:v>9270</c:v>
                </c:pt>
                <c:pt idx="928">
                  <c:v>9280</c:v>
                </c:pt>
                <c:pt idx="929">
                  <c:v>9290</c:v>
                </c:pt>
                <c:pt idx="930">
                  <c:v>9300</c:v>
                </c:pt>
                <c:pt idx="931">
                  <c:v>9310</c:v>
                </c:pt>
                <c:pt idx="932">
                  <c:v>9320</c:v>
                </c:pt>
                <c:pt idx="933">
                  <c:v>9330</c:v>
                </c:pt>
                <c:pt idx="934">
                  <c:v>9340</c:v>
                </c:pt>
                <c:pt idx="935">
                  <c:v>9350</c:v>
                </c:pt>
                <c:pt idx="936">
                  <c:v>9360</c:v>
                </c:pt>
                <c:pt idx="937">
                  <c:v>9370</c:v>
                </c:pt>
                <c:pt idx="938">
                  <c:v>9380</c:v>
                </c:pt>
                <c:pt idx="939">
                  <c:v>9390</c:v>
                </c:pt>
                <c:pt idx="940">
                  <c:v>9400</c:v>
                </c:pt>
                <c:pt idx="941">
                  <c:v>9410</c:v>
                </c:pt>
                <c:pt idx="942">
                  <c:v>9420</c:v>
                </c:pt>
                <c:pt idx="943">
                  <c:v>9430</c:v>
                </c:pt>
                <c:pt idx="944">
                  <c:v>9440</c:v>
                </c:pt>
                <c:pt idx="945">
                  <c:v>9450</c:v>
                </c:pt>
                <c:pt idx="946">
                  <c:v>9460</c:v>
                </c:pt>
                <c:pt idx="947">
                  <c:v>9470</c:v>
                </c:pt>
                <c:pt idx="948">
                  <c:v>9480</c:v>
                </c:pt>
                <c:pt idx="949">
                  <c:v>9490</c:v>
                </c:pt>
                <c:pt idx="950">
                  <c:v>9500</c:v>
                </c:pt>
                <c:pt idx="951">
                  <c:v>9510</c:v>
                </c:pt>
                <c:pt idx="952">
                  <c:v>9520</c:v>
                </c:pt>
                <c:pt idx="953">
                  <c:v>9530</c:v>
                </c:pt>
                <c:pt idx="954">
                  <c:v>9540</c:v>
                </c:pt>
                <c:pt idx="955">
                  <c:v>9550</c:v>
                </c:pt>
                <c:pt idx="956">
                  <c:v>9560</c:v>
                </c:pt>
                <c:pt idx="957">
                  <c:v>9570</c:v>
                </c:pt>
                <c:pt idx="958">
                  <c:v>9580</c:v>
                </c:pt>
                <c:pt idx="959">
                  <c:v>9590</c:v>
                </c:pt>
                <c:pt idx="960">
                  <c:v>9600</c:v>
                </c:pt>
                <c:pt idx="961">
                  <c:v>9610</c:v>
                </c:pt>
                <c:pt idx="962">
                  <c:v>9620</c:v>
                </c:pt>
                <c:pt idx="963">
                  <c:v>9630</c:v>
                </c:pt>
                <c:pt idx="964">
                  <c:v>9640</c:v>
                </c:pt>
                <c:pt idx="965">
                  <c:v>9650</c:v>
                </c:pt>
                <c:pt idx="966">
                  <c:v>9660</c:v>
                </c:pt>
                <c:pt idx="967">
                  <c:v>9670</c:v>
                </c:pt>
                <c:pt idx="968">
                  <c:v>9680</c:v>
                </c:pt>
                <c:pt idx="969">
                  <c:v>9690</c:v>
                </c:pt>
                <c:pt idx="970">
                  <c:v>9700</c:v>
                </c:pt>
                <c:pt idx="971">
                  <c:v>9710</c:v>
                </c:pt>
                <c:pt idx="972">
                  <c:v>9720</c:v>
                </c:pt>
                <c:pt idx="973">
                  <c:v>9730</c:v>
                </c:pt>
                <c:pt idx="974">
                  <c:v>9740</c:v>
                </c:pt>
                <c:pt idx="975">
                  <c:v>9750</c:v>
                </c:pt>
                <c:pt idx="976">
                  <c:v>9760</c:v>
                </c:pt>
                <c:pt idx="977">
                  <c:v>9770</c:v>
                </c:pt>
                <c:pt idx="978">
                  <c:v>9780</c:v>
                </c:pt>
                <c:pt idx="979">
                  <c:v>9790</c:v>
                </c:pt>
                <c:pt idx="980">
                  <c:v>9800</c:v>
                </c:pt>
                <c:pt idx="981">
                  <c:v>9810</c:v>
                </c:pt>
                <c:pt idx="982">
                  <c:v>9820</c:v>
                </c:pt>
                <c:pt idx="983">
                  <c:v>9830</c:v>
                </c:pt>
                <c:pt idx="984">
                  <c:v>9840</c:v>
                </c:pt>
                <c:pt idx="985">
                  <c:v>9850</c:v>
                </c:pt>
                <c:pt idx="986">
                  <c:v>9860</c:v>
                </c:pt>
                <c:pt idx="987">
                  <c:v>9870</c:v>
                </c:pt>
                <c:pt idx="988">
                  <c:v>9880</c:v>
                </c:pt>
                <c:pt idx="989">
                  <c:v>9890</c:v>
                </c:pt>
                <c:pt idx="990">
                  <c:v>9900</c:v>
                </c:pt>
                <c:pt idx="991">
                  <c:v>9910</c:v>
                </c:pt>
                <c:pt idx="992">
                  <c:v>9920</c:v>
                </c:pt>
                <c:pt idx="993">
                  <c:v>9930</c:v>
                </c:pt>
                <c:pt idx="994">
                  <c:v>9940</c:v>
                </c:pt>
                <c:pt idx="995">
                  <c:v>9950</c:v>
                </c:pt>
                <c:pt idx="996">
                  <c:v>9960</c:v>
                </c:pt>
                <c:pt idx="997">
                  <c:v>9970</c:v>
                </c:pt>
                <c:pt idx="998">
                  <c:v>9980</c:v>
                </c:pt>
                <c:pt idx="999">
                  <c:v>9990</c:v>
                </c:pt>
                <c:pt idx="1000">
                  <c:v>10000</c:v>
                </c:pt>
                <c:pt idx="1001">
                  <c:v>10010</c:v>
                </c:pt>
                <c:pt idx="1002">
                  <c:v>10020</c:v>
                </c:pt>
                <c:pt idx="1003">
                  <c:v>10030</c:v>
                </c:pt>
                <c:pt idx="1004">
                  <c:v>10040</c:v>
                </c:pt>
                <c:pt idx="1005">
                  <c:v>10050</c:v>
                </c:pt>
                <c:pt idx="1006">
                  <c:v>10060</c:v>
                </c:pt>
                <c:pt idx="1007">
                  <c:v>10070</c:v>
                </c:pt>
                <c:pt idx="1008">
                  <c:v>10080</c:v>
                </c:pt>
                <c:pt idx="1009">
                  <c:v>10090</c:v>
                </c:pt>
                <c:pt idx="1010">
                  <c:v>10100</c:v>
                </c:pt>
                <c:pt idx="1011">
                  <c:v>10110</c:v>
                </c:pt>
                <c:pt idx="1012">
                  <c:v>10120</c:v>
                </c:pt>
                <c:pt idx="1013">
                  <c:v>10130</c:v>
                </c:pt>
                <c:pt idx="1014">
                  <c:v>10140</c:v>
                </c:pt>
                <c:pt idx="1015">
                  <c:v>10150</c:v>
                </c:pt>
                <c:pt idx="1016">
                  <c:v>10160</c:v>
                </c:pt>
                <c:pt idx="1017">
                  <c:v>10170</c:v>
                </c:pt>
                <c:pt idx="1018">
                  <c:v>10180</c:v>
                </c:pt>
                <c:pt idx="1019">
                  <c:v>10190</c:v>
                </c:pt>
                <c:pt idx="1020">
                  <c:v>10200</c:v>
                </c:pt>
                <c:pt idx="1021">
                  <c:v>10210</c:v>
                </c:pt>
                <c:pt idx="1022">
                  <c:v>10220</c:v>
                </c:pt>
                <c:pt idx="1023">
                  <c:v>10230</c:v>
                </c:pt>
                <c:pt idx="1024">
                  <c:v>10240</c:v>
                </c:pt>
                <c:pt idx="1025">
                  <c:v>10250</c:v>
                </c:pt>
                <c:pt idx="1026">
                  <c:v>10260</c:v>
                </c:pt>
                <c:pt idx="1027">
                  <c:v>10270</c:v>
                </c:pt>
                <c:pt idx="1028">
                  <c:v>10280</c:v>
                </c:pt>
                <c:pt idx="1029">
                  <c:v>10290</c:v>
                </c:pt>
                <c:pt idx="1030">
                  <c:v>10300</c:v>
                </c:pt>
                <c:pt idx="1031">
                  <c:v>10310</c:v>
                </c:pt>
                <c:pt idx="1032">
                  <c:v>10320</c:v>
                </c:pt>
                <c:pt idx="1033">
                  <c:v>10330</c:v>
                </c:pt>
                <c:pt idx="1034">
                  <c:v>10340</c:v>
                </c:pt>
                <c:pt idx="1035">
                  <c:v>10350</c:v>
                </c:pt>
                <c:pt idx="1036">
                  <c:v>10360</c:v>
                </c:pt>
                <c:pt idx="1037">
                  <c:v>10370</c:v>
                </c:pt>
                <c:pt idx="1038">
                  <c:v>10380</c:v>
                </c:pt>
                <c:pt idx="1039">
                  <c:v>10390</c:v>
                </c:pt>
                <c:pt idx="1040">
                  <c:v>10400</c:v>
                </c:pt>
                <c:pt idx="1041">
                  <c:v>10410</c:v>
                </c:pt>
                <c:pt idx="1042">
                  <c:v>10420</c:v>
                </c:pt>
                <c:pt idx="1043">
                  <c:v>10430</c:v>
                </c:pt>
                <c:pt idx="1044">
                  <c:v>10440</c:v>
                </c:pt>
                <c:pt idx="1045">
                  <c:v>10450</c:v>
                </c:pt>
                <c:pt idx="1046">
                  <c:v>10460</c:v>
                </c:pt>
                <c:pt idx="1047">
                  <c:v>10470</c:v>
                </c:pt>
                <c:pt idx="1048">
                  <c:v>10480</c:v>
                </c:pt>
                <c:pt idx="1049">
                  <c:v>10490</c:v>
                </c:pt>
                <c:pt idx="1050">
                  <c:v>10500</c:v>
                </c:pt>
                <c:pt idx="1051">
                  <c:v>10510</c:v>
                </c:pt>
                <c:pt idx="1052">
                  <c:v>10520</c:v>
                </c:pt>
                <c:pt idx="1053">
                  <c:v>10530</c:v>
                </c:pt>
                <c:pt idx="1054">
                  <c:v>10540</c:v>
                </c:pt>
                <c:pt idx="1055">
                  <c:v>10550</c:v>
                </c:pt>
                <c:pt idx="1056">
                  <c:v>10560</c:v>
                </c:pt>
                <c:pt idx="1057">
                  <c:v>10570</c:v>
                </c:pt>
                <c:pt idx="1058">
                  <c:v>10580</c:v>
                </c:pt>
                <c:pt idx="1059">
                  <c:v>10590</c:v>
                </c:pt>
                <c:pt idx="1060">
                  <c:v>10600</c:v>
                </c:pt>
                <c:pt idx="1061">
                  <c:v>10610</c:v>
                </c:pt>
                <c:pt idx="1062">
                  <c:v>10620</c:v>
                </c:pt>
                <c:pt idx="1063">
                  <c:v>10630</c:v>
                </c:pt>
                <c:pt idx="1064">
                  <c:v>10640</c:v>
                </c:pt>
                <c:pt idx="1065">
                  <c:v>10650</c:v>
                </c:pt>
                <c:pt idx="1066">
                  <c:v>10660</c:v>
                </c:pt>
                <c:pt idx="1067">
                  <c:v>10670</c:v>
                </c:pt>
                <c:pt idx="1068">
                  <c:v>10680</c:v>
                </c:pt>
                <c:pt idx="1069">
                  <c:v>10690</c:v>
                </c:pt>
                <c:pt idx="1070">
                  <c:v>10700</c:v>
                </c:pt>
                <c:pt idx="1071">
                  <c:v>10710</c:v>
                </c:pt>
                <c:pt idx="1072">
                  <c:v>10720</c:v>
                </c:pt>
                <c:pt idx="1073">
                  <c:v>10730</c:v>
                </c:pt>
                <c:pt idx="1074">
                  <c:v>10740</c:v>
                </c:pt>
                <c:pt idx="1075">
                  <c:v>10750</c:v>
                </c:pt>
                <c:pt idx="1076">
                  <c:v>10760</c:v>
                </c:pt>
                <c:pt idx="1077">
                  <c:v>10770</c:v>
                </c:pt>
                <c:pt idx="1078">
                  <c:v>10780</c:v>
                </c:pt>
                <c:pt idx="1079">
                  <c:v>10790</c:v>
                </c:pt>
                <c:pt idx="1080">
                  <c:v>10800</c:v>
                </c:pt>
                <c:pt idx="1081">
                  <c:v>10810</c:v>
                </c:pt>
                <c:pt idx="1082">
                  <c:v>10820</c:v>
                </c:pt>
                <c:pt idx="1083">
                  <c:v>10830</c:v>
                </c:pt>
                <c:pt idx="1084">
                  <c:v>10840</c:v>
                </c:pt>
                <c:pt idx="1085">
                  <c:v>10850</c:v>
                </c:pt>
                <c:pt idx="1086">
                  <c:v>10860</c:v>
                </c:pt>
                <c:pt idx="1087">
                  <c:v>10870</c:v>
                </c:pt>
                <c:pt idx="1088">
                  <c:v>10880</c:v>
                </c:pt>
                <c:pt idx="1089">
                  <c:v>10890</c:v>
                </c:pt>
                <c:pt idx="1090">
                  <c:v>10900</c:v>
                </c:pt>
                <c:pt idx="1091">
                  <c:v>10910</c:v>
                </c:pt>
                <c:pt idx="1092">
                  <c:v>10920</c:v>
                </c:pt>
                <c:pt idx="1093">
                  <c:v>10930</c:v>
                </c:pt>
                <c:pt idx="1094">
                  <c:v>10940</c:v>
                </c:pt>
                <c:pt idx="1095">
                  <c:v>10950</c:v>
                </c:pt>
                <c:pt idx="1096">
                  <c:v>10960</c:v>
                </c:pt>
                <c:pt idx="1097">
                  <c:v>10970</c:v>
                </c:pt>
                <c:pt idx="1098">
                  <c:v>10980</c:v>
                </c:pt>
                <c:pt idx="1099">
                  <c:v>10990</c:v>
                </c:pt>
                <c:pt idx="1100">
                  <c:v>11000</c:v>
                </c:pt>
                <c:pt idx="1101">
                  <c:v>11010</c:v>
                </c:pt>
                <c:pt idx="1102">
                  <c:v>11020</c:v>
                </c:pt>
                <c:pt idx="1103">
                  <c:v>11030</c:v>
                </c:pt>
                <c:pt idx="1104">
                  <c:v>11040</c:v>
                </c:pt>
                <c:pt idx="1105">
                  <c:v>11050</c:v>
                </c:pt>
                <c:pt idx="1106">
                  <c:v>11060</c:v>
                </c:pt>
                <c:pt idx="1107">
                  <c:v>11070</c:v>
                </c:pt>
                <c:pt idx="1108">
                  <c:v>11080</c:v>
                </c:pt>
                <c:pt idx="1109">
                  <c:v>11090</c:v>
                </c:pt>
                <c:pt idx="1110">
                  <c:v>11100</c:v>
                </c:pt>
                <c:pt idx="1111">
                  <c:v>11110</c:v>
                </c:pt>
                <c:pt idx="1112">
                  <c:v>11120</c:v>
                </c:pt>
                <c:pt idx="1113">
                  <c:v>11130</c:v>
                </c:pt>
                <c:pt idx="1114">
                  <c:v>11140</c:v>
                </c:pt>
                <c:pt idx="1115">
                  <c:v>11150</c:v>
                </c:pt>
                <c:pt idx="1116">
                  <c:v>11160</c:v>
                </c:pt>
                <c:pt idx="1117">
                  <c:v>11170</c:v>
                </c:pt>
                <c:pt idx="1118">
                  <c:v>11180</c:v>
                </c:pt>
                <c:pt idx="1119">
                  <c:v>11190</c:v>
                </c:pt>
                <c:pt idx="1120">
                  <c:v>11200</c:v>
                </c:pt>
                <c:pt idx="1121">
                  <c:v>11210</c:v>
                </c:pt>
                <c:pt idx="1122">
                  <c:v>11220</c:v>
                </c:pt>
                <c:pt idx="1123">
                  <c:v>11230</c:v>
                </c:pt>
                <c:pt idx="1124">
                  <c:v>11240</c:v>
                </c:pt>
                <c:pt idx="1125">
                  <c:v>11250</c:v>
                </c:pt>
                <c:pt idx="1126">
                  <c:v>11260</c:v>
                </c:pt>
                <c:pt idx="1127">
                  <c:v>11270</c:v>
                </c:pt>
                <c:pt idx="1128">
                  <c:v>11280</c:v>
                </c:pt>
                <c:pt idx="1129">
                  <c:v>11290</c:v>
                </c:pt>
                <c:pt idx="1130">
                  <c:v>11300</c:v>
                </c:pt>
                <c:pt idx="1131">
                  <c:v>11310</c:v>
                </c:pt>
                <c:pt idx="1132">
                  <c:v>11320</c:v>
                </c:pt>
                <c:pt idx="1133">
                  <c:v>11330</c:v>
                </c:pt>
                <c:pt idx="1134">
                  <c:v>11340</c:v>
                </c:pt>
                <c:pt idx="1135">
                  <c:v>11350</c:v>
                </c:pt>
                <c:pt idx="1136">
                  <c:v>11360</c:v>
                </c:pt>
                <c:pt idx="1137">
                  <c:v>11370</c:v>
                </c:pt>
                <c:pt idx="1138">
                  <c:v>11380</c:v>
                </c:pt>
                <c:pt idx="1139">
                  <c:v>11390</c:v>
                </c:pt>
                <c:pt idx="1140">
                  <c:v>11400</c:v>
                </c:pt>
                <c:pt idx="1141">
                  <c:v>11410</c:v>
                </c:pt>
                <c:pt idx="1142">
                  <c:v>11420</c:v>
                </c:pt>
                <c:pt idx="1143">
                  <c:v>11430</c:v>
                </c:pt>
                <c:pt idx="1144">
                  <c:v>11440</c:v>
                </c:pt>
                <c:pt idx="1145">
                  <c:v>11450</c:v>
                </c:pt>
                <c:pt idx="1146">
                  <c:v>11460</c:v>
                </c:pt>
                <c:pt idx="1147">
                  <c:v>11470</c:v>
                </c:pt>
                <c:pt idx="1148">
                  <c:v>11480</c:v>
                </c:pt>
                <c:pt idx="1149">
                  <c:v>11490</c:v>
                </c:pt>
                <c:pt idx="1150">
                  <c:v>11500</c:v>
                </c:pt>
                <c:pt idx="1151">
                  <c:v>11510</c:v>
                </c:pt>
                <c:pt idx="1152">
                  <c:v>11520</c:v>
                </c:pt>
                <c:pt idx="1153">
                  <c:v>11530</c:v>
                </c:pt>
                <c:pt idx="1154">
                  <c:v>11540</c:v>
                </c:pt>
                <c:pt idx="1155">
                  <c:v>11550</c:v>
                </c:pt>
                <c:pt idx="1156">
                  <c:v>11560</c:v>
                </c:pt>
                <c:pt idx="1157">
                  <c:v>11570</c:v>
                </c:pt>
                <c:pt idx="1158">
                  <c:v>11580</c:v>
                </c:pt>
                <c:pt idx="1159">
                  <c:v>11590</c:v>
                </c:pt>
                <c:pt idx="1160">
                  <c:v>11600</c:v>
                </c:pt>
                <c:pt idx="1161">
                  <c:v>11610</c:v>
                </c:pt>
                <c:pt idx="1162">
                  <c:v>11620</c:v>
                </c:pt>
                <c:pt idx="1163">
                  <c:v>11630</c:v>
                </c:pt>
                <c:pt idx="1164">
                  <c:v>11640</c:v>
                </c:pt>
                <c:pt idx="1165">
                  <c:v>11650</c:v>
                </c:pt>
                <c:pt idx="1166">
                  <c:v>11660</c:v>
                </c:pt>
                <c:pt idx="1167">
                  <c:v>11670</c:v>
                </c:pt>
                <c:pt idx="1168">
                  <c:v>11680</c:v>
                </c:pt>
                <c:pt idx="1169">
                  <c:v>11690</c:v>
                </c:pt>
                <c:pt idx="1170">
                  <c:v>11700</c:v>
                </c:pt>
                <c:pt idx="1171">
                  <c:v>11710</c:v>
                </c:pt>
                <c:pt idx="1172">
                  <c:v>11720</c:v>
                </c:pt>
                <c:pt idx="1173">
                  <c:v>11730</c:v>
                </c:pt>
                <c:pt idx="1174">
                  <c:v>11740</c:v>
                </c:pt>
                <c:pt idx="1175">
                  <c:v>11750</c:v>
                </c:pt>
                <c:pt idx="1176">
                  <c:v>11760</c:v>
                </c:pt>
                <c:pt idx="1177">
                  <c:v>11770</c:v>
                </c:pt>
                <c:pt idx="1178">
                  <c:v>11780</c:v>
                </c:pt>
                <c:pt idx="1179">
                  <c:v>11790</c:v>
                </c:pt>
                <c:pt idx="1180">
                  <c:v>11800</c:v>
                </c:pt>
                <c:pt idx="1181">
                  <c:v>11810</c:v>
                </c:pt>
                <c:pt idx="1182">
                  <c:v>11820</c:v>
                </c:pt>
                <c:pt idx="1183">
                  <c:v>11830</c:v>
                </c:pt>
                <c:pt idx="1184">
                  <c:v>11840</c:v>
                </c:pt>
                <c:pt idx="1185">
                  <c:v>11850</c:v>
                </c:pt>
                <c:pt idx="1186">
                  <c:v>11860</c:v>
                </c:pt>
                <c:pt idx="1187">
                  <c:v>11870</c:v>
                </c:pt>
                <c:pt idx="1188">
                  <c:v>11880</c:v>
                </c:pt>
                <c:pt idx="1189">
                  <c:v>11890</c:v>
                </c:pt>
                <c:pt idx="1190">
                  <c:v>11900</c:v>
                </c:pt>
                <c:pt idx="1191">
                  <c:v>11910</c:v>
                </c:pt>
                <c:pt idx="1192">
                  <c:v>11920</c:v>
                </c:pt>
                <c:pt idx="1193">
                  <c:v>11930</c:v>
                </c:pt>
                <c:pt idx="1194">
                  <c:v>11940</c:v>
                </c:pt>
                <c:pt idx="1195">
                  <c:v>11950</c:v>
                </c:pt>
                <c:pt idx="1196">
                  <c:v>11960</c:v>
                </c:pt>
                <c:pt idx="1197">
                  <c:v>11970</c:v>
                </c:pt>
                <c:pt idx="1198">
                  <c:v>11980</c:v>
                </c:pt>
                <c:pt idx="1199">
                  <c:v>11990</c:v>
                </c:pt>
                <c:pt idx="1200">
                  <c:v>12000</c:v>
                </c:pt>
                <c:pt idx="1201">
                  <c:v>12010</c:v>
                </c:pt>
                <c:pt idx="1202">
                  <c:v>12020</c:v>
                </c:pt>
                <c:pt idx="1203">
                  <c:v>12030</c:v>
                </c:pt>
                <c:pt idx="1204">
                  <c:v>12040</c:v>
                </c:pt>
                <c:pt idx="1205">
                  <c:v>12050</c:v>
                </c:pt>
                <c:pt idx="1206">
                  <c:v>12060</c:v>
                </c:pt>
                <c:pt idx="1207">
                  <c:v>12070</c:v>
                </c:pt>
                <c:pt idx="1208">
                  <c:v>12080</c:v>
                </c:pt>
                <c:pt idx="1209">
                  <c:v>12090</c:v>
                </c:pt>
                <c:pt idx="1210">
                  <c:v>12100</c:v>
                </c:pt>
                <c:pt idx="1211">
                  <c:v>12110</c:v>
                </c:pt>
                <c:pt idx="1212">
                  <c:v>12120</c:v>
                </c:pt>
                <c:pt idx="1213">
                  <c:v>12130</c:v>
                </c:pt>
                <c:pt idx="1214">
                  <c:v>12140</c:v>
                </c:pt>
                <c:pt idx="1215">
                  <c:v>12150</c:v>
                </c:pt>
                <c:pt idx="1216">
                  <c:v>12160</c:v>
                </c:pt>
                <c:pt idx="1217">
                  <c:v>12170</c:v>
                </c:pt>
                <c:pt idx="1218">
                  <c:v>12180</c:v>
                </c:pt>
                <c:pt idx="1219">
                  <c:v>12190</c:v>
                </c:pt>
                <c:pt idx="1220">
                  <c:v>12200</c:v>
                </c:pt>
                <c:pt idx="1221">
                  <c:v>12210</c:v>
                </c:pt>
                <c:pt idx="1222">
                  <c:v>12220</c:v>
                </c:pt>
                <c:pt idx="1223">
                  <c:v>12230</c:v>
                </c:pt>
                <c:pt idx="1224">
                  <c:v>12240</c:v>
                </c:pt>
                <c:pt idx="1225">
                  <c:v>12250</c:v>
                </c:pt>
                <c:pt idx="1226">
                  <c:v>12260</c:v>
                </c:pt>
                <c:pt idx="1227">
                  <c:v>12270</c:v>
                </c:pt>
                <c:pt idx="1228">
                  <c:v>12280</c:v>
                </c:pt>
                <c:pt idx="1229">
                  <c:v>12290</c:v>
                </c:pt>
                <c:pt idx="1230">
                  <c:v>12300</c:v>
                </c:pt>
                <c:pt idx="1231">
                  <c:v>12310</c:v>
                </c:pt>
                <c:pt idx="1232">
                  <c:v>12320</c:v>
                </c:pt>
                <c:pt idx="1233">
                  <c:v>12330</c:v>
                </c:pt>
                <c:pt idx="1234">
                  <c:v>12340</c:v>
                </c:pt>
                <c:pt idx="1235">
                  <c:v>12350</c:v>
                </c:pt>
                <c:pt idx="1236">
                  <c:v>12360</c:v>
                </c:pt>
                <c:pt idx="1237">
                  <c:v>12370</c:v>
                </c:pt>
                <c:pt idx="1238">
                  <c:v>12380</c:v>
                </c:pt>
                <c:pt idx="1239">
                  <c:v>12390</c:v>
                </c:pt>
                <c:pt idx="1240">
                  <c:v>12400</c:v>
                </c:pt>
                <c:pt idx="1241">
                  <c:v>12410</c:v>
                </c:pt>
                <c:pt idx="1242">
                  <c:v>12420</c:v>
                </c:pt>
                <c:pt idx="1243">
                  <c:v>12430</c:v>
                </c:pt>
                <c:pt idx="1244">
                  <c:v>12440</c:v>
                </c:pt>
                <c:pt idx="1245">
                  <c:v>12450</c:v>
                </c:pt>
                <c:pt idx="1246">
                  <c:v>12460</c:v>
                </c:pt>
                <c:pt idx="1247">
                  <c:v>12470</c:v>
                </c:pt>
                <c:pt idx="1248">
                  <c:v>12480</c:v>
                </c:pt>
                <c:pt idx="1249">
                  <c:v>12490</c:v>
                </c:pt>
                <c:pt idx="1250">
                  <c:v>12500</c:v>
                </c:pt>
                <c:pt idx="1251">
                  <c:v>12510</c:v>
                </c:pt>
                <c:pt idx="1252">
                  <c:v>12520</c:v>
                </c:pt>
                <c:pt idx="1253">
                  <c:v>12530</c:v>
                </c:pt>
                <c:pt idx="1254">
                  <c:v>12540</c:v>
                </c:pt>
                <c:pt idx="1255">
                  <c:v>12550</c:v>
                </c:pt>
                <c:pt idx="1256">
                  <c:v>12560</c:v>
                </c:pt>
                <c:pt idx="1257">
                  <c:v>12570</c:v>
                </c:pt>
                <c:pt idx="1258">
                  <c:v>12580</c:v>
                </c:pt>
                <c:pt idx="1259">
                  <c:v>12590</c:v>
                </c:pt>
                <c:pt idx="1260">
                  <c:v>12600</c:v>
                </c:pt>
                <c:pt idx="1261">
                  <c:v>12610</c:v>
                </c:pt>
                <c:pt idx="1262">
                  <c:v>12620</c:v>
                </c:pt>
                <c:pt idx="1263">
                  <c:v>12630</c:v>
                </c:pt>
                <c:pt idx="1264">
                  <c:v>12640</c:v>
                </c:pt>
                <c:pt idx="1265">
                  <c:v>12650</c:v>
                </c:pt>
                <c:pt idx="1266">
                  <c:v>12660</c:v>
                </c:pt>
                <c:pt idx="1267">
                  <c:v>12670</c:v>
                </c:pt>
                <c:pt idx="1268">
                  <c:v>12680</c:v>
                </c:pt>
                <c:pt idx="1269">
                  <c:v>12690</c:v>
                </c:pt>
                <c:pt idx="1270">
                  <c:v>12700</c:v>
                </c:pt>
                <c:pt idx="1271">
                  <c:v>12710</c:v>
                </c:pt>
                <c:pt idx="1272">
                  <c:v>12720</c:v>
                </c:pt>
                <c:pt idx="1273">
                  <c:v>12730</c:v>
                </c:pt>
                <c:pt idx="1274">
                  <c:v>12740</c:v>
                </c:pt>
                <c:pt idx="1275">
                  <c:v>12750</c:v>
                </c:pt>
                <c:pt idx="1276">
                  <c:v>12760</c:v>
                </c:pt>
                <c:pt idx="1277">
                  <c:v>12770</c:v>
                </c:pt>
                <c:pt idx="1278">
                  <c:v>12780</c:v>
                </c:pt>
                <c:pt idx="1279">
                  <c:v>12790</c:v>
                </c:pt>
                <c:pt idx="1280">
                  <c:v>12800</c:v>
                </c:pt>
                <c:pt idx="1281">
                  <c:v>12810</c:v>
                </c:pt>
                <c:pt idx="1282">
                  <c:v>12820</c:v>
                </c:pt>
                <c:pt idx="1283">
                  <c:v>12830</c:v>
                </c:pt>
                <c:pt idx="1284">
                  <c:v>12840</c:v>
                </c:pt>
                <c:pt idx="1285">
                  <c:v>12850</c:v>
                </c:pt>
                <c:pt idx="1286">
                  <c:v>12860</c:v>
                </c:pt>
                <c:pt idx="1287">
                  <c:v>12870</c:v>
                </c:pt>
                <c:pt idx="1288">
                  <c:v>12880</c:v>
                </c:pt>
                <c:pt idx="1289">
                  <c:v>12890</c:v>
                </c:pt>
                <c:pt idx="1290">
                  <c:v>12900</c:v>
                </c:pt>
                <c:pt idx="1291">
                  <c:v>12910</c:v>
                </c:pt>
                <c:pt idx="1292">
                  <c:v>12920</c:v>
                </c:pt>
                <c:pt idx="1293">
                  <c:v>12930</c:v>
                </c:pt>
                <c:pt idx="1294">
                  <c:v>12940</c:v>
                </c:pt>
                <c:pt idx="1295">
                  <c:v>12950</c:v>
                </c:pt>
                <c:pt idx="1296">
                  <c:v>12960</c:v>
                </c:pt>
                <c:pt idx="1297">
                  <c:v>12970</c:v>
                </c:pt>
                <c:pt idx="1298">
                  <c:v>12980</c:v>
                </c:pt>
                <c:pt idx="1299">
                  <c:v>12990</c:v>
                </c:pt>
                <c:pt idx="1300">
                  <c:v>13000</c:v>
                </c:pt>
                <c:pt idx="1301">
                  <c:v>13010</c:v>
                </c:pt>
                <c:pt idx="1302">
                  <c:v>13020</c:v>
                </c:pt>
                <c:pt idx="1303">
                  <c:v>13030</c:v>
                </c:pt>
                <c:pt idx="1304">
                  <c:v>13040</c:v>
                </c:pt>
                <c:pt idx="1305">
                  <c:v>13050</c:v>
                </c:pt>
                <c:pt idx="1306">
                  <c:v>13060</c:v>
                </c:pt>
                <c:pt idx="1307">
                  <c:v>13070</c:v>
                </c:pt>
                <c:pt idx="1308">
                  <c:v>13080</c:v>
                </c:pt>
                <c:pt idx="1309">
                  <c:v>13090</c:v>
                </c:pt>
                <c:pt idx="1310">
                  <c:v>13100</c:v>
                </c:pt>
                <c:pt idx="1311">
                  <c:v>13110</c:v>
                </c:pt>
                <c:pt idx="1312">
                  <c:v>13120</c:v>
                </c:pt>
                <c:pt idx="1313">
                  <c:v>13130</c:v>
                </c:pt>
                <c:pt idx="1314">
                  <c:v>13140</c:v>
                </c:pt>
                <c:pt idx="1315">
                  <c:v>13150</c:v>
                </c:pt>
                <c:pt idx="1316">
                  <c:v>13160</c:v>
                </c:pt>
                <c:pt idx="1317">
                  <c:v>13170</c:v>
                </c:pt>
                <c:pt idx="1318">
                  <c:v>13180</c:v>
                </c:pt>
                <c:pt idx="1319">
                  <c:v>13190</c:v>
                </c:pt>
                <c:pt idx="1320">
                  <c:v>13200</c:v>
                </c:pt>
                <c:pt idx="1321">
                  <c:v>13210</c:v>
                </c:pt>
                <c:pt idx="1322">
                  <c:v>13220</c:v>
                </c:pt>
                <c:pt idx="1323">
                  <c:v>13230</c:v>
                </c:pt>
                <c:pt idx="1324">
                  <c:v>13240</c:v>
                </c:pt>
                <c:pt idx="1325">
                  <c:v>13250</c:v>
                </c:pt>
                <c:pt idx="1326">
                  <c:v>13260</c:v>
                </c:pt>
                <c:pt idx="1327">
                  <c:v>13270</c:v>
                </c:pt>
                <c:pt idx="1328">
                  <c:v>13280</c:v>
                </c:pt>
                <c:pt idx="1329">
                  <c:v>13290</c:v>
                </c:pt>
                <c:pt idx="1330">
                  <c:v>13300</c:v>
                </c:pt>
                <c:pt idx="1331">
                  <c:v>13310</c:v>
                </c:pt>
                <c:pt idx="1332">
                  <c:v>13320</c:v>
                </c:pt>
                <c:pt idx="1333">
                  <c:v>13330</c:v>
                </c:pt>
                <c:pt idx="1334">
                  <c:v>13340</c:v>
                </c:pt>
                <c:pt idx="1335">
                  <c:v>13350</c:v>
                </c:pt>
                <c:pt idx="1336">
                  <c:v>13360</c:v>
                </c:pt>
                <c:pt idx="1337">
                  <c:v>13370</c:v>
                </c:pt>
                <c:pt idx="1338">
                  <c:v>13380</c:v>
                </c:pt>
                <c:pt idx="1339">
                  <c:v>13390</c:v>
                </c:pt>
                <c:pt idx="1340">
                  <c:v>13400</c:v>
                </c:pt>
                <c:pt idx="1341">
                  <c:v>13410</c:v>
                </c:pt>
                <c:pt idx="1342">
                  <c:v>13420</c:v>
                </c:pt>
                <c:pt idx="1343">
                  <c:v>13430</c:v>
                </c:pt>
                <c:pt idx="1344">
                  <c:v>13440</c:v>
                </c:pt>
                <c:pt idx="1345">
                  <c:v>13450</c:v>
                </c:pt>
                <c:pt idx="1346">
                  <c:v>13460</c:v>
                </c:pt>
                <c:pt idx="1347">
                  <c:v>13470</c:v>
                </c:pt>
                <c:pt idx="1348">
                  <c:v>13480</c:v>
                </c:pt>
                <c:pt idx="1349">
                  <c:v>13490</c:v>
                </c:pt>
                <c:pt idx="1350">
                  <c:v>13500</c:v>
                </c:pt>
                <c:pt idx="1351">
                  <c:v>13510</c:v>
                </c:pt>
                <c:pt idx="1352">
                  <c:v>13520</c:v>
                </c:pt>
                <c:pt idx="1353">
                  <c:v>13530</c:v>
                </c:pt>
                <c:pt idx="1354">
                  <c:v>13540</c:v>
                </c:pt>
                <c:pt idx="1355">
                  <c:v>13550</c:v>
                </c:pt>
                <c:pt idx="1356">
                  <c:v>13560</c:v>
                </c:pt>
                <c:pt idx="1357">
                  <c:v>13570</c:v>
                </c:pt>
                <c:pt idx="1358">
                  <c:v>13580</c:v>
                </c:pt>
                <c:pt idx="1359">
                  <c:v>13590</c:v>
                </c:pt>
                <c:pt idx="1360">
                  <c:v>13600</c:v>
                </c:pt>
                <c:pt idx="1361">
                  <c:v>13610</c:v>
                </c:pt>
                <c:pt idx="1362">
                  <c:v>13620</c:v>
                </c:pt>
                <c:pt idx="1363">
                  <c:v>13630</c:v>
                </c:pt>
                <c:pt idx="1364">
                  <c:v>13640</c:v>
                </c:pt>
                <c:pt idx="1365">
                  <c:v>13650</c:v>
                </c:pt>
                <c:pt idx="1366">
                  <c:v>13660</c:v>
                </c:pt>
                <c:pt idx="1367">
                  <c:v>13670</c:v>
                </c:pt>
                <c:pt idx="1368">
                  <c:v>13680</c:v>
                </c:pt>
                <c:pt idx="1369">
                  <c:v>13690</c:v>
                </c:pt>
                <c:pt idx="1370">
                  <c:v>13700</c:v>
                </c:pt>
                <c:pt idx="1371">
                  <c:v>13710</c:v>
                </c:pt>
                <c:pt idx="1372">
                  <c:v>13720</c:v>
                </c:pt>
                <c:pt idx="1373">
                  <c:v>13730</c:v>
                </c:pt>
                <c:pt idx="1374">
                  <c:v>13740</c:v>
                </c:pt>
                <c:pt idx="1375">
                  <c:v>13750</c:v>
                </c:pt>
                <c:pt idx="1376">
                  <c:v>13760</c:v>
                </c:pt>
                <c:pt idx="1377">
                  <c:v>13770</c:v>
                </c:pt>
                <c:pt idx="1378">
                  <c:v>13780</c:v>
                </c:pt>
                <c:pt idx="1379">
                  <c:v>13790</c:v>
                </c:pt>
                <c:pt idx="1380">
                  <c:v>13800</c:v>
                </c:pt>
                <c:pt idx="1381">
                  <c:v>13810</c:v>
                </c:pt>
                <c:pt idx="1382">
                  <c:v>13820</c:v>
                </c:pt>
                <c:pt idx="1383">
                  <c:v>13830</c:v>
                </c:pt>
                <c:pt idx="1384">
                  <c:v>13840</c:v>
                </c:pt>
                <c:pt idx="1385">
                  <c:v>13850</c:v>
                </c:pt>
                <c:pt idx="1386">
                  <c:v>13860</c:v>
                </c:pt>
                <c:pt idx="1387">
                  <c:v>13870</c:v>
                </c:pt>
                <c:pt idx="1388">
                  <c:v>13880</c:v>
                </c:pt>
                <c:pt idx="1389">
                  <c:v>13890</c:v>
                </c:pt>
                <c:pt idx="1390">
                  <c:v>13900</c:v>
                </c:pt>
                <c:pt idx="1391">
                  <c:v>13910</c:v>
                </c:pt>
                <c:pt idx="1392">
                  <c:v>13920</c:v>
                </c:pt>
                <c:pt idx="1393">
                  <c:v>13930</c:v>
                </c:pt>
                <c:pt idx="1394">
                  <c:v>13940</c:v>
                </c:pt>
                <c:pt idx="1395">
                  <c:v>13950</c:v>
                </c:pt>
                <c:pt idx="1396">
                  <c:v>13960</c:v>
                </c:pt>
                <c:pt idx="1397">
                  <c:v>13970</c:v>
                </c:pt>
                <c:pt idx="1398">
                  <c:v>13980</c:v>
                </c:pt>
                <c:pt idx="1399">
                  <c:v>13990</c:v>
                </c:pt>
                <c:pt idx="1400">
                  <c:v>14000</c:v>
                </c:pt>
                <c:pt idx="1401">
                  <c:v>14010</c:v>
                </c:pt>
                <c:pt idx="1402">
                  <c:v>14020</c:v>
                </c:pt>
                <c:pt idx="1403">
                  <c:v>14030</c:v>
                </c:pt>
                <c:pt idx="1404">
                  <c:v>14040</c:v>
                </c:pt>
                <c:pt idx="1405">
                  <c:v>14050</c:v>
                </c:pt>
                <c:pt idx="1406">
                  <c:v>14060</c:v>
                </c:pt>
                <c:pt idx="1407">
                  <c:v>14070</c:v>
                </c:pt>
                <c:pt idx="1408">
                  <c:v>14080</c:v>
                </c:pt>
                <c:pt idx="1409">
                  <c:v>14090</c:v>
                </c:pt>
                <c:pt idx="1410">
                  <c:v>14100</c:v>
                </c:pt>
                <c:pt idx="1411">
                  <c:v>14110</c:v>
                </c:pt>
                <c:pt idx="1412">
                  <c:v>14120</c:v>
                </c:pt>
                <c:pt idx="1413">
                  <c:v>14130</c:v>
                </c:pt>
                <c:pt idx="1414">
                  <c:v>14140</c:v>
                </c:pt>
                <c:pt idx="1415">
                  <c:v>14150</c:v>
                </c:pt>
                <c:pt idx="1416">
                  <c:v>14160</c:v>
                </c:pt>
                <c:pt idx="1417">
                  <c:v>14170</c:v>
                </c:pt>
                <c:pt idx="1418">
                  <c:v>14180</c:v>
                </c:pt>
                <c:pt idx="1419">
                  <c:v>14190</c:v>
                </c:pt>
                <c:pt idx="1420">
                  <c:v>14200</c:v>
                </c:pt>
                <c:pt idx="1421">
                  <c:v>14210</c:v>
                </c:pt>
                <c:pt idx="1422">
                  <c:v>14220</c:v>
                </c:pt>
                <c:pt idx="1423">
                  <c:v>14230</c:v>
                </c:pt>
                <c:pt idx="1424">
                  <c:v>14240</c:v>
                </c:pt>
                <c:pt idx="1425">
                  <c:v>14250</c:v>
                </c:pt>
                <c:pt idx="1426">
                  <c:v>14260</c:v>
                </c:pt>
                <c:pt idx="1427">
                  <c:v>14270</c:v>
                </c:pt>
                <c:pt idx="1428">
                  <c:v>14280</c:v>
                </c:pt>
                <c:pt idx="1429">
                  <c:v>14290</c:v>
                </c:pt>
                <c:pt idx="1430">
                  <c:v>14300</c:v>
                </c:pt>
                <c:pt idx="1431">
                  <c:v>14310</c:v>
                </c:pt>
                <c:pt idx="1432">
                  <c:v>14320</c:v>
                </c:pt>
                <c:pt idx="1433">
                  <c:v>14330</c:v>
                </c:pt>
                <c:pt idx="1434">
                  <c:v>14340</c:v>
                </c:pt>
                <c:pt idx="1435">
                  <c:v>14350</c:v>
                </c:pt>
                <c:pt idx="1436">
                  <c:v>14360</c:v>
                </c:pt>
                <c:pt idx="1437">
                  <c:v>14370</c:v>
                </c:pt>
                <c:pt idx="1438">
                  <c:v>14380</c:v>
                </c:pt>
                <c:pt idx="1439">
                  <c:v>14390</c:v>
                </c:pt>
                <c:pt idx="1440">
                  <c:v>14400</c:v>
                </c:pt>
                <c:pt idx="1441">
                  <c:v>14410</c:v>
                </c:pt>
                <c:pt idx="1442">
                  <c:v>14420</c:v>
                </c:pt>
                <c:pt idx="1443">
                  <c:v>14430</c:v>
                </c:pt>
                <c:pt idx="1444">
                  <c:v>14440</c:v>
                </c:pt>
                <c:pt idx="1445">
                  <c:v>14450</c:v>
                </c:pt>
                <c:pt idx="1446">
                  <c:v>14460</c:v>
                </c:pt>
                <c:pt idx="1447">
                  <c:v>14470</c:v>
                </c:pt>
                <c:pt idx="1448">
                  <c:v>14480</c:v>
                </c:pt>
                <c:pt idx="1449">
                  <c:v>14490</c:v>
                </c:pt>
                <c:pt idx="1450">
                  <c:v>14500</c:v>
                </c:pt>
                <c:pt idx="1451">
                  <c:v>14510</c:v>
                </c:pt>
                <c:pt idx="1452">
                  <c:v>14520</c:v>
                </c:pt>
                <c:pt idx="1453">
                  <c:v>14530</c:v>
                </c:pt>
                <c:pt idx="1454">
                  <c:v>14540</c:v>
                </c:pt>
                <c:pt idx="1455">
                  <c:v>14550</c:v>
                </c:pt>
                <c:pt idx="1456">
                  <c:v>14560</c:v>
                </c:pt>
                <c:pt idx="1457">
                  <c:v>14570</c:v>
                </c:pt>
                <c:pt idx="1458">
                  <c:v>14580</c:v>
                </c:pt>
                <c:pt idx="1459">
                  <c:v>14590</c:v>
                </c:pt>
                <c:pt idx="1460">
                  <c:v>14600</c:v>
                </c:pt>
                <c:pt idx="1461">
                  <c:v>14610</c:v>
                </c:pt>
                <c:pt idx="1462">
                  <c:v>14620</c:v>
                </c:pt>
                <c:pt idx="1463">
                  <c:v>14630</c:v>
                </c:pt>
                <c:pt idx="1464">
                  <c:v>14640</c:v>
                </c:pt>
                <c:pt idx="1465">
                  <c:v>14650</c:v>
                </c:pt>
                <c:pt idx="1466">
                  <c:v>14660</c:v>
                </c:pt>
                <c:pt idx="1467">
                  <c:v>14670</c:v>
                </c:pt>
                <c:pt idx="1468">
                  <c:v>14680</c:v>
                </c:pt>
                <c:pt idx="1469">
                  <c:v>14690</c:v>
                </c:pt>
                <c:pt idx="1470">
                  <c:v>14700</c:v>
                </c:pt>
                <c:pt idx="1471">
                  <c:v>14710</c:v>
                </c:pt>
                <c:pt idx="1472">
                  <c:v>14720</c:v>
                </c:pt>
                <c:pt idx="1473">
                  <c:v>14730</c:v>
                </c:pt>
                <c:pt idx="1474">
                  <c:v>14740</c:v>
                </c:pt>
                <c:pt idx="1475">
                  <c:v>14750</c:v>
                </c:pt>
                <c:pt idx="1476">
                  <c:v>14760</c:v>
                </c:pt>
                <c:pt idx="1477">
                  <c:v>14770</c:v>
                </c:pt>
                <c:pt idx="1478">
                  <c:v>14780</c:v>
                </c:pt>
                <c:pt idx="1479">
                  <c:v>14790</c:v>
                </c:pt>
                <c:pt idx="1480">
                  <c:v>14800</c:v>
                </c:pt>
                <c:pt idx="1481">
                  <c:v>14810</c:v>
                </c:pt>
                <c:pt idx="1482">
                  <c:v>14820</c:v>
                </c:pt>
                <c:pt idx="1483">
                  <c:v>14830</c:v>
                </c:pt>
                <c:pt idx="1484">
                  <c:v>14840</c:v>
                </c:pt>
                <c:pt idx="1485">
                  <c:v>14850</c:v>
                </c:pt>
                <c:pt idx="1486">
                  <c:v>14860</c:v>
                </c:pt>
                <c:pt idx="1487">
                  <c:v>14870</c:v>
                </c:pt>
                <c:pt idx="1488">
                  <c:v>14880</c:v>
                </c:pt>
                <c:pt idx="1489">
                  <c:v>14890</c:v>
                </c:pt>
                <c:pt idx="1490">
                  <c:v>14900</c:v>
                </c:pt>
                <c:pt idx="1491">
                  <c:v>14910</c:v>
                </c:pt>
                <c:pt idx="1492">
                  <c:v>14920</c:v>
                </c:pt>
                <c:pt idx="1493">
                  <c:v>14930</c:v>
                </c:pt>
                <c:pt idx="1494">
                  <c:v>14940</c:v>
                </c:pt>
                <c:pt idx="1495">
                  <c:v>14950</c:v>
                </c:pt>
                <c:pt idx="1496">
                  <c:v>14960</c:v>
                </c:pt>
                <c:pt idx="1497">
                  <c:v>14970</c:v>
                </c:pt>
                <c:pt idx="1498">
                  <c:v>14980</c:v>
                </c:pt>
                <c:pt idx="1499">
                  <c:v>14990</c:v>
                </c:pt>
                <c:pt idx="1500">
                  <c:v>15000</c:v>
                </c:pt>
                <c:pt idx="1501">
                  <c:v>15010</c:v>
                </c:pt>
                <c:pt idx="1502">
                  <c:v>15020</c:v>
                </c:pt>
                <c:pt idx="1503">
                  <c:v>15030</c:v>
                </c:pt>
                <c:pt idx="1504">
                  <c:v>15040</c:v>
                </c:pt>
                <c:pt idx="1505">
                  <c:v>15050</c:v>
                </c:pt>
                <c:pt idx="1506">
                  <c:v>15060</c:v>
                </c:pt>
                <c:pt idx="1507">
                  <c:v>15070</c:v>
                </c:pt>
                <c:pt idx="1508">
                  <c:v>15080</c:v>
                </c:pt>
                <c:pt idx="1509">
                  <c:v>15090</c:v>
                </c:pt>
                <c:pt idx="1510">
                  <c:v>15100</c:v>
                </c:pt>
                <c:pt idx="1511">
                  <c:v>15110</c:v>
                </c:pt>
                <c:pt idx="1512">
                  <c:v>15120</c:v>
                </c:pt>
                <c:pt idx="1513">
                  <c:v>15130</c:v>
                </c:pt>
                <c:pt idx="1514">
                  <c:v>15140</c:v>
                </c:pt>
                <c:pt idx="1515">
                  <c:v>15150</c:v>
                </c:pt>
                <c:pt idx="1516">
                  <c:v>15160</c:v>
                </c:pt>
                <c:pt idx="1517">
                  <c:v>15170</c:v>
                </c:pt>
                <c:pt idx="1518">
                  <c:v>15180</c:v>
                </c:pt>
                <c:pt idx="1519">
                  <c:v>15190</c:v>
                </c:pt>
                <c:pt idx="1520">
                  <c:v>15200</c:v>
                </c:pt>
                <c:pt idx="1521">
                  <c:v>15210</c:v>
                </c:pt>
                <c:pt idx="1522">
                  <c:v>15220</c:v>
                </c:pt>
                <c:pt idx="1523">
                  <c:v>15230</c:v>
                </c:pt>
                <c:pt idx="1524">
                  <c:v>15240</c:v>
                </c:pt>
                <c:pt idx="1525">
                  <c:v>15250</c:v>
                </c:pt>
                <c:pt idx="1526">
                  <c:v>15260</c:v>
                </c:pt>
                <c:pt idx="1527">
                  <c:v>15270</c:v>
                </c:pt>
                <c:pt idx="1528">
                  <c:v>15280</c:v>
                </c:pt>
                <c:pt idx="1529">
                  <c:v>15290</c:v>
                </c:pt>
                <c:pt idx="1530">
                  <c:v>15300</c:v>
                </c:pt>
                <c:pt idx="1531">
                  <c:v>15310</c:v>
                </c:pt>
                <c:pt idx="1532">
                  <c:v>15320</c:v>
                </c:pt>
                <c:pt idx="1533">
                  <c:v>15330</c:v>
                </c:pt>
                <c:pt idx="1534">
                  <c:v>15340</c:v>
                </c:pt>
                <c:pt idx="1535">
                  <c:v>15350</c:v>
                </c:pt>
                <c:pt idx="1536">
                  <c:v>15360</c:v>
                </c:pt>
                <c:pt idx="1537">
                  <c:v>15370</c:v>
                </c:pt>
                <c:pt idx="1538">
                  <c:v>15380</c:v>
                </c:pt>
                <c:pt idx="1539">
                  <c:v>15390</c:v>
                </c:pt>
                <c:pt idx="1540">
                  <c:v>15400</c:v>
                </c:pt>
                <c:pt idx="1541">
                  <c:v>15410</c:v>
                </c:pt>
                <c:pt idx="1542">
                  <c:v>15420</c:v>
                </c:pt>
                <c:pt idx="1543">
                  <c:v>15430</c:v>
                </c:pt>
                <c:pt idx="1544">
                  <c:v>15440</c:v>
                </c:pt>
                <c:pt idx="1545">
                  <c:v>15450</c:v>
                </c:pt>
                <c:pt idx="1546">
                  <c:v>15460</c:v>
                </c:pt>
                <c:pt idx="1547">
                  <c:v>15470</c:v>
                </c:pt>
                <c:pt idx="1548">
                  <c:v>15480</c:v>
                </c:pt>
                <c:pt idx="1549">
                  <c:v>15490</c:v>
                </c:pt>
                <c:pt idx="1550">
                  <c:v>15500</c:v>
                </c:pt>
                <c:pt idx="1551">
                  <c:v>15510</c:v>
                </c:pt>
                <c:pt idx="1552">
                  <c:v>15520</c:v>
                </c:pt>
                <c:pt idx="1553">
                  <c:v>15530</c:v>
                </c:pt>
                <c:pt idx="1554">
                  <c:v>15540</c:v>
                </c:pt>
                <c:pt idx="1555">
                  <c:v>15550</c:v>
                </c:pt>
                <c:pt idx="1556">
                  <c:v>15560</c:v>
                </c:pt>
                <c:pt idx="1557">
                  <c:v>15570</c:v>
                </c:pt>
                <c:pt idx="1558">
                  <c:v>15580</c:v>
                </c:pt>
                <c:pt idx="1559">
                  <c:v>15590</c:v>
                </c:pt>
                <c:pt idx="1560">
                  <c:v>15600</c:v>
                </c:pt>
                <c:pt idx="1561">
                  <c:v>15610</c:v>
                </c:pt>
                <c:pt idx="1562">
                  <c:v>15620</c:v>
                </c:pt>
                <c:pt idx="1563">
                  <c:v>15630</c:v>
                </c:pt>
                <c:pt idx="1564">
                  <c:v>15640</c:v>
                </c:pt>
                <c:pt idx="1565">
                  <c:v>15650</c:v>
                </c:pt>
                <c:pt idx="1566">
                  <c:v>15660</c:v>
                </c:pt>
                <c:pt idx="1567">
                  <c:v>15670</c:v>
                </c:pt>
                <c:pt idx="1568">
                  <c:v>15680</c:v>
                </c:pt>
                <c:pt idx="1569">
                  <c:v>15690</c:v>
                </c:pt>
                <c:pt idx="1570">
                  <c:v>15700</c:v>
                </c:pt>
                <c:pt idx="1571">
                  <c:v>15710</c:v>
                </c:pt>
                <c:pt idx="1572">
                  <c:v>15720</c:v>
                </c:pt>
                <c:pt idx="1573">
                  <c:v>15730</c:v>
                </c:pt>
                <c:pt idx="1574">
                  <c:v>15740</c:v>
                </c:pt>
                <c:pt idx="1575">
                  <c:v>15750</c:v>
                </c:pt>
                <c:pt idx="1576">
                  <c:v>15760</c:v>
                </c:pt>
                <c:pt idx="1577">
                  <c:v>15770</c:v>
                </c:pt>
                <c:pt idx="1578">
                  <c:v>15780</c:v>
                </c:pt>
                <c:pt idx="1579">
                  <c:v>15790</c:v>
                </c:pt>
                <c:pt idx="1580">
                  <c:v>15800</c:v>
                </c:pt>
                <c:pt idx="1581">
                  <c:v>15810</c:v>
                </c:pt>
                <c:pt idx="1582">
                  <c:v>15820</c:v>
                </c:pt>
                <c:pt idx="1583">
                  <c:v>15830</c:v>
                </c:pt>
                <c:pt idx="1584">
                  <c:v>15840</c:v>
                </c:pt>
                <c:pt idx="1585">
                  <c:v>15850</c:v>
                </c:pt>
                <c:pt idx="1586">
                  <c:v>15860</c:v>
                </c:pt>
                <c:pt idx="1587">
                  <c:v>15870</c:v>
                </c:pt>
                <c:pt idx="1588">
                  <c:v>15880</c:v>
                </c:pt>
                <c:pt idx="1589">
                  <c:v>15890</c:v>
                </c:pt>
                <c:pt idx="1590">
                  <c:v>15900</c:v>
                </c:pt>
                <c:pt idx="1591">
                  <c:v>15910</c:v>
                </c:pt>
                <c:pt idx="1592">
                  <c:v>15920</c:v>
                </c:pt>
                <c:pt idx="1593">
                  <c:v>15930</c:v>
                </c:pt>
                <c:pt idx="1594">
                  <c:v>15940</c:v>
                </c:pt>
                <c:pt idx="1595">
                  <c:v>15950</c:v>
                </c:pt>
                <c:pt idx="1596">
                  <c:v>15960</c:v>
                </c:pt>
                <c:pt idx="1597">
                  <c:v>15970</c:v>
                </c:pt>
                <c:pt idx="1598">
                  <c:v>15980</c:v>
                </c:pt>
                <c:pt idx="1599">
                  <c:v>15990</c:v>
                </c:pt>
                <c:pt idx="1600">
                  <c:v>16000</c:v>
                </c:pt>
                <c:pt idx="1601">
                  <c:v>16010</c:v>
                </c:pt>
                <c:pt idx="1602">
                  <c:v>16020</c:v>
                </c:pt>
                <c:pt idx="1603">
                  <c:v>16030</c:v>
                </c:pt>
                <c:pt idx="1604">
                  <c:v>16040</c:v>
                </c:pt>
                <c:pt idx="1605">
                  <c:v>16050</c:v>
                </c:pt>
                <c:pt idx="1606">
                  <c:v>16060</c:v>
                </c:pt>
                <c:pt idx="1607">
                  <c:v>16070</c:v>
                </c:pt>
                <c:pt idx="1608">
                  <c:v>16080</c:v>
                </c:pt>
                <c:pt idx="1609">
                  <c:v>16090</c:v>
                </c:pt>
                <c:pt idx="1610">
                  <c:v>16100</c:v>
                </c:pt>
                <c:pt idx="1611">
                  <c:v>16110</c:v>
                </c:pt>
                <c:pt idx="1612">
                  <c:v>16120</c:v>
                </c:pt>
                <c:pt idx="1613">
                  <c:v>16130</c:v>
                </c:pt>
                <c:pt idx="1614">
                  <c:v>16140</c:v>
                </c:pt>
                <c:pt idx="1615">
                  <c:v>16150</c:v>
                </c:pt>
                <c:pt idx="1616">
                  <c:v>16160</c:v>
                </c:pt>
                <c:pt idx="1617">
                  <c:v>16170</c:v>
                </c:pt>
                <c:pt idx="1618">
                  <c:v>16180</c:v>
                </c:pt>
                <c:pt idx="1619">
                  <c:v>16190</c:v>
                </c:pt>
                <c:pt idx="1620">
                  <c:v>16200</c:v>
                </c:pt>
                <c:pt idx="1621">
                  <c:v>16210</c:v>
                </c:pt>
                <c:pt idx="1622">
                  <c:v>16220</c:v>
                </c:pt>
                <c:pt idx="1623">
                  <c:v>16230</c:v>
                </c:pt>
                <c:pt idx="1624">
                  <c:v>16240</c:v>
                </c:pt>
                <c:pt idx="1625">
                  <c:v>16250</c:v>
                </c:pt>
                <c:pt idx="1626">
                  <c:v>16260</c:v>
                </c:pt>
                <c:pt idx="1627">
                  <c:v>16270</c:v>
                </c:pt>
                <c:pt idx="1628">
                  <c:v>16280</c:v>
                </c:pt>
                <c:pt idx="1629">
                  <c:v>16290</c:v>
                </c:pt>
                <c:pt idx="1630">
                  <c:v>16300</c:v>
                </c:pt>
                <c:pt idx="1631">
                  <c:v>16310</c:v>
                </c:pt>
                <c:pt idx="1632">
                  <c:v>16320</c:v>
                </c:pt>
                <c:pt idx="1633">
                  <c:v>16330</c:v>
                </c:pt>
                <c:pt idx="1634">
                  <c:v>16340</c:v>
                </c:pt>
                <c:pt idx="1635">
                  <c:v>16350</c:v>
                </c:pt>
                <c:pt idx="1636">
                  <c:v>16360</c:v>
                </c:pt>
                <c:pt idx="1637">
                  <c:v>16370</c:v>
                </c:pt>
                <c:pt idx="1638">
                  <c:v>16380</c:v>
                </c:pt>
                <c:pt idx="1639">
                  <c:v>16390</c:v>
                </c:pt>
                <c:pt idx="1640">
                  <c:v>16400</c:v>
                </c:pt>
                <c:pt idx="1641">
                  <c:v>16410</c:v>
                </c:pt>
                <c:pt idx="1642">
                  <c:v>16420</c:v>
                </c:pt>
                <c:pt idx="1643">
                  <c:v>16430</c:v>
                </c:pt>
                <c:pt idx="1644">
                  <c:v>16440</c:v>
                </c:pt>
                <c:pt idx="1645">
                  <c:v>16450</c:v>
                </c:pt>
                <c:pt idx="1646">
                  <c:v>16460</c:v>
                </c:pt>
                <c:pt idx="1647">
                  <c:v>16470</c:v>
                </c:pt>
                <c:pt idx="1648">
                  <c:v>16480</c:v>
                </c:pt>
                <c:pt idx="1649">
                  <c:v>16490</c:v>
                </c:pt>
                <c:pt idx="1650">
                  <c:v>16500</c:v>
                </c:pt>
                <c:pt idx="1651">
                  <c:v>16510</c:v>
                </c:pt>
                <c:pt idx="1652">
                  <c:v>16520</c:v>
                </c:pt>
                <c:pt idx="1653">
                  <c:v>16530</c:v>
                </c:pt>
                <c:pt idx="1654">
                  <c:v>16540</c:v>
                </c:pt>
                <c:pt idx="1655">
                  <c:v>16550</c:v>
                </c:pt>
                <c:pt idx="1656">
                  <c:v>16560</c:v>
                </c:pt>
                <c:pt idx="1657">
                  <c:v>16570</c:v>
                </c:pt>
                <c:pt idx="1658">
                  <c:v>16580</c:v>
                </c:pt>
                <c:pt idx="1659">
                  <c:v>16590</c:v>
                </c:pt>
                <c:pt idx="1660">
                  <c:v>16600</c:v>
                </c:pt>
                <c:pt idx="1661">
                  <c:v>16610</c:v>
                </c:pt>
                <c:pt idx="1662">
                  <c:v>16620</c:v>
                </c:pt>
                <c:pt idx="1663">
                  <c:v>16630</c:v>
                </c:pt>
                <c:pt idx="1664">
                  <c:v>16640</c:v>
                </c:pt>
                <c:pt idx="1665">
                  <c:v>16650</c:v>
                </c:pt>
                <c:pt idx="1666">
                  <c:v>16660</c:v>
                </c:pt>
                <c:pt idx="1667">
                  <c:v>16670</c:v>
                </c:pt>
                <c:pt idx="1668">
                  <c:v>16680</c:v>
                </c:pt>
                <c:pt idx="1669">
                  <c:v>16690</c:v>
                </c:pt>
                <c:pt idx="1670">
                  <c:v>16700</c:v>
                </c:pt>
                <c:pt idx="1671">
                  <c:v>16710</c:v>
                </c:pt>
                <c:pt idx="1672">
                  <c:v>16720</c:v>
                </c:pt>
                <c:pt idx="1673">
                  <c:v>16730</c:v>
                </c:pt>
                <c:pt idx="1674">
                  <c:v>16740</c:v>
                </c:pt>
                <c:pt idx="1675">
                  <c:v>16750</c:v>
                </c:pt>
                <c:pt idx="1676">
                  <c:v>16760</c:v>
                </c:pt>
                <c:pt idx="1677">
                  <c:v>16770</c:v>
                </c:pt>
                <c:pt idx="1678">
                  <c:v>16780</c:v>
                </c:pt>
                <c:pt idx="1679">
                  <c:v>16790</c:v>
                </c:pt>
                <c:pt idx="1680">
                  <c:v>16800</c:v>
                </c:pt>
                <c:pt idx="1681">
                  <c:v>16810</c:v>
                </c:pt>
                <c:pt idx="1682">
                  <c:v>16820</c:v>
                </c:pt>
                <c:pt idx="1683">
                  <c:v>16830</c:v>
                </c:pt>
                <c:pt idx="1684">
                  <c:v>16840</c:v>
                </c:pt>
                <c:pt idx="1685">
                  <c:v>16850</c:v>
                </c:pt>
                <c:pt idx="1686">
                  <c:v>16860</c:v>
                </c:pt>
                <c:pt idx="1687">
                  <c:v>16870</c:v>
                </c:pt>
                <c:pt idx="1688">
                  <c:v>16880</c:v>
                </c:pt>
                <c:pt idx="1689">
                  <c:v>16890</c:v>
                </c:pt>
                <c:pt idx="1690">
                  <c:v>16900</c:v>
                </c:pt>
                <c:pt idx="1691">
                  <c:v>16910</c:v>
                </c:pt>
                <c:pt idx="1692">
                  <c:v>16920</c:v>
                </c:pt>
                <c:pt idx="1693">
                  <c:v>16930</c:v>
                </c:pt>
                <c:pt idx="1694">
                  <c:v>16940</c:v>
                </c:pt>
                <c:pt idx="1695">
                  <c:v>16950</c:v>
                </c:pt>
                <c:pt idx="1696">
                  <c:v>16960</c:v>
                </c:pt>
                <c:pt idx="1697">
                  <c:v>16970</c:v>
                </c:pt>
                <c:pt idx="1698">
                  <c:v>16980</c:v>
                </c:pt>
                <c:pt idx="1699">
                  <c:v>16990</c:v>
                </c:pt>
                <c:pt idx="1700">
                  <c:v>17000</c:v>
                </c:pt>
                <c:pt idx="1701">
                  <c:v>17010</c:v>
                </c:pt>
                <c:pt idx="1702">
                  <c:v>17020</c:v>
                </c:pt>
                <c:pt idx="1703">
                  <c:v>17030</c:v>
                </c:pt>
                <c:pt idx="1704">
                  <c:v>17040</c:v>
                </c:pt>
                <c:pt idx="1705">
                  <c:v>17050</c:v>
                </c:pt>
                <c:pt idx="1706">
                  <c:v>17060</c:v>
                </c:pt>
                <c:pt idx="1707">
                  <c:v>17070</c:v>
                </c:pt>
                <c:pt idx="1708">
                  <c:v>17080</c:v>
                </c:pt>
                <c:pt idx="1709">
                  <c:v>17090</c:v>
                </c:pt>
                <c:pt idx="1710">
                  <c:v>17100</c:v>
                </c:pt>
                <c:pt idx="1711">
                  <c:v>17110</c:v>
                </c:pt>
                <c:pt idx="1712">
                  <c:v>17120</c:v>
                </c:pt>
                <c:pt idx="1713">
                  <c:v>17130</c:v>
                </c:pt>
                <c:pt idx="1714">
                  <c:v>17140</c:v>
                </c:pt>
                <c:pt idx="1715">
                  <c:v>17150</c:v>
                </c:pt>
                <c:pt idx="1716">
                  <c:v>17160</c:v>
                </c:pt>
                <c:pt idx="1717">
                  <c:v>17170</c:v>
                </c:pt>
                <c:pt idx="1718">
                  <c:v>17180</c:v>
                </c:pt>
                <c:pt idx="1719">
                  <c:v>17190</c:v>
                </c:pt>
                <c:pt idx="1720">
                  <c:v>17200</c:v>
                </c:pt>
                <c:pt idx="1721">
                  <c:v>17210</c:v>
                </c:pt>
                <c:pt idx="1722">
                  <c:v>17220</c:v>
                </c:pt>
                <c:pt idx="1723">
                  <c:v>17230</c:v>
                </c:pt>
                <c:pt idx="1724">
                  <c:v>17240</c:v>
                </c:pt>
                <c:pt idx="1725">
                  <c:v>17250</c:v>
                </c:pt>
                <c:pt idx="1726">
                  <c:v>17260</c:v>
                </c:pt>
                <c:pt idx="1727">
                  <c:v>17270</c:v>
                </c:pt>
                <c:pt idx="1728">
                  <c:v>17280</c:v>
                </c:pt>
                <c:pt idx="1729">
                  <c:v>17290</c:v>
                </c:pt>
                <c:pt idx="1730">
                  <c:v>17300</c:v>
                </c:pt>
                <c:pt idx="1731">
                  <c:v>17310</c:v>
                </c:pt>
                <c:pt idx="1732">
                  <c:v>17320</c:v>
                </c:pt>
                <c:pt idx="1733">
                  <c:v>17330</c:v>
                </c:pt>
                <c:pt idx="1734">
                  <c:v>17340</c:v>
                </c:pt>
                <c:pt idx="1735">
                  <c:v>17350</c:v>
                </c:pt>
                <c:pt idx="1736">
                  <c:v>17360</c:v>
                </c:pt>
                <c:pt idx="1737">
                  <c:v>17370</c:v>
                </c:pt>
                <c:pt idx="1738">
                  <c:v>17380</c:v>
                </c:pt>
                <c:pt idx="1739">
                  <c:v>17390</c:v>
                </c:pt>
                <c:pt idx="1740">
                  <c:v>17400</c:v>
                </c:pt>
                <c:pt idx="1741">
                  <c:v>17410</c:v>
                </c:pt>
                <c:pt idx="1742">
                  <c:v>17420</c:v>
                </c:pt>
                <c:pt idx="1743">
                  <c:v>17430</c:v>
                </c:pt>
                <c:pt idx="1744">
                  <c:v>17440</c:v>
                </c:pt>
                <c:pt idx="1745">
                  <c:v>17450</c:v>
                </c:pt>
                <c:pt idx="1746">
                  <c:v>17460</c:v>
                </c:pt>
                <c:pt idx="1747">
                  <c:v>17470</c:v>
                </c:pt>
                <c:pt idx="1748">
                  <c:v>17480</c:v>
                </c:pt>
                <c:pt idx="1749">
                  <c:v>17490</c:v>
                </c:pt>
                <c:pt idx="1750">
                  <c:v>17500</c:v>
                </c:pt>
                <c:pt idx="1751">
                  <c:v>17510</c:v>
                </c:pt>
                <c:pt idx="1752">
                  <c:v>17520</c:v>
                </c:pt>
                <c:pt idx="1753">
                  <c:v>17530</c:v>
                </c:pt>
                <c:pt idx="1754">
                  <c:v>17540</c:v>
                </c:pt>
                <c:pt idx="1755">
                  <c:v>17550</c:v>
                </c:pt>
                <c:pt idx="1756">
                  <c:v>17560</c:v>
                </c:pt>
                <c:pt idx="1757">
                  <c:v>17570</c:v>
                </c:pt>
                <c:pt idx="1758">
                  <c:v>17580</c:v>
                </c:pt>
                <c:pt idx="1759">
                  <c:v>17590</c:v>
                </c:pt>
                <c:pt idx="1760">
                  <c:v>17600</c:v>
                </c:pt>
                <c:pt idx="1761">
                  <c:v>17610</c:v>
                </c:pt>
                <c:pt idx="1762">
                  <c:v>17620</c:v>
                </c:pt>
                <c:pt idx="1763">
                  <c:v>17630</c:v>
                </c:pt>
                <c:pt idx="1764">
                  <c:v>17640</c:v>
                </c:pt>
                <c:pt idx="1765">
                  <c:v>17650</c:v>
                </c:pt>
                <c:pt idx="1766">
                  <c:v>17660</c:v>
                </c:pt>
                <c:pt idx="1767">
                  <c:v>17670</c:v>
                </c:pt>
                <c:pt idx="1768">
                  <c:v>17680</c:v>
                </c:pt>
                <c:pt idx="1769">
                  <c:v>17690</c:v>
                </c:pt>
                <c:pt idx="1770">
                  <c:v>17700</c:v>
                </c:pt>
                <c:pt idx="1771">
                  <c:v>17710</c:v>
                </c:pt>
                <c:pt idx="1772">
                  <c:v>17720</c:v>
                </c:pt>
                <c:pt idx="1773">
                  <c:v>17730</c:v>
                </c:pt>
                <c:pt idx="1774">
                  <c:v>17740</c:v>
                </c:pt>
                <c:pt idx="1775">
                  <c:v>17750</c:v>
                </c:pt>
                <c:pt idx="1776">
                  <c:v>17760</c:v>
                </c:pt>
                <c:pt idx="1777">
                  <c:v>17770</c:v>
                </c:pt>
                <c:pt idx="1778">
                  <c:v>17780</c:v>
                </c:pt>
                <c:pt idx="1779">
                  <c:v>17790</c:v>
                </c:pt>
                <c:pt idx="1780">
                  <c:v>17800</c:v>
                </c:pt>
                <c:pt idx="1781">
                  <c:v>17810</c:v>
                </c:pt>
                <c:pt idx="1782">
                  <c:v>17820</c:v>
                </c:pt>
                <c:pt idx="1783">
                  <c:v>17830</c:v>
                </c:pt>
                <c:pt idx="1784">
                  <c:v>17840</c:v>
                </c:pt>
                <c:pt idx="1785">
                  <c:v>17850</c:v>
                </c:pt>
                <c:pt idx="1786">
                  <c:v>17860</c:v>
                </c:pt>
                <c:pt idx="1787">
                  <c:v>17870</c:v>
                </c:pt>
                <c:pt idx="1788">
                  <c:v>17880</c:v>
                </c:pt>
                <c:pt idx="1789">
                  <c:v>17890</c:v>
                </c:pt>
                <c:pt idx="1790">
                  <c:v>17900</c:v>
                </c:pt>
                <c:pt idx="1791">
                  <c:v>17910</c:v>
                </c:pt>
                <c:pt idx="1792">
                  <c:v>17920</c:v>
                </c:pt>
                <c:pt idx="1793">
                  <c:v>17930</c:v>
                </c:pt>
                <c:pt idx="1794">
                  <c:v>17940</c:v>
                </c:pt>
                <c:pt idx="1795">
                  <c:v>17950</c:v>
                </c:pt>
                <c:pt idx="1796">
                  <c:v>17960</c:v>
                </c:pt>
                <c:pt idx="1797">
                  <c:v>17970</c:v>
                </c:pt>
                <c:pt idx="1798">
                  <c:v>17980</c:v>
                </c:pt>
                <c:pt idx="1799">
                  <c:v>17990</c:v>
                </c:pt>
                <c:pt idx="1800">
                  <c:v>18000</c:v>
                </c:pt>
                <c:pt idx="1801">
                  <c:v>18010</c:v>
                </c:pt>
                <c:pt idx="1802">
                  <c:v>18020</c:v>
                </c:pt>
                <c:pt idx="1803">
                  <c:v>18030</c:v>
                </c:pt>
                <c:pt idx="1804">
                  <c:v>18040</c:v>
                </c:pt>
                <c:pt idx="1805">
                  <c:v>18050</c:v>
                </c:pt>
                <c:pt idx="1806">
                  <c:v>18060</c:v>
                </c:pt>
                <c:pt idx="1807">
                  <c:v>18070</c:v>
                </c:pt>
                <c:pt idx="1808">
                  <c:v>18080</c:v>
                </c:pt>
                <c:pt idx="1809">
                  <c:v>18090</c:v>
                </c:pt>
                <c:pt idx="1810">
                  <c:v>18100</c:v>
                </c:pt>
                <c:pt idx="1811">
                  <c:v>18110</c:v>
                </c:pt>
                <c:pt idx="1812">
                  <c:v>18120</c:v>
                </c:pt>
                <c:pt idx="1813">
                  <c:v>18130</c:v>
                </c:pt>
                <c:pt idx="1814">
                  <c:v>18140</c:v>
                </c:pt>
                <c:pt idx="1815">
                  <c:v>18150</c:v>
                </c:pt>
                <c:pt idx="1816">
                  <c:v>18160</c:v>
                </c:pt>
                <c:pt idx="1817">
                  <c:v>18170</c:v>
                </c:pt>
                <c:pt idx="1818">
                  <c:v>18180</c:v>
                </c:pt>
                <c:pt idx="1819">
                  <c:v>18190</c:v>
                </c:pt>
                <c:pt idx="1820">
                  <c:v>18200</c:v>
                </c:pt>
                <c:pt idx="1821">
                  <c:v>18210</c:v>
                </c:pt>
                <c:pt idx="1822">
                  <c:v>18220</c:v>
                </c:pt>
                <c:pt idx="1823">
                  <c:v>18230</c:v>
                </c:pt>
                <c:pt idx="1824">
                  <c:v>18240</c:v>
                </c:pt>
                <c:pt idx="1825">
                  <c:v>18250</c:v>
                </c:pt>
                <c:pt idx="1826">
                  <c:v>18260</c:v>
                </c:pt>
                <c:pt idx="1827">
                  <c:v>18270</c:v>
                </c:pt>
                <c:pt idx="1828">
                  <c:v>18280</c:v>
                </c:pt>
                <c:pt idx="1829">
                  <c:v>18290</c:v>
                </c:pt>
                <c:pt idx="1830">
                  <c:v>18300</c:v>
                </c:pt>
                <c:pt idx="1831">
                  <c:v>18310</c:v>
                </c:pt>
                <c:pt idx="1832">
                  <c:v>18320</c:v>
                </c:pt>
                <c:pt idx="1833">
                  <c:v>18330</c:v>
                </c:pt>
                <c:pt idx="1834">
                  <c:v>18340</c:v>
                </c:pt>
                <c:pt idx="1835">
                  <c:v>18350</c:v>
                </c:pt>
                <c:pt idx="1836">
                  <c:v>18360</c:v>
                </c:pt>
                <c:pt idx="1837">
                  <c:v>18370</c:v>
                </c:pt>
                <c:pt idx="1838">
                  <c:v>18380</c:v>
                </c:pt>
                <c:pt idx="1839">
                  <c:v>18390</c:v>
                </c:pt>
                <c:pt idx="1840">
                  <c:v>18400</c:v>
                </c:pt>
                <c:pt idx="1841">
                  <c:v>18410</c:v>
                </c:pt>
                <c:pt idx="1842">
                  <c:v>18420</c:v>
                </c:pt>
                <c:pt idx="1843">
                  <c:v>18430</c:v>
                </c:pt>
                <c:pt idx="1844">
                  <c:v>18440</c:v>
                </c:pt>
                <c:pt idx="1845">
                  <c:v>18450</c:v>
                </c:pt>
                <c:pt idx="1846">
                  <c:v>18460</c:v>
                </c:pt>
                <c:pt idx="1847">
                  <c:v>18470</c:v>
                </c:pt>
                <c:pt idx="1848">
                  <c:v>18480</c:v>
                </c:pt>
                <c:pt idx="1849">
                  <c:v>18490</c:v>
                </c:pt>
                <c:pt idx="1850">
                  <c:v>18500</c:v>
                </c:pt>
                <c:pt idx="1851">
                  <c:v>18510</c:v>
                </c:pt>
                <c:pt idx="1852">
                  <c:v>18520</c:v>
                </c:pt>
                <c:pt idx="1853">
                  <c:v>18530</c:v>
                </c:pt>
                <c:pt idx="1854">
                  <c:v>18540</c:v>
                </c:pt>
                <c:pt idx="1855">
                  <c:v>18550</c:v>
                </c:pt>
                <c:pt idx="1856">
                  <c:v>18560</c:v>
                </c:pt>
                <c:pt idx="1857">
                  <c:v>18570</c:v>
                </c:pt>
                <c:pt idx="1858">
                  <c:v>18580</c:v>
                </c:pt>
                <c:pt idx="1859">
                  <c:v>18590</c:v>
                </c:pt>
                <c:pt idx="1860">
                  <c:v>18600</c:v>
                </c:pt>
                <c:pt idx="1861">
                  <c:v>18610</c:v>
                </c:pt>
                <c:pt idx="1862">
                  <c:v>18620</c:v>
                </c:pt>
                <c:pt idx="1863">
                  <c:v>18630</c:v>
                </c:pt>
                <c:pt idx="1864">
                  <c:v>18640</c:v>
                </c:pt>
                <c:pt idx="1865">
                  <c:v>18650</c:v>
                </c:pt>
                <c:pt idx="1866">
                  <c:v>18660</c:v>
                </c:pt>
                <c:pt idx="1867">
                  <c:v>18670</c:v>
                </c:pt>
                <c:pt idx="1868">
                  <c:v>18680</c:v>
                </c:pt>
                <c:pt idx="1869">
                  <c:v>18690</c:v>
                </c:pt>
                <c:pt idx="1870">
                  <c:v>18700</c:v>
                </c:pt>
                <c:pt idx="1871">
                  <c:v>18710</c:v>
                </c:pt>
                <c:pt idx="1872">
                  <c:v>18720</c:v>
                </c:pt>
                <c:pt idx="1873">
                  <c:v>18730</c:v>
                </c:pt>
                <c:pt idx="1874">
                  <c:v>18740</c:v>
                </c:pt>
                <c:pt idx="1875">
                  <c:v>18750</c:v>
                </c:pt>
                <c:pt idx="1876">
                  <c:v>18760</c:v>
                </c:pt>
                <c:pt idx="1877">
                  <c:v>18770</c:v>
                </c:pt>
                <c:pt idx="1878">
                  <c:v>18780</c:v>
                </c:pt>
                <c:pt idx="1879">
                  <c:v>18790</c:v>
                </c:pt>
                <c:pt idx="1880">
                  <c:v>18800</c:v>
                </c:pt>
                <c:pt idx="1881">
                  <c:v>18810</c:v>
                </c:pt>
                <c:pt idx="1882">
                  <c:v>18820</c:v>
                </c:pt>
                <c:pt idx="1883">
                  <c:v>18830</c:v>
                </c:pt>
                <c:pt idx="1884">
                  <c:v>18840</c:v>
                </c:pt>
                <c:pt idx="1885">
                  <c:v>18850</c:v>
                </c:pt>
                <c:pt idx="1886">
                  <c:v>18860</c:v>
                </c:pt>
                <c:pt idx="1887">
                  <c:v>18870</c:v>
                </c:pt>
                <c:pt idx="1888">
                  <c:v>18880</c:v>
                </c:pt>
                <c:pt idx="1889">
                  <c:v>18890</c:v>
                </c:pt>
                <c:pt idx="1890">
                  <c:v>18900</c:v>
                </c:pt>
                <c:pt idx="1891">
                  <c:v>18910</c:v>
                </c:pt>
                <c:pt idx="1892">
                  <c:v>18920</c:v>
                </c:pt>
                <c:pt idx="1893">
                  <c:v>18930</c:v>
                </c:pt>
                <c:pt idx="1894">
                  <c:v>18940</c:v>
                </c:pt>
                <c:pt idx="1895">
                  <c:v>18950</c:v>
                </c:pt>
                <c:pt idx="1896">
                  <c:v>18960</c:v>
                </c:pt>
                <c:pt idx="1897">
                  <c:v>18970</c:v>
                </c:pt>
                <c:pt idx="1898">
                  <c:v>18980</c:v>
                </c:pt>
                <c:pt idx="1899">
                  <c:v>18990</c:v>
                </c:pt>
                <c:pt idx="1900">
                  <c:v>19000</c:v>
                </c:pt>
                <c:pt idx="1901">
                  <c:v>19010</c:v>
                </c:pt>
                <c:pt idx="1902">
                  <c:v>19020</c:v>
                </c:pt>
                <c:pt idx="1903">
                  <c:v>19030</c:v>
                </c:pt>
                <c:pt idx="1904">
                  <c:v>19040</c:v>
                </c:pt>
                <c:pt idx="1905">
                  <c:v>19050</c:v>
                </c:pt>
                <c:pt idx="1906">
                  <c:v>19060</c:v>
                </c:pt>
                <c:pt idx="1907">
                  <c:v>19070</c:v>
                </c:pt>
                <c:pt idx="1908">
                  <c:v>19080</c:v>
                </c:pt>
                <c:pt idx="1909">
                  <c:v>19090</c:v>
                </c:pt>
                <c:pt idx="1910">
                  <c:v>19100</c:v>
                </c:pt>
                <c:pt idx="1911">
                  <c:v>19110</c:v>
                </c:pt>
                <c:pt idx="1912">
                  <c:v>19120</c:v>
                </c:pt>
                <c:pt idx="1913">
                  <c:v>19130</c:v>
                </c:pt>
                <c:pt idx="1914">
                  <c:v>19140</c:v>
                </c:pt>
                <c:pt idx="1915">
                  <c:v>19150</c:v>
                </c:pt>
                <c:pt idx="1916">
                  <c:v>19160</c:v>
                </c:pt>
                <c:pt idx="1917">
                  <c:v>19170</c:v>
                </c:pt>
                <c:pt idx="1918">
                  <c:v>19180</c:v>
                </c:pt>
                <c:pt idx="1919">
                  <c:v>19190</c:v>
                </c:pt>
                <c:pt idx="1920">
                  <c:v>19200</c:v>
                </c:pt>
                <c:pt idx="1921">
                  <c:v>19210</c:v>
                </c:pt>
                <c:pt idx="1922">
                  <c:v>19220</c:v>
                </c:pt>
                <c:pt idx="1923">
                  <c:v>19230</c:v>
                </c:pt>
                <c:pt idx="1924">
                  <c:v>19240</c:v>
                </c:pt>
                <c:pt idx="1925">
                  <c:v>19250</c:v>
                </c:pt>
                <c:pt idx="1926">
                  <c:v>19260</c:v>
                </c:pt>
                <c:pt idx="1927">
                  <c:v>19270</c:v>
                </c:pt>
                <c:pt idx="1928">
                  <c:v>19280</c:v>
                </c:pt>
                <c:pt idx="1929">
                  <c:v>19290</c:v>
                </c:pt>
                <c:pt idx="1930">
                  <c:v>19300</c:v>
                </c:pt>
                <c:pt idx="1931">
                  <c:v>19310</c:v>
                </c:pt>
                <c:pt idx="1932">
                  <c:v>19320</c:v>
                </c:pt>
                <c:pt idx="1933">
                  <c:v>19330</c:v>
                </c:pt>
                <c:pt idx="1934">
                  <c:v>19340</c:v>
                </c:pt>
                <c:pt idx="1935">
                  <c:v>19350</c:v>
                </c:pt>
                <c:pt idx="1936">
                  <c:v>19360</c:v>
                </c:pt>
                <c:pt idx="1937">
                  <c:v>19370</c:v>
                </c:pt>
                <c:pt idx="1938">
                  <c:v>19380</c:v>
                </c:pt>
                <c:pt idx="1939">
                  <c:v>19390</c:v>
                </c:pt>
                <c:pt idx="1940">
                  <c:v>19400</c:v>
                </c:pt>
                <c:pt idx="1941">
                  <c:v>19410</c:v>
                </c:pt>
                <c:pt idx="1942">
                  <c:v>19420</c:v>
                </c:pt>
                <c:pt idx="1943">
                  <c:v>19430</c:v>
                </c:pt>
                <c:pt idx="1944">
                  <c:v>19440</c:v>
                </c:pt>
                <c:pt idx="1945">
                  <c:v>19450</c:v>
                </c:pt>
                <c:pt idx="1946">
                  <c:v>19460</c:v>
                </c:pt>
                <c:pt idx="1947">
                  <c:v>19470</c:v>
                </c:pt>
                <c:pt idx="1948">
                  <c:v>19480</c:v>
                </c:pt>
                <c:pt idx="1949">
                  <c:v>19490</c:v>
                </c:pt>
                <c:pt idx="1950">
                  <c:v>19500</c:v>
                </c:pt>
                <c:pt idx="1951">
                  <c:v>19510</c:v>
                </c:pt>
                <c:pt idx="1952">
                  <c:v>19520</c:v>
                </c:pt>
                <c:pt idx="1953">
                  <c:v>19530</c:v>
                </c:pt>
                <c:pt idx="1954">
                  <c:v>19540</c:v>
                </c:pt>
                <c:pt idx="1955">
                  <c:v>19550</c:v>
                </c:pt>
                <c:pt idx="1956">
                  <c:v>19560</c:v>
                </c:pt>
                <c:pt idx="1957">
                  <c:v>19570</c:v>
                </c:pt>
                <c:pt idx="1958">
                  <c:v>19580</c:v>
                </c:pt>
                <c:pt idx="1959">
                  <c:v>19590</c:v>
                </c:pt>
                <c:pt idx="1960">
                  <c:v>19600</c:v>
                </c:pt>
                <c:pt idx="1961">
                  <c:v>19610</c:v>
                </c:pt>
                <c:pt idx="1962">
                  <c:v>19620</c:v>
                </c:pt>
                <c:pt idx="1963">
                  <c:v>19630</c:v>
                </c:pt>
                <c:pt idx="1964">
                  <c:v>19640</c:v>
                </c:pt>
                <c:pt idx="1965">
                  <c:v>19650</c:v>
                </c:pt>
                <c:pt idx="1966">
                  <c:v>19660</c:v>
                </c:pt>
                <c:pt idx="1967">
                  <c:v>19670</c:v>
                </c:pt>
                <c:pt idx="1968">
                  <c:v>19680</c:v>
                </c:pt>
                <c:pt idx="1969">
                  <c:v>19690</c:v>
                </c:pt>
                <c:pt idx="1970">
                  <c:v>19700</c:v>
                </c:pt>
                <c:pt idx="1971">
                  <c:v>19710</c:v>
                </c:pt>
                <c:pt idx="1972">
                  <c:v>19720</c:v>
                </c:pt>
                <c:pt idx="1973">
                  <c:v>19730</c:v>
                </c:pt>
                <c:pt idx="1974">
                  <c:v>19740</c:v>
                </c:pt>
                <c:pt idx="1975">
                  <c:v>19750</c:v>
                </c:pt>
                <c:pt idx="1976">
                  <c:v>19760</c:v>
                </c:pt>
                <c:pt idx="1977">
                  <c:v>19770</c:v>
                </c:pt>
                <c:pt idx="1978">
                  <c:v>19780</c:v>
                </c:pt>
                <c:pt idx="1979">
                  <c:v>19790</c:v>
                </c:pt>
                <c:pt idx="1980">
                  <c:v>19800</c:v>
                </c:pt>
                <c:pt idx="1981">
                  <c:v>19810</c:v>
                </c:pt>
                <c:pt idx="1982">
                  <c:v>19820</c:v>
                </c:pt>
                <c:pt idx="1983">
                  <c:v>19830</c:v>
                </c:pt>
                <c:pt idx="1984">
                  <c:v>19840</c:v>
                </c:pt>
                <c:pt idx="1985">
                  <c:v>19850</c:v>
                </c:pt>
                <c:pt idx="1986">
                  <c:v>19860</c:v>
                </c:pt>
                <c:pt idx="1987">
                  <c:v>19870</c:v>
                </c:pt>
                <c:pt idx="1988">
                  <c:v>19880</c:v>
                </c:pt>
                <c:pt idx="1989">
                  <c:v>19890</c:v>
                </c:pt>
                <c:pt idx="1990">
                  <c:v>19900</c:v>
                </c:pt>
                <c:pt idx="1991">
                  <c:v>19910</c:v>
                </c:pt>
                <c:pt idx="1992">
                  <c:v>19920</c:v>
                </c:pt>
                <c:pt idx="1993">
                  <c:v>19930</c:v>
                </c:pt>
                <c:pt idx="1994">
                  <c:v>19940</c:v>
                </c:pt>
                <c:pt idx="1995">
                  <c:v>19950</c:v>
                </c:pt>
                <c:pt idx="1996">
                  <c:v>19960</c:v>
                </c:pt>
                <c:pt idx="1997">
                  <c:v>19970</c:v>
                </c:pt>
                <c:pt idx="1998">
                  <c:v>19980</c:v>
                </c:pt>
                <c:pt idx="1999">
                  <c:v>19990</c:v>
                </c:pt>
                <c:pt idx="2000">
                  <c:v>20000</c:v>
                </c:pt>
                <c:pt idx="2001">
                  <c:v>20010</c:v>
                </c:pt>
                <c:pt idx="2002">
                  <c:v>20020</c:v>
                </c:pt>
                <c:pt idx="2003">
                  <c:v>20030</c:v>
                </c:pt>
                <c:pt idx="2004">
                  <c:v>20040</c:v>
                </c:pt>
                <c:pt idx="2005">
                  <c:v>20050</c:v>
                </c:pt>
                <c:pt idx="2006">
                  <c:v>20060</c:v>
                </c:pt>
                <c:pt idx="2007">
                  <c:v>20070</c:v>
                </c:pt>
                <c:pt idx="2008">
                  <c:v>20080</c:v>
                </c:pt>
                <c:pt idx="2009">
                  <c:v>20090</c:v>
                </c:pt>
                <c:pt idx="2010">
                  <c:v>20100</c:v>
                </c:pt>
                <c:pt idx="2011">
                  <c:v>20110</c:v>
                </c:pt>
                <c:pt idx="2012">
                  <c:v>20120</c:v>
                </c:pt>
                <c:pt idx="2013">
                  <c:v>20130</c:v>
                </c:pt>
                <c:pt idx="2014">
                  <c:v>20140</c:v>
                </c:pt>
                <c:pt idx="2015">
                  <c:v>20150</c:v>
                </c:pt>
                <c:pt idx="2016">
                  <c:v>20160</c:v>
                </c:pt>
                <c:pt idx="2017">
                  <c:v>20170</c:v>
                </c:pt>
                <c:pt idx="2018">
                  <c:v>20180</c:v>
                </c:pt>
                <c:pt idx="2019">
                  <c:v>20190</c:v>
                </c:pt>
                <c:pt idx="2020">
                  <c:v>20200</c:v>
                </c:pt>
                <c:pt idx="2021">
                  <c:v>20210</c:v>
                </c:pt>
                <c:pt idx="2022">
                  <c:v>20220</c:v>
                </c:pt>
                <c:pt idx="2023">
                  <c:v>20230</c:v>
                </c:pt>
                <c:pt idx="2024">
                  <c:v>20240</c:v>
                </c:pt>
                <c:pt idx="2025">
                  <c:v>20250</c:v>
                </c:pt>
                <c:pt idx="2026">
                  <c:v>20260</c:v>
                </c:pt>
                <c:pt idx="2027">
                  <c:v>20270</c:v>
                </c:pt>
                <c:pt idx="2028">
                  <c:v>20280</c:v>
                </c:pt>
                <c:pt idx="2029">
                  <c:v>20290</c:v>
                </c:pt>
                <c:pt idx="2030">
                  <c:v>20300</c:v>
                </c:pt>
                <c:pt idx="2031">
                  <c:v>20310</c:v>
                </c:pt>
                <c:pt idx="2032">
                  <c:v>20320</c:v>
                </c:pt>
                <c:pt idx="2033">
                  <c:v>20330</c:v>
                </c:pt>
                <c:pt idx="2034">
                  <c:v>20340</c:v>
                </c:pt>
                <c:pt idx="2035">
                  <c:v>20350</c:v>
                </c:pt>
                <c:pt idx="2036">
                  <c:v>20360</c:v>
                </c:pt>
                <c:pt idx="2037">
                  <c:v>20370</c:v>
                </c:pt>
                <c:pt idx="2038">
                  <c:v>20380</c:v>
                </c:pt>
                <c:pt idx="2039">
                  <c:v>20390</c:v>
                </c:pt>
                <c:pt idx="2040">
                  <c:v>20400</c:v>
                </c:pt>
                <c:pt idx="2041">
                  <c:v>20410</c:v>
                </c:pt>
                <c:pt idx="2042">
                  <c:v>20420</c:v>
                </c:pt>
                <c:pt idx="2043">
                  <c:v>20430</c:v>
                </c:pt>
                <c:pt idx="2044">
                  <c:v>20440</c:v>
                </c:pt>
                <c:pt idx="2045">
                  <c:v>20450</c:v>
                </c:pt>
                <c:pt idx="2046">
                  <c:v>20460</c:v>
                </c:pt>
                <c:pt idx="2047">
                  <c:v>20470</c:v>
                </c:pt>
                <c:pt idx="2048">
                  <c:v>20480</c:v>
                </c:pt>
                <c:pt idx="2049">
                  <c:v>20490</c:v>
                </c:pt>
                <c:pt idx="2050">
                  <c:v>20500</c:v>
                </c:pt>
                <c:pt idx="2051">
                  <c:v>20510</c:v>
                </c:pt>
                <c:pt idx="2052">
                  <c:v>20520</c:v>
                </c:pt>
                <c:pt idx="2053">
                  <c:v>20530</c:v>
                </c:pt>
                <c:pt idx="2054">
                  <c:v>20540</c:v>
                </c:pt>
                <c:pt idx="2055">
                  <c:v>20550</c:v>
                </c:pt>
                <c:pt idx="2056">
                  <c:v>20560</c:v>
                </c:pt>
                <c:pt idx="2057">
                  <c:v>20570</c:v>
                </c:pt>
                <c:pt idx="2058">
                  <c:v>20580</c:v>
                </c:pt>
                <c:pt idx="2059">
                  <c:v>20590</c:v>
                </c:pt>
                <c:pt idx="2060">
                  <c:v>20600</c:v>
                </c:pt>
                <c:pt idx="2061">
                  <c:v>20610</c:v>
                </c:pt>
                <c:pt idx="2062">
                  <c:v>20620</c:v>
                </c:pt>
                <c:pt idx="2063">
                  <c:v>20630</c:v>
                </c:pt>
                <c:pt idx="2064">
                  <c:v>20640</c:v>
                </c:pt>
                <c:pt idx="2065">
                  <c:v>20650</c:v>
                </c:pt>
                <c:pt idx="2066">
                  <c:v>20660</c:v>
                </c:pt>
                <c:pt idx="2067">
                  <c:v>20670</c:v>
                </c:pt>
                <c:pt idx="2068">
                  <c:v>20680</c:v>
                </c:pt>
                <c:pt idx="2069">
                  <c:v>20690</c:v>
                </c:pt>
                <c:pt idx="2070">
                  <c:v>20700</c:v>
                </c:pt>
                <c:pt idx="2071">
                  <c:v>20710</c:v>
                </c:pt>
                <c:pt idx="2072">
                  <c:v>20720</c:v>
                </c:pt>
                <c:pt idx="2073">
                  <c:v>20730</c:v>
                </c:pt>
                <c:pt idx="2074">
                  <c:v>20740</c:v>
                </c:pt>
                <c:pt idx="2075">
                  <c:v>20750</c:v>
                </c:pt>
                <c:pt idx="2076">
                  <c:v>20760</c:v>
                </c:pt>
                <c:pt idx="2077">
                  <c:v>20770</c:v>
                </c:pt>
                <c:pt idx="2078">
                  <c:v>20780</c:v>
                </c:pt>
                <c:pt idx="2079">
                  <c:v>20790</c:v>
                </c:pt>
                <c:pt idx="2080">
                  <c:v>20800</c:v>
                </c:pt>
                <c:pt idx="2081">
                  <c:v>20810</c:v>
                </c:pt>
                <c:pt idx="2082">
                  <c:v>20820</c:v>
                </c:pt>
                <c:pt idx="2083">
                  <c:v>20830</c:v>
                </c:pt>
                <c:pt idx="2084">
                  <c:v>20840</c:v>
                </c:pt>
                <c:pt idx="2085">
                  <c:v>20850</c:v>
                </c:pt>
                <c:pt idx="2086">
                  <c:v>20860</c:v>
                </c:pt>
                <c:pt idx="2087">
                  <c:v>20870</c:v>
                </c:pt>
                <c:pt idx="2088">
                  <c:v>20880</c:v>
                </c:pt>
                <c:pt idx="2089">
                  <c:v>20890</c:v>
                </c:pt>
                <c:pt idx="2090">
                  <c:v>20900</c:v>
                </c:pt>
                <c:pt idx="2091">
                  <c:v>20910</c:v>
                </c:pt>
                <c:pt idx="2092">
                  <c:v>20920</c:v>
                </c:pt>
                <c:pt idx="2093">
                  <c:v>20930</c:v>
                </c:pt>
                <c:pt idx="2094">
                  <c:v>20940</c:v>
                </c:pt>
                <c:pt idx="2095">
                  <c:v>20950</c:v>
                </c:pt>
                <c:pt idx="2096">
                  <c:v>20960</c:v>
                </c:pt>
                <c:pt idx="2097">
                  <c:v>20970</c:v>
                </c:pt>
                <c:pt idx="2098">
                  <c:v>20980</c:v>
                </c:pt>
                <c:pt idx="2099">
                  <c:v>20990</c:v>
                </c:pt>
                <c:pt idx="2100">
                  <c:v>21000</c:v>
                </c:pt>
                <c:pt idx="2101">
                  <c:v>21010</c:v>
                </c:pt>
                <c:pt idx="2102">
                  <c:v>21020</c:v>
                </c:pt>
                <c:pt idx="2103">
                  <c:v>21030</c:v>
                </c:pt>
                <c:pt idx="2104">
                  <c:v>21040</c:v>
                </c:pt>
                <c:pt idx="2105">
                  <c:v>21050</c:v>
                </c:pt>
                <c:pt idx="2106">
                  <c:v>21060</c:v>
                </c:pt>
                <c:pt idx="2107">
                  <c:v>21070</c:v>
                </c:pt>
                <c:pt idx="2108">
                  <c:v>21080</c:v>
                </c:pt>
                <c:pt idx="2109">
                  <c:v>21090</c:v>
                </c:pt>
                <c:pt idx="2110">
                  <c:v>21100</c:v>
                </c:pt>
                <c:pt idx="2111">
                  <c:v>21110</c:v>
                </c:pt>
                <c:pt idx="2112">
                  <c:v>21120</c:v>
                </c:pt>
                <c:pt idx="2113">
                  <c:v>21130</c:v>
                </c:pt>
                <c:pt idx="2114">
                  <c:v>21140</c:v>
                </c:pt>
                <c:pt idx="2115">
                  <c:v>21150</c:v>
                </c:pt>
                <c:pt idx="2116">
                  <c:v>21160</c:v>
                </c:pt>
                <c:pt idx="2117">
                  <c:v>21170</c:v>
                </c:pt>
                <c:pt idx="2118">
                  <c:v>21180</c:v>
                </c:pt>
                <c:pt idx="2119">
                  <c:v>21190</c:v>
                </c:pt>
                <c:pt idx="2120">
                  <c:v>21200</c:v>
                </c:pt>
                <c:pt idx="2121">
                  <c:v>21210</c:v>
                </c:pt>
                <c:pt idx="2122">
                  <c:v>21220</c:v>
                </c:pt>
                <c:pt idx="2123">
                  <c:v>21230</c:v>
                </c:pt>
                <c:pt idx="2124">
                  <c:v>21240</c:v>
                </c:pt>
                <c:pt idx="2125">
                  <c:v>21250</c:v>
                </c:pt>
                <c:pt idx="2126">
                  <c:v>21260</c:v>
                </c:pt>
                <c:pt idx="2127">
                  <c:v>21270</c:v>
                </c:pt>
                <c:pt idx="2128">
                  <c:v>21280</c:v>
                </c:pt>
                <c:pt idx="2129">
                  <c:v>21290</c:v>
                </c:pt>
                <c:pt idx="2130">
                  <c:v>21300</c:v>
                </c:pt>
                <c:pt idx="2131">
                  <c:v>21310</c:v>
                </c:pt>
                <c:pt idx="2132">
                  <c:v>21320</c:v>
                </c:pt>
                <c:pt idx="2133">
                  <c:v>21330</c:v>
                </c:pt>
                <c:pt idx="2134">
                  <c:v>21340</c:v>
                </c:pt>
                <c:pt idx="2135">
                  <c:v>21350</c:v>
                </c:pt>
                <c:pt idx="2136">
                  <c:v>21360</c:v>
                </c:pt>
                <c:pt idx="2137">
                  <c:v>21370</c:v>
                </c:pt>
                <c:pt idx="2138">
                  <c:v>21380</c:v>
                </c:pt>
                <c:pt idx="2139">
                  <c:v>21390</c:v>
                </c:pt>
                <c:pt idx="2140">
                  <c:v>21400</c:v>
                </c:pt>
                <c:pt idx="2141">
                  <c:v>21410</c:v>
                </c:pt>
                <c:pt idx="2142">
                  <c:v>21420</c:v>
                </c:pt>
                <c:pt idx="2143">
                  <c:v>21430</c:v>
                </c:pt>
                <c:pt idx="2144">
                  <c:v>21440</c:v>
                </c:pt>
                <c:pt idx="2145">
                  <c:v>21450</c:v>
                </c:pt>
                <c:pt idx="2146">
                  <c:v>21460</c:v>
                </c:pt>
                <c:pt idx="2147">
                  <c:v>21470</c:v>
                </c:pt>
                <c:pt idx="2148">
                  <c:v>21480</c:v>
                </c:pt>
                <c:pt idx="2149">
                  <c:v>21490</c:v>
                </c:pt>
                <c:pt idx="2150">
                  <c:v>21500</c:v>
                </c:pt>
                <c:pt idx="2151">
                  <c:v>21510</c:v>
                </c:pt>
                <c:pt idx="2152">
                  <c:v>21520</c:v>
                </c:pt>
                <c:pt idx="2153">
                  <c:v>21530</c:v>
                </c:pt>
                <c:pt idx="2154">
                  <c:v>21540</c:v>
                </c:pt>
                <c:pt idx="2155">
                  <c:v>21550</c:v>
                </c:pt>
                <c:pt idx="2156">
                  <c:v>21560</c:v>
                </c:pt>
                <c:pt idx="2157">
                  <c:v>21570</c:v>
                </c:pt>
                <c:pt idx="2158">
                  <c:v>21580</c:v>
                </c:pt>
                <c:pt idx="2159">
                  <c:v>21590</c:v>
                </c:pt>
                <c:pt idx="2160">
                  <c:v>21600</c:v>
                </c:pt>
                <c:pt idx="2161">
                  <c:v>21610</c:v>
                </c:pt>
                <c:pt idx="2162">
                  <c:v>21620</c:v>
                </c:pt>
                <c:pt idx="2163">
                  <c:v>21630</c:v>
                </c:pt>
                <c:pt idx="2164">
                  <c:v>21640</c:v>
                </c:pt>
                <c:pt idx="2165">
                  <c:v>21650</c:v>
                </c:pt>
                <c:pt idx="2166">
                  <c:v>21660</c:v>
                </c:pt>
                <c:pt idx="2167">
                  <c:v>21670</c:v>
                </c:pt>
                <c:pt idx="2168">
                  <c:v>21680</c:v>
                </c:pt>
                <c:pt idx="2169">
                  <c:v>21690</c:v>
                </c:pt>
                <c:pt idx="2170">
                  <c:v>21700</c:v>
                </c:pt>
                <c:pt idx="2171">
                  <c:v>21710</c:v>
                </c:pt>
                <c:pt idx="2172">
                  <c:v>21720</c:v>
                </c:pt>
                <c:pt idx="2173">
                  <c:v>21730</c:v>
                </c:pt>
                <c:pt idx="2174">
                  <c:v>21740</c:v>
                </c:pt>
                <c:pt idx="2175">
                  <c:v>21750</c:v>
                </c:pt>
                <c:pt idx="2176">
                  <c:v>21760</c:v>
                </c:pt>
                <c:pt idx="2177">
                  <c:v>21770</c:v>
                </c:pt>
                <c:pt idx="2178">
                  <c:v>21780</c:v>
                </c:pt>
                <c:pt idx="2179">
                  <c:v>21790</c:v>
                </c:pt>
                <c:pt idx="2180">
                  <c:v>21800</c:v>
                </c:pt>
                <c:pt idx="2181">
                  <c:v>21810</c:v>
                </c:pt>
                <c:pt idx="2182">
                  <c:v>21820</c:v>
                </c:pt>
                <c:pt idx="2183">
                  <c:v>21830</c:v>
                </c:pt>
                <c:pt idx="2184">
                  <c:v>21840</c:v>
                </c:pt>
                <c:pt idx="2185">
                  <c:v>21850</c:v>
                </c:pt>
                <c:pt idx="2186">
                  <c:v>21860</c:v>
                </c:pt>
                <c:pt idx="2187">
                  <c:v>21870</c:v>
                </c:pt>
                <c:pt idx="2188">
                  <c:v>21880</c:v>
                </c:pt>
                <c:pt idx="2189">
                  <c:v>21890</c:v>
                </c:pt>
                <c:pt idx="2190">
                  <c:v>21900</c:v>
                </c:pt>
                <c:pt idx="2191">
                  <c:v>21910</c:v>
                </c:pt>
                <c:pt idx="2192">
                  <c:v>21920</c:v>
                </c:pt>
                <c:pt idx="2193">
                  <c:v>21930</c:v>
                </c:pt>
                <c:pt idx="2194">
                  <c:v>21940</c:v>
                </c:pt>
                <c:pt idx="2195">
                  <c:v>21950</c:v>
                </c:pt>
                <c:pt idx="2196">
                  <c:v>21960</c:v>
                </c:pt>
                <c:pt idx="2197">
                  <c:v>21970</c:v>
                </c:pt>
                <c:pt idx="2198">
                  <c:v>21980</c:v>
                </c:pt>
                <c:pt idx="2199">
                  <c:v>21990</c:v>
                </c:pt>
                <c:pt idx="2200">
                  <c:v>22000</c:v>
                </c:pt>
                <c:pt idx="2201">
                  <c:v>22010</c:v>
                </c:pt>
                <c:pt idx="2202">
                  <c:v>22020</c:v>
                </c:pt>
                <c:pt idx="2203">
                  <c:v>22030</c:v>
                </c:pt>
                <c:pt idx="2204">
                  <c:v>22040</c:v>
                </c:pt>
                <c:pt idx="2205">
                  <c:v>22050</c:v>
                </c:pt>
                <c:pt idx="2206">
                  <c:v>22060</c:v>
                </c:pt>
                <c:pt idx="2207">
                  <c:v>22070</c:v>
                </c:pt>
                <c:pt idx="2208">
                  <c:v>22080</c:v>
                </c:pt>
                <c:pt idx="2209">
                  <c:v>22090</c:v>
                </c:pt>
                <c:pt idx="2210">
                  <c:v>22100</c:v>
                </c:pt>
                <c:pt idx="2211">
                  <c:v>22110</c:v>
                </c:pt>
                <c:pt idx="2212">
                  <c:v>22120</c:v>
                </c:pt>
                <c:pt idx="2213">
                  <c:v>22130</c:v>
                </c:pt>
                <c:pt idx="2214">
                  <c:v>22140</c:v>
                </c:pt>
                <c:pt idx="2215">
                  <c:v>22150</c:v>
                </c:pt>
                <c:pt idx="2216">
                  <c:v>22160</c:v>
                </c:pt>
                <c:pt idx="2217">
                  <c:v>22170</c:v>
                </c:pt>
                <c:pt idx="2218">
                  <c:v>22180</c:v>
                </c:pt>
                <c:pt idx="2219">
                  <c:v>22190</c:v>
                </c:pt>
                <c:pt idx="2220">
                  <c:v>22200</c:v>
                </c:pt>
                <c:pt idx="2221">
                  <c:v>22210</c:v>
                </c:pt>
                <c:pt idx="2222">
                  <c:v>22220</c:v>
                </c:pt>
                <c:pt idx="2223">
                  <c:v>22230</c:v>
                </c:pt>
                <c:pt idx="2224">
                  <c:v>22240</c:v>
                </c:pt>
                <c:pt idx="2225">
                  <c:v>22250</c:v>
                </c:pt>
                <c:pt idx="2226">
                  <c:v>22260</c:v>
                </c:pt>
                <c:pt idx="2227">
                  <c:v>22270</c:v>
                </c:pt>
                <c:pt idx="2228">
                  <c:v>22280</c:v>
                </c:pt>
                <c:pt idx="2229">
                  <c:v>22290</c:v>
                </c:pt>
                <c:pt idx="2230">
                  <c:v>22300</c:v>
                </c:pt>
                <c:pt idx="2231">
                  <c:v>22310</c:v>
                </c:pt>
                <c:pt idx="2232">
                  <c:v>22320</c:v>
                </c:pt>
                <c:pt idx="2233">
                  <c:v>22330</c:v>
                </c:pt>
                <c:pt idx="2234">
                  <c:v>22340</c:v>
                </c:pt>
                <c:pt idx="2235">
                  <c:v>22350</c:v>
                </c:pt>
                <c:pt idx="2236">
                  <c:v>22360</c:v>
                </c:pt>
                <c:pt idx="2237">
                  <c:v>22370</c:v>
                </c:pt>
                <c:pt idx="2238">
                  <c:v>22380</c:v>
                </c:pt>
                <c:pt idx="2239">
                  <c:v>22390</c:v>
                </c:pt>
                <c:pt idx="2240">
                  <c:v>22400</c:v>
                </c:pt>
                <c:pt idx="2241">
                  <c:v>22410</c:v>
                </c:pt>
                <c:pt idx="2242">
                  <c:v>22420</c:v>
                </c:pt>
                <c:pt idx="2243">
                  <c:v>22430</c:v>
                </c:pt>
                <c:pt idx="2244">
                  <c:v>22440</c:v>
                </c:pt>
                <c:pt idx="2245">
                  <c:v>22450</c:v>
                </c:pt>
                <c:pt idx="2246">
                  <c:v>22460</c:v>
                </c:pt>
                <c:pt idx="2247">
                  <c:v>22470</c:v>
                </c:pt>
                <c:pt idx="2248">
                  <c:v>22480</c:v>
                </c:pt>
                <c:pt idx="2249">
                  <c:v>22490</c:v>
                </c:pt>
                <c:pt idx="2250">
                  <c:v>22500</c:v>
                </c:pt>
                <c:pt idx="2251">
                  <c:v>22510</c:v>
                </c:pt>
                <c:pt idx="2252">
                  <c:v>22520</c:v>
                </c:pt>
                <c:pt idx="2253">
                  <c:v>22530</c:v>
                </c:pt>
                <c:pt idx="2254">
                  <c:v>22540</c:v>
                </c:pt>
                <c:pt idx="2255">
                  <c:v>22550</c:v>
                </c:pt>
                <c:pt idx="2256">
                  <c:v>22560</c:v>
                </c:pt>
                <c:pt idx="2257">
                  <c:v>22570</c:v>
                </c:pt>
                <c:pt idx="2258">
                  <c:v>22580</c:v>
                </c:pt>
                <c:pt idx="2259">
                  <c:v>22590</c:v>
                </c:pt>
                <c:pt idx="2260">
                  <c:v>22600</c:v>
                </c:pt>
                <c:pt idx="2261">
                  <c:v>22610</c:v>
                </c:pt>
                <c:pt idx="2262">
                  <c:v>22620</c:v>
                </c:pt>
                <c:pt idx="2263">
                  <c:v>22630</c:v>
                </c:pt>
                <c:pt idx="2264">
                  <c:v>22640</c:v>
                </c:pt>
                <c:pt idx="2265">
                  <c:v>22650</c:v>
                </c:pt>
                <c:pt idx="2266">
                  <c:v>22660</c:v>
                </c:pt>
                <c:pt idx="2267">
                  <c:v>22670</c:v>
                </c:pt>
                <c:pt idx="2268">
                  <c:v>22680</c:v>
                </c:pt>
                <c:pt idx="2269">
                  <c:v>22690</c:v>
                </c:pt>
                <c:pt idx="2270">
                  <c:v>22700</c:v>
                </c:pt>
                <c:pt idx="2271">
                  <c:v>22710</c:v>
                </c:pt>
                <c:pt idx="2272">
                  <c:v>22720</c:v>
                </c:pt>
                <c:pt idx="2273">
                  <c:v>22730</c:v>
                </c:pt>
                <c:pt idx="2274">
                  <c:v>22740</c:v>
                </c:pt>
                <c:pt idx="2275">
                  <c:v>22750</c:v>
                </c:pt>
                <c:pt idx="2276">
                  <c:v>22760</c:v>
                </c:pt>
                <c:pt idx="2277">
                  <c:v>22770</c:v>
                </c:pt>
                <c:pt idx="2278">
                  <c:v>22780</c:v>
                </c:pt>
                <c:pt idx="2279">
                  <c:v>22790</c:v>
                </c:pt>
                <c:pt idx="2280">
                  <c:v>22800</c:v>
                </c:pt>
                <c:pt idx="2281">
                  <c:v>22810</c:v>
                </c:pt>
                <c:pt idx="2282">
                  <c:v>22820</c:v>
                </c:pt>
                <c:pt idx="2283">
                  <c:v>22830</c:v>
                </c:pt>
                <c:pt idx="2284">
                  <c:v>22840</c:v>
                </c:pt>
                <c:pt idx="2285">
                  <c:v>22850</c:v>
                </c:pt>
                <c:pt idx="2286">
                  <c:v>22860</c:v>
                </c:pt>
                <c:pt idx="2287">
                  <c:v>22870</c:v>
                </c:pt>
                <c:pt idx="2288">
                  <c:v>22880</c:v>
                </c:pt>
                <c:pt idx="2289">
                  <c:v>22890</c:v>
                </c:pt>
                <c:pt idx="2290">
                  <c:v>22900</c:v>
                </c:pt>
                <c:pt idx="2291">
                  <c:v>22910</c:v>
                </c:pt>
                <c:pt idx="2292">
                  <c:v>22920</c:v>
                </c:pt>
                <c:pt idx="2293">
                  <c:v>22930</c:v>
                </c:pt>
                <c:pt idx="2294">
                  <c:v>22940</c:v>
                </c:pt>
                <c:pt idx="2295">
                  <c:v>22950</c:v>
                </c:pt>
                <c:pt idx="2296">
                  <c:v>22960</c:v>
                </c:pt>
                <c:pt idx="2297">
                  <c:v>22970</c:v>
                </c:pt>
                <c:pt idx="2298">
                  <c:v>22980</c:v>
                </c:pt>
                <c:pt idx="2299">
                  <c:v>22990</c:v>
                </c:pt>
                <c:pt idx="2300">
                  <c:v>23000</c:v>
                </c:pt>
                <c:pt idx="2301">
                  <c:v>23010</c:v>
                </c:pt>
                <c:pt idx="2302">
                  <c:v>23020</c:v>
                </c:pt>
                <c:pt idx="2303">
                  <c:v>23030</c:v>
                </c:pt>
                <c:pt idx="2304">
                  <c:v>23040</c:v>
                </c:pt>
                <c:pt idx="2305">
                  <c:v>23050</c:v>
                </c:pt>
                <c:pt idx="2306">
                  <c:v>23060</c:v>
                </c:pt>
                <c:pt idx="2307">
                  <c:v>23070</c:v>
                </c:pt>
                <c:pt idx="2308">
                  <c:v>23080</c:v>
                </c:pt>
                <c:pt idx="2309">
                  <c:v>23090</c:v>
                </c:pt>
                <c:pt idx="2310">
                  <c:v>23100</c:v>
                </c:pt>
                <c:pt idx="2311">
                  <c:v>23110</c:v>
                </c:pt>
                <c:pt idx="2312">
                  <c:v>23120</c:v>
                </c:pt>
                <c:pt idx="2313">
                  <c:v>23130</c:v>
                </c:pt>
                <c:pt idx="2314">
                  <c:v>23140</c:v>
                </c:pt>
                <c:pt idx="2315">
                  <c:v>23150</c:v>
                </c:pt>
                <c:pt idx="2316">
                  <c:v>23160</c:v>
                </c:pt>
                <c:pt idx="2317">
                  <c:v>23170</c:v>
                </c:pt>
                <c:pt idx="2318">
                  <c:v>23180</c:v>
                </c:pt>
                <c:pt idx="2319">
                  <c:v>23190</c:v>
                </c:pt>
                <c:pt idx="2320">
                  <c:v>23200</c:v>
                </c:pt>
                <c:pt idx="2321">
                  <c:v>23210</c:v>
                </c:pt>
                <c:pt idx="2322">
                  <c:v>23220</c:v>
                </c:pt>
                <c:pt idx="2323">
                  <c:v>23230</c:v>
                </c:pt>
                <c:pt idx="2324">
                  <c:v>23240</c:v>
                </c:pt>
                <c:pt idx="2325">
                  <c:v>23250</c:v>
                </c:pt>
                <c:pt idx="2326">
                  <c:v>23260</c:v>
                </c:pt>
                <c:pt idx="2327">
                  <c:v>23270</c:v>
                </c:pt>
                <c:pt idx="2328">
                  <c:v>23280</c:v>
                </c:pt>
                <c:pt idx="2329">
                  <c:v>23290</c:v>
                </c:pt>
                <c:pt idx="2330">
                  <c:v>23300</c:v>
                </c:pt>
                <c:pt idx="2331">
                  <c:v>23310</c:v>
                </c:pt>
                <c:pt idx="2332">
                  <c:v>23320</c:v>
                </c:pt>
                <c:pt idx="2333">
                  <c:v>23330</c:v>
                </c:pt>
                <c:pt idx="2334">
                  <c:v>23340</c:v>
                </c:pt>
                <c:pt idx="2335">
                  <c:v>23350</c:v>
                </c:pt>
                <c:pt idx="2336">
                  <c:v>23360</c:v>
                </c:pt>
                <c:pt idx="2337">
                  <c:v>23370</c:v>
                </c:pt>
                <c:pt idx="2338">
                  <c:v>23380</c:v>
                </c:pt>
                <c:pt idx="2339">
                  <c:v>23390</c:v>
                </c:pt>
                <c:pt idx="2340">
                  <c:v>23400</c:v>
                </c:pt>
                <c:pt idx="2341">
                  <c:v>23410</c:v>
                </c:pt>
                <c:pt idx="2342">
                  <c:v>23420</c:v>
                </c:pt>
                <c:pt idx="2343">
                  <c:v>23430</c:v>
                </c:pt>
                <c:pt idx="2344">
                  <c:v>23440</c:v>
                </c:pt>
                <c:pt idx="2345">
                  <c:v>23450</c:v>
                </c:pt>
                <c:pt idx="2346">
                  <c:v>23460</c:v>
                </c:pt>
                <c:pt idx="2347">
                  <c:v>23470</c:v>
                </c:pt>
                <c:pt idx="2348">
                  <c:v>23480</c:v>
                </c:pt>
                <c:pt idx="2349">
                  <c:v>23490</c:v>
                </c:pt>
                <c:pt idx="2350">
                  <c:v>23500</c:v>
                </c:pt>
                <c:pt idx="2351">
                  <c:v>23510</c:v>
                </c:pt>
                <c:pt idx="2352">
                  <c:v>23520</c:v>
                </c:pt>
                <c:pt idx="2353">
                  <c:v>23530</c:v>
                </c:pt>
                <c:pt idx="2354">
                  <c:v>23540</c:v>
                </c:pt>
                <c:pt idx="2355">
                  <c:v>23550</c:v>
                </c:pt>
                <c:pt idx="2356">
                  <c:v>23560</c:v>
                </c:pt>
                <c:pt idx="2357">
                  <c:v>23570</c:v>
                </c:pt>
                <c:pt idx="2358">
                  <c:v>23580</c:v>
                </c:pt>
                <c:pt idx="2359">
                  <c:v>23590</c:v>
                </c:pt>
                <c:pt idx="2360">
                  <c:v>23600</c:v>
                </c:pt>
                <c:pt idx="2361">
                  <c:v>23610</c:v>
                </c:pt>
                <c:pt idx="2362">
                  <c:v>23620</c:v>
                </c:pt>
                <c:pt idx="2363">
                  <c:v>23630</c:v>
                </c:pt>
                <c:pt idx="2364">
                  <c:v>23640</c:v>
                </c:pt>
                <c:pt idx="2365">
                  <c:v>23650</c:v>
                </c:pt>
                <c:pt idx="2366">
                  <c:v>23660</c:v>
                </c:pt>
                <c:pt idx="2367">
                  <c:v>23670</c:v>
                </c:pt>
                <c:pt idx="2368">
                  <c:v>23680</c:v>
                </c:pt>
                <c:pt idx="2369">
                  <c:v>23690</c:v>
                </c:pt>
                <c:pt idx="2370">
                  <c:v>23700</c:v>
                </c:pt>
                <c:pt idx="2371">
                  <c:v>23710</c:v>
                </c:pt>
                <c:pt idx="2372">
                  <c:v>23720</c:v>
                </c:pt>
                <c:pt idx="2373">
                  <c:v>23730</c:v>
                </c:pt>
                <c:pt idx="2374">
                  <c:v>23740</c:v>
                </c:pt>
                <c:pt idx="2375">
                  <c:v>23750</c:v>
                </c:pt>
                <c:pt idx="2376">
                  <c:v>23760</c:v>
                </c:pt>
                <c:pt idx="2377">
                  <c:v>23770</c:v>
                </c:pt>
                <c:pt idx="2378">
                  <c:v>23780</c:v>
                </c:pt>
                <c:pt idx="2379">
                  <c:v>23790</c:v>
                </c:pt>
                <c:pt idx="2380">
                  <c:v>23800</c:v>
                </c:pt>
                <c:pt idx="2381">
                  <c:v>23810</c:v>
                </c:pt>
                <c:pt idx="2382">
                  <c:v>23820</c:v>
                </c:pt>
                <c:pt idx="2383">
                  <c:v>23830</c:v>
                </c:pt>
                <c:pt idx="2384">
                  <c:v>23840</c:v>
                </c:pt>
                <c:pt idx="2385">
                  <c:v>23850</c:v>
                </c:pt>
                <c:pt idx="2386">
                  <c:v>23860</c:v>
                </c:pt>
                <c:pt idx="2387">
                  <c:v>23870</c:v>
                </c:pt>
                <c:pt idx="2388">
                  <c:v>23880</c:v>
                </c:pt>
                <c:pt idx="2389">
                  <c:v>23890</c:v>
                </c:pt>
                <c:pt idx="2390">
                  <c:v>23900</c:v>
                </c:pt>
                <c:pt idx="2391">
                  <c:v>23910</c:v>
                </c:pt>
                <c:pt idx="2392">
                  <c:v>23920</c:v>
                </c:pt>
                <c:pt idx="2393">
                  <c:v>23930</c:v>
                </c:pt>
                <c:pt idx="2394">
                  <c:v>23940</c:v>
                </c:pt>
                <c:pt idx="2395">
                  <c:v>23950</c:v>
                </c:pt>
                <c:pt idx="2396">
                  <c:v>23960</c:v>
                </c:pt>
                <c:pt idx="2397">
                  <c:v>23970</c:v>
                </c:pt>
                <c:pt idx="2398">
                  <c:v>23980</c:v>
                </c:pt>
                <c:pt idx="2399">
                  <c:v>23990</c:v>
                </c:pt>
                <c:pt idx="2400">
                  <c:v>24000</c:v>
                </c:pt>
                <c:pt idx="2401">
                  <c:v>24010</c:v>
                </c:pt>
                <c:pt idx="2402">
                  <c:v>24020</c:v>
                </c:pt>
                <c:pt idx="2403">
                  <c:v>24030</c:v>
                </c:pt>
                <c:pt idx="2404">
                  <c:v>24040</c:v>
                </c:pt>
                <c:pt idx="2405">
                  <c:v>24050</c:v>
                </c:pt>
                <c:pt idx="2406">
                  <c:v>24060</c:v>
                </c:pt>
                <c:pt idx="2407">
                  <c:v>24070</c:v>
                </c:pt>
                <c:pt idx="2408">
                  <c:v>24080</c:v>
                </c:pt>
                <c:pt idx="2409">
                  <c:v>24090</c:v>
                </c:pt>
                <c:pt idx="2410">
                  <c:v>24100</c:v>
                </c:pt>
                <c:pt idx="2411">
                  <c:v>24110</c:v>
                </c:pt>
                <c:pt idx="2412">
                  <c:v>24120</c:v>
                </c:pt>
                <c:pt idx="2413">
                  <c:v>24130</c:v>
                </c:pt>
                <c:pt idx="2414">
                  <c:v>24140</c:v>
                </c:pt>
                <c:pt idx="2415">
                  <c:v>24150</c:v>
                </c:pt>
                <c:pt idx="2416">
                  <c:v>24160</c:v>
                </c:pt>
                <c:pt idx="2417">
                  <c:v>24170</c:v>
                </c:pt>
                <c:pt idx="2418">
                  <c:v>24180</c:v>
                </c:pt>
                <c:pt idx="2419">
                  <c:v>24190</c:v>
                </c:pt>
                <c:pt idx="2420">
                  <c:v>24200</c:v>
                </c:pt>
                <c:pt idx="2421">
                  <c:v>24210</c:v>
                </c:pt>
                <c:pt idx="2422">
                  <c:v>24220</c:v>
                </c:pt>
                <c:pt idx="2423">
                  <c:v>24230</c:v>
                </c:pt>
                <c:pt idx="2424">
                  <c:v>24240</c:v>
                </c:pt>
                <c:pt idx="2425">
                  <c:v>24250</c:v>
                </c:pt>
                <c:pt idx="2426">
                  <c:v>24260</c:v>
                </c:pt>
                <c:pt idx="2427">
                  <c:v>24270</c:v>
                </c:pt>
                <c:pt idx="2428">
                  <c:v>24280</c:v>
                </c:pt>
                <c:pt idx="2429">
                  <c:v>24290</c:v>
                </c:pt>
                <c:pt idx="2430">
                  <c:v>24300</c:v>
                </c:pt>
                <c:pt idx="2431">
                  <c:v>24310</c:v>
                </c:pt>
                <c:pt idx="2432">
                  <c:v>24320</c:v>
                </c:pt>
                <c:pt idx="2433">
                  <c:v>24330</c:v>
                </c:pt>
                <c:pt idx="2434">
                  <c:v>24340</c:v>
                </c:pt>
                <c:pt idx="2435">
                  <c:v>24350</c:v>
                </c:pt>
                <c:pt idx="2436">
                  <c:v>24360</c:v>
                </c:pt>
                <c:pt idx="2437">
                  <c:v>24370</c:v>
                </c:pt>
                <c:pt idx="2438">
                  <c:v>24380</c:v>
                </c:pt>
                <c:pt idx="2439">
                  <c:v>24390</c:v>
                </c:pt>
                <c:pt idx="2440">
                  <c:v>24400</c:v>
                </c:pt>
                <c:pt idx="2441">
                  <c:v>24410</c:v>
                </c:pt>
                <c:pt idx="2442">
                  <c:v>24420</c:v>
                </c:pt>
                <c:pt idx="2443">
                  <c:v>24430</c:v>
                </c:pt>
                <c:pt idx="2444">
                  <c:v>24440</c:v>
                </c:pt>
                <c:pt idx="2445">
                  <c:v>24450</c:v>
                </c:pt>
                <c:pt idx="2446">
                  <c:v>24460</c:v>
                </c:pt>
                <c:pt idx="2447">
                  <c:v>24470</c:v>
                </c:pt>
                <c:pt idx="2448">
                  <c:v>24480</c:v>
                </c:pt>
                <c:pt idx="2449">
                  <c:v>24490</c:v>
                </c:pt>
                <c:pt idx="2450">
                  <c:v>24500</c:v>
                </c:pt>
                <c:pt idx="2451">
                  <c:v>24510</c:v>
                </c:pt>
                <c:pt idx="2452">
                  <c:v>24520</c:v>
                </c:pt>
                <c:pt idx="2453">
                  <c:v>24530</c:v>
                </c:pt>
                <c:pt idx="2454">
                  <c:v>24540</c:v>
                </c:pt>
                <c:pt idx="2455">
                  <c:v>24550</c:v>
                </c:pt>
                <c:pt idx="2456">
                  <c:v>24560</c:v>
                </c:pt>
                <c:pt idx="2457">
                  <c:v>24570</c:v>
                </c:pt>
                <c:pt idx="2458">
                  <c:v>24580</c:v>
                </c:pt>
                <c:pt idx="2459">
                  <c:v>24590</c:v>
                </c:pt>
                <c:pt idx="2460">
                  <c:v>24600</c:v>
                </c:pt>
                <c:pt idx="2461">
                  <c:v>24610</c:v>
                </c:pt>
                <c:pt idx="2462">
                  <c:v>24620</c:v>
                </c:pt>
                <c:pt idx="2463">
                  <c:v>24630</c:v>
                </c:pt>
                <c:pt idx="2464">
                  <c:v>24640</c:v>
                </c:pt>
                <c:pt idx="2465">
                  <c:v>24650</c:v>
                </c:pt>
                <c:pt idx="2466">
                  <c:v>24660</c:v>
                </c:pt>
                <c:pt idx="2467">
                  <c:v>24670</c:v>
                </c:pt>
                <c:pt idx="2468">
                  <c:v>24680</c:v>
                </c:pt>
                <c:pt idx="2469">
                  <c:v>24690</c:v>
                </c:pt>
                <c:pt idx="2470">
                  <c:v>24700</c:v>
                </c:pt>
                <c:pt idx="2471">
                  <c:v>24710</c:v>
                </c:pt>
                <c:pt idx="2472">
                  <c:v>24720</c:v>
                </c:pt>
                <c:pt idx="2473">
                  <c:v>24730</c:v>
                </c:pt>
                <c:pt idx="2474">
                  <c:v>24740</c:v>
                </c:pt>
                <c:pt idx="2475">
                  <c:v>24750</c:v>
                </c:pt>
                <c:pt idx="2476">
                  <c:v>24760</c:v>
                </c:pt>
                <c:pt idx="2477">
                  <c:v>24770</c:v>
                </c:pt>
                <c:pt idx="2478">
                  <c:v>24780</c:v>
                </c:pt>
                <c:pt idx="2479">
                  <c:v>24790</c:v>
                </c:pt>
                <c:pt idx="2480">
                  <c:v>24800</c:v>
                </c:pt>
                <c:pt idx="2481">
                  <c:v>24810</c:v>
                </c:pt>
                <c:pt idx="2482">
                  <c:v>24820</c:v>
                </c:pt>
                <c:pt idx="2483">
                  <c:v>24830</c:v>
                </c:pt>
                <c:pt idx="2484">
                  <c:v>24840</c:v>
                </c:pt>
                <c:pt idx="2485">
                  <c:v>24850</c:v>
                </c:pt>
                <c:pt idx="2486">
                  <c:v>24860</c:v>
                </c:pt>
                <c:pt idx="2487">
                  <c:v>24870</c:v>
                </c:pt>
                <c:pt idx="2488">
                  <c:v>24880</c:v>
                </c:pt>
                <c:pt idx="2489">
                  <c:v>24890</c:v>
                </c:pt>
                <c:pt idx="2490">
                  <c:v>24900</c:v>
                </c:pt>
                <c:pt idx="2491">
                  <c:v>24910</c:v>
                </c:pt>
                <c:pt idx="2492">
                  <c:v>24920</c:v>
                </c:pt>
                <c:pt idx="2493">
                  <c:v>24930</c:v>
                </c:pt>
                <c:pt idx="2494">
                  <c:v>24940</c:v>
                </c:pt>
                <c:pt idx="2495">
                  <c:v>24950</c:v>
                </c:pt>
                <c:pt idx="2496">
                  <c:v>24960</c:v>
                </c:pt>
                <c:pt idx="2497">
                  <c:v>24970</c:v>
                </c:pt>
                <c:pt idx="2498">
                  <c:v>24980</c:v>
                </c:pt>
                <c:pt idx="2499">
                  <c:v>24990</c:v>
                </c:pt>
                <c:pt idx="2500">
                  <c:v>25000</c:v>
                </c:pt>
                <c:pt idx="2501">
                  <c:v>25010</c:v>
                </c:pt>
                <c:pt idx="2502">
                  <c:v>25020</c:v>
                </c:pt>
                <c:pt idx="2503">
                  <c:v>25030</c:v>
                </c:pt>
                <c:pt idx="2504">
                  <c:v>25040</c:v>
                </c:pt>
                <c:pt idx="2505">
                  <c:v>25050</c:v>
                </c:pt>
                <c:pt idx="2506">
                  <c:v>25060</c:v>
                </c:pt>
                <c:pt idx="2507">
                  <c:v>25070</c:v>
                </c:pt>
                <c:pt idx="2508">
                  <c:v>25080</c:v>
                </c:pt>
                <c:pt idx="2509">
                  <c:v>25090</c:v>
                </c:pt>
                <c:pt idx="2510">
                  <c:v>25100</c:v>
                </c:pt>
                <c:pt idx="2511">
                  <c:v>25110</c:v>
                </c:pt>
                <c:pt idx="2512">
                  <c:v>25120</c:v>
                </c:pt>
                <c:pt idx="2513">
                  <c:v>25130</c:v>
                </c:pt>
                <c:pt idx="2514">
                  <c:v>25140</c:v>
                </c:pt>
                <c:pt idx="2515">
                  <c:v>25150</c:v>
                </c:pt>
                <c:pt idx="2516">
                  <c:v>25160</c:v>
                </c:pt>
                <c:pt idx="2517">
                  <c:v>25170</c:v>
                </c:pt>
                <c:pt idx="2518">
                  <c:v>25180</c:v>
                </c:pt>
                <c:pt idx="2519">
                  <c:v>25190</c:v>
                </c:pt>
                <c:pt idx="2520">
                  <c:v>25200</c:v>
                </c:pt>
                <c:pt idx="2521">
                  <c:v>25210</c:v>
                </c:pt>
                <c:pt idx="2522">
                  <c:v>25220</c:v>
                </c:pt>
                <c:pt idx="2523">
                  <c:v>25230</c:v>
                </c:pt>
                <c:pt idx="2524">
                  <c:v>25240</c:v>
                </c:pt>
                <c:pt idx="2525">
                  <c:v>25250</c:v>
                </c:pt>
                <c:pt idx="2526">
                  <c:v>25260</c:v>
                </c:pt>
                <c:pt idx="2527">
                  <c:v>25270</c:v>
                </c:pt>
                <c:pt idx="2528">
                  <c:v>25280</c:v>
                </c:pt>
                <c:pt idx="2529">
                  <c:v>25290</c:v>
                </c:pt>
                <c:pt idx="2530">
                  <c:v>25300</c:v>
                </c:pt>
                <c:pt idx="2531">
                  <c:v>25310</c:v>
                </c:pt>
                <c:pt idx="2532">
                  <c:v>25320</c:v>
                </c:pt>
                <c:pt idx="2533">
                  <c:v>25330</c:v>
                </c:pt>
                <c:pt idx="2534">
                  <c:v>25340</c:v>
                </c:pt>
                <c:pt idx="2535">
                  <c:v>25350</c:v>
                </c:pt>
                <c:pt idx="2536">
                  <c:v>25360</c:v>
                </c:pt>
                <c:pt idx="2537">
                  <c:v>25370</c:v>
                </c:pt>
                <c:pt idx="2538">
                  <c:v>25380</c:v>
                </c:pt>
                <c:pt idx="2539">
                  <c:v>25390</c:v>
                </c:pt>
                <c:pt idx="2540">
                  <c:v>25400</c:v>
                </c:pt>
                <c:pt idx="2541">
                  <c:v>25410</c:v>
                </c:pt>
                <c:pt idx="2542">
                  <c:v>25420</c:v>
                </c:pt>
                <c:pt idx="2543">
                  <c:v>25430</c:v>
                </c:pt>
                <c:pt idx="2544">
                  <c:v>25440</c:v>
                </c:pt>
                <c:pt idx="2545">
                  <c:v>25450</c:v>
                </c:pt>
                <c:pt idx="2546">
                  <c:v>25460</c:v>
                </c:pt>
                <c:pt idx="2547">
                  <c:v>25470</c:v>
                </c:pt>
                <c:pt idx="2548">
                  <c:v>25480</c:v>
                </c:pt>
                <c:pt idx="2549">
                  <c:v>25490</c:v>
                </c:pt>
                <c:pt idx="2550">
                  <c:v>25500</c:v>
                </c:pt>
                <c:pt idx="2551">
                  <c:v>25510</c:v>
                </c:pt>
                <c:pt idx="2552">
                  <c:v>25520</c:v>
                </c:pt>
                <c:pt idx="2553">
                  <c:v>25530</c:v>
                </c:pt>
                <c:pt idx="2554">
                  <c:v>25540</c:v>
                </c:pt>
                <c:pt idx="2555">
                  <c:v>25550</c:v>
                </c:pt>
                <c:pt idx="2556">
                  <c:v>25560</c:v>
                </c:pt>
                <c:pt idx="2557">
                  <c:v>25570</c:v>
                </c:pt>
                <c:pt idx="2558">
                  <c:v>25580</c:v>
                </c:pt>
                <c:pt idx="2559">
                  <c:v>25590</c:v>
                </c:pt>
                <c:pt idx="2560">
                  <c:v>25600</c:v>
                </c:pt>
                <c:pt idx="2561">
                  <c:v>25610</c:v>
                </c:pt>
                <c:pt idx="2562">
                  <c:v>25620</c:v>
                </c:pt>
                <c:pt idx="2563">
                  <c:v>25630</c:v>
                </c:pt>
                <c:pt idx="2564">
                  <c:v>25640</c:v>
                </c:pt>
                <c:pt idx="2565">
                  <c:v>25650</c:v>
                </c:pt>
                <c:pt idx="2566">
                  <c:v>25660</c:v>
                </c:pt>
                <c:pt idx="2567">
                  <c:v>25670</c:v>
                </c:pt>
                <c:pt idx="2568">
                  <c:v>25680</c:v>
                </c:pt>
                <c:pt idx="2569">
                  <c:v>25690</c:v>
                </c:pt>
                <c:pt idx="2570">
                  <c:v>25700</c:v>
                </c:pt>
                <c:pt idx="2571">
                  <c:v>25710</c:v>
                </c:pt>
                <c:pt idx="2572">
                  <c:v>25720</c:v>
                </c:pt>
                <c:pt idx="2573">
                  <c:v>25730</c:v>
                </c:pt>
                <c:pt idx="2574">
                  <c:v>25740</c:v>
                </c:pt>
                <c:pt idx="2575">
                  <c:v>25750</c:v>
                </c:pt>
                <c:pt idx="2576">
                  <c:v>25760</c:v>
                </c:pt>
                <c:pt idx="2577">
                  <c:v>25770</c:v>
                </c:pt>
                <c:pt idx="2578">
                  <c:v>25780</c:v>
                </c:pt>
                <c:pt idx="2579">
                  <c:v>25790</c:v>
                </c:pt>
                <c:pt idx="2580">
                  <c:v>25800</c:v>
                </c:pt>
                <c:pt idx="2581">
                  <c:v>25810</c:v>
                </c:pt>
                <c:pt idx="2582">
                  <c:v>25820</c:v>
                </c:pt>
                <c:pt idx="2583">
                  <c:v>25830</c:v>
                </c:pt>
                <c:pt idx="2584">
                  <c:v>25840</c:v>
                </c:pt>
                <c:pt idx="2585">
                  <c:v>25850</c:v>
                </c:pt>
                <c:pt idx="2586">
                  <c:v>25860</c:v>
                </c:pt>
                <c:pt idx="2587">
                  <c:v>25870</c:v>
                </c:pt>
                <c:pt idx="2588">
                  <c:v>25880</c:v>
                </c:pt>
                <c:pt idx="2589">
                  <c:v>25890</c:v>
                </c:pt>
                <c:pt idx="2590">
                  <c:v>25900</c:v>
                </c:pt>
                <c:pt idx="2591">
                  <c:v>25910</c:v>
                </c:pt>
                <c:pt idx="2592">
                  <c:v>25920</c:v>
                </c:pt>
                <c:pt idx="2593">
                  <c:v>25930</c:v>
                </c:pt>
                <c:pt idx="2594">
                  <c:v>25940</c:v>
                </c:pt>
                <c:pt idx="2595">
                  <c:v>25950</c:v>
                </c:pt>
                <c:pt idx="2596">
                  <c:v>25960</c:v>
                </c:pt>
                <c:pt idx="2597">
                  <c:v>25970</c:v>
                </c:pt>
                <c:pt idx="2598">
                  <c:v>25980</c:v>
                </c:pt>
                <c:pt idx="2599">
                  <c:v>25990</c:v>
                </c:pt>
                <c:pt idx="2600">
                  <c:v>26000</c:v>
                </c:pt>
                <c:pt idx="2601">
                  <c:v>26010</c:v>
                </c:pt>
                <c:pt idx="2602">
                  <c:v>26020</c:v>
                </c:pt>
                <c:pt idx="2603">
                  <c:v>26030</c:v>
                </c:pt>
                <c:pt idx="2604">
                  <c:v>26040</c:v>
                </c:pt>
                <c:pt idx="2605">
                  <c:v>26050</c:v>
                </c:pt>
                <c:pt idx="2606">
                  <c:v>26060</c:v>
                </c:pt>
                <c:pt idx="2607">
                  <c:v>26070</c:v>
                </c:pt>
                <c:pt idx="2608">
                  <c:v>26080</c:v>
                </c:pt>
                <c:pt idx="2609">
                  <c:v>26090</c:v>
                </c:pt>
                <c:pt idx="2610">
                  <c:v>26100</c:v>
                </c:pt>
                <c:pt idx="2611">
                  <c:v>26110</c:v>
                </c:pt>
                <c:pt idx="2612">
                  <c:v>26120</c:v>
                </c:pt>
                <c:pt idx="2613">
                  <c:v>26130</c:v>
                </c:pt>
                <c:pt idx="2614">
                  <c:v>26140</c:v>
                </c:pt>
                <c:pt idx="2615">
                  <c:v>26150</c:v>
                </c:pt>
                <c:pt idx="2616">
                  <c:v>26160</c:v>
                </c:pt>
                <c:pt idx="2617">
                  <c:v>26170</c:v>
                </c:pt>
                <c:pt idx="2618">
                  <c:v>26180</c:v>
                </c:pt>
                <c:pt idx="2619">
                  <c:v>26190</c:v>
                </c:pt>
                <c:pt idx="2620">
                  <c:v>26200</c:v>
                </c:pt>
                <c:pt idx="2621">
                  <c:v>26210</c:v>
                </c:pt>
                <c:pt idx="2622">
                  <c:v>26220</c:v>
                </c:pt>
                <c:pt idx="2623">
                  <c:v>26230</c:v>
                </c:pt>
                <c:pt idx="2624">
                  <c:v>26240</c:v>
                </c:pt>
                <c:pt idx="2625">
                  <c:v>26250</c:v>
                </c:pt>
                <c:pt idx="2626">
                  <c:v>26260</c:v>
                </c:pt>
                <c:pt idx="2627">
                  <c:v>26270</c:v>
                </c:pt>
                <c:pt idx="2628">
                  <c:v>26280</c:v>
                </c:pt>
                <c:pt idx="2629">
                  <c:v>26290</c:v>
                </c:pt>
                <c:pt idx="2630">
                  <c:v>26300</c:v>
                </c:pt>
                <c:pt idx="2631">
                  <c:v>26310</c:v>
                </c:pt>
                <c:pt idx="2632">
                  <c:v>26320</c:v>
                </c:pt>
                <c:pt idx="2633">
                  <c:v>26330</c:v>
                </c:pt>
                <c:pt idx="2634">
                  <c:v>26340</c:v>
                </c:pt>
                <c:pt idx="2635">
                  <c:v>26350</c:v>
                </c:pt>
                <c:pt idx="2636">
                  <c:v>26360</c:v>
                </c:pt>
                <c:pt idx="2637">
                  <c:v>26370</c:v>
                </c:pt>
                <c:pt idx="2638">
                  <c:v>26380</c:v>
                </c:pt>
                <c:pt idx="2639">
                  <c:v>26390</c:v>
                </c:pt>
                <c:pt idx="2640">
                  <c:v>26400</c:v>
                </c:pt>
                <c:pt idx="2641">
                  <c:v>26410</c:v>
                </c:pt>
                <c:pt idx="2642">
                  <c:v>26420</c:v>
                </c:pt>
                <c:pt idx="2643">
                  <c:v>26430</c:v>
                </c:pt>
                <c:pt idx="2644">
                  <c:v>26440</c:v>
                </c:pt>
                <c:pt idx="2645">
                  <c:v>26450</c:v>
                </c:pt>
                <c:pt idx="2646">
                  <c:v>26460</c:v>
                </c:pt>
                <c:pt idx="2647">
                  <c:v>26470</c:v>
                </c:pt>
                <c:pt idx="2648">
                  <c:v>26480</c:v>
                </c:pt>
                <c:pt idx="2649">
                  <c:v>26490</c:v>
                </c:pt>
                <c:pt idx="2650">
                  <c:v>26500</c:v>
                </c:pt>
                <c:pt idx="2651">
                  <c:v>26510</c:v>
                </c:pt>
                <c:pt idx="2652">
                  <c:v>26520</c:v>
                </c:pt>
                <c:pt idx="2653">
                  <c:v>26530</c:v>
                </c:pt>
                <c:pt idx="2654">
                  <c:v>26540</c:v>
                </c:pt>
                <c:pt idx="2655">
                  <c:v>26550</c:v>
                </c:pt>
                <c:pt idx="2656">
                  <c:v>26560</c:v>
                </c:pt>
                <c:pt idx="2657">
                  <c:v>26570</c:v>
                </c:pt>
                <c:pt idx="2658">
                  <c:v>26580</c:v>
                </c:pt>
                <c:pt idx="2659">
                  <c:v>26590</c:v>
                </c:pt>
                <c:pt idx="2660">
                  <c:v>26600</c:v>
                </c:pt>
                <c:pt idx="2661">
                  <c:v>26610</c:v>
                </c:pt>
                <c:pt idx="2662">
                  <c:v>26620</c:v>
                </c:pt>
                <c:pt idx="2663">
                  <c:v>26630</c:v>
                </c:pt>
                <c:pt idx="2664">
                  <c:v>26640</c:v>
                </c:pt>
                <c:pt idx="2665">
                  <c:v>26650</c:v>
                </c:pt>
                <c:pt idx="2666">
                  <c:v>26660</c:v>
                </c:pt>
                <c:pt idx="2667">
                  <c:v>26670</c:v>
                </c:pt>
                <c:pt idx="2668">
                  <c:v>26680</c:v>
                </c:pt>
                <c:pt idx="2669">
                  <c:v>26690</c:v>
                </c:pt>
                <c:pt idx="2670">
                  <c:v>26700</c:v>
                </c:pt>
                <c:pt idx="2671">
                  <c:v>26710</c:v>
                </c:pt>
                <c:pt idx="2672">
                  <c:v>26720</c:v>
                </c:pt>
                <c:pt idx="2673">
                  <c:v>26730</c:v>
                </c:pt>
                <c:pt idx="2674">
                  <c:v>26740</c:v>
                </c:pt>
                <c:pt idx="2675">
                  <c:v>26750</c:v>
                </c:pt>
                <c:pt idx="2676">
                  <c:v>26760</c:v>
                </c:pt>
                <c:pt idx="2677">
                  <c:v>26770</c:v>
                </c:pt>
                <c:pt idx="2678">
                  <c:v>26780</c:v>
                </c:pt>
                <c:pt idx="2679">
                  <c:v>26790</c:v>
                </c:pt>
                <c:pt idx="2680">
                  <c:v>26800</c:v>
                </c:pt>
                <c:pt idx="2681">
                  <c:v>26810</c:v>
                </c:pt>
                <c:pt idx="2682">
                  <c:v>26820</c:v>
                </c:pt>
                <c:pt idx="2683">
                  <c:v>26830</c:v>
                </c:pt>
                <c:pt idx="2684">
                  <c:v>26840</c:v>
                </c:pt>
                <c:pt idx="2685">
                  <c:v>26850</c:v>
                </c:pt>
                <c:pt idx="2686">
                  <c:v>26860</c:v>
                </c:pt>
                <c:pt idx="2687">
                  <c:v>26870</c:v>
                </c:pt>
                <c:pt idx="2688">
                  <c:v>26880</c:v>
                </c:pt>
                <c:pt idx="2689">
                  <c:v>26890</c:v>
                </c:pt>
                <c:pt idx="2690">
                  <c:v>26900</c:v>
                </c:pt>
                <c:pt idx="2691">
                  <c:v>26910</c:v>
                </c:pt>
                <c:pt idx="2692">
                  <c:v>26920</c:v>
                </c:pt>
                <c:pt idx="2693">
                  <c:v>26930</c:v>
                </c:pt>
                <c:pt idx="2694">
                  <c:v>26940</c:v>
                </c:pt>
                <c:pt idx="2695">
                  <c:v>26950</c:v>
                </c:pt>
                <c:pt idx="2696">
                  <c:v>26960</c:v>
                </c:pt>
                <c:pt idx="2697">
                  <c:v>26970</c:v>
                </c:pt>
                <c:pt idx="2698">
                  <c:v>26980</c:v>
                </c:pt>
                <c:pt idx="2699">
                  <c:v>26990</c:v>
                </c:pt>
                <c:pt idx="2700">
                  <c:v>27000</c:v>
                </c:pt>
                <c:pt idx="2701">
                  <c:v>27010</c:v>
                </c:pt>
                <c:pt idx="2702">
                  <c:v>27020</c:v>
                </c:pt>
                <c:pt idx="2703">
                  <c:v>27030</c:v>
                </c:pt>
                <c:pt idx="2704">
                  <c:v>27040</c:v>
                </c:pt>
                <c:pt idx="2705">
                  <c:v>27050</c:v>
                </c:pt>
                <c:pt idx="2706">
                  <c:v>27060</c:v>
                </c:pt>
                <c:pt idx="2707">
                  <c:v>27070</c:v>
                </c:pt>
                <c:pt idx="2708">
                  <c:v>27080</c:v>
                </c:pt>
                <c:pt idx="2709">
                  <c:v>27090</c:v>
                </c:pt>
                <c:pt idx="2710">
                  <c:v>27100</c:v>
                </c:pt>
                <c:pt idx="2711">
                  <c:v>27110</c:v>
                </c:pt>
                <c:pt idx="2712">
                  <c:v>27120</c:v>
                </c:pt>
                <c:pt idx="2713">
                  <c:v>27130</c:v>
                </c:pt>
                <c:pt idx="2714">
                  <c:v>27140</c:v>
                </c:pt>
                <c:pt idx="2715">
                  <c:v>27150</c:v>
                </c:pt>
                <c:pt idx="2716">
                  <c:v>27160</c:v>
                </c:pt>
                <c:pt idx="2717">
                  <c:v>27170</c:v>
                </c:pt>
                <c:pt idx="2718">
                  <c:v>27180</c:v>
                </c:pt>
                <c:pt idx="2719">
                  <c:v>27190</c:v>
                </c:pt>
                <c:pt idx="2720">
                  <c:v>27200</c:v>
                </c:pt>
                <c:pt idx="2721">
                  <c:v>27210</c:v>
                </c:pt>
                <c:pt idx="2722">
                  <c:v>27220</c:v>
                </c:pt>
                <c:pt idx="2723">
                  <c:v>27230</c:v>
                </c:pt>
                <c:pt idx="2724">
                  <c:v>27240</c:v>
                </c:pt>
                <c:pt idx="2725">
                  <c:v>27250</c:v>
                </c:pt>
                <c:pt idx="2726">
                  <c:v>27260</c:v>
                </c:pt>
                <c:pt idx="2727">
                  <c:v>27270</c:v>
                </c:pt>
                <c:pt idx="2728">
                  <c:v>27280</c:v>
                </c:pt>
                <c:pt idx="2729">
                  <c:v>27290</c:v>
                </c:pt>
                <c:pt idx="2730">
                  <c:v>27300</c:v>
                </c:pt>
                <c:pt idx="2731">
                  <c:v>27310</c:v>
                </c:pt>
                <c:pt idx="2732">
                  <c:v>27320</c:v>
                </c:pt>
                <c:pt idx="2733">
                  <c:v>27330</c:v>
                </c:pt>
                <c:pt idx="2734">
                  <c:v>27340</c:v>
                </c:pt>
                <c:pt idx="2735">
                  <c:v>27350</c:v>
                </c:pt>
                <c:pt idx="2736">
                  <c:v>27360</c:v>
                </c:pt>
                <c:pt idx="2737">
                  <c:v>27370</c:v>
                </c:pt>
                <c:pt idx="2738">
                  <c:v>27380</c:v>
                </c:pt>
                <c:pt idx="2739">
                  <c:v>27390</c:v>
                </c:pt>
                <c:pt idx="2740">
                  <c:v>27400</c:v>
                </c:pt>
                <c:pt idx="2741">
                  <c:v>27410</c:v>
                </c:pt>
                <c:pt idx="2742">
                  <c:v>27420</c:v>
                </c:pt>
                <c:pt idx="2743">
                  <c:v>27430</c:v>
                </c:pt>
                <c:pt idx="2744">
                  <c:v>27440</c:v>
                </c:pt>
                <c:pt idx="2745">
                  <c:v>27450</c:v>
                </c:pt>
                <c:pt idx="2746">
                  <c:v>27460</c:v>
                </c:pt>
                <c:pt idx="2747">
                  <c:v>27470</c:v>
                </c:pt>
                <c:pt idx="2748">
                  <c:v>27480</c:v>
                </c:pt>
                <c:pt idx="2749">
                  <c:v>27490</c:v>
                </c:pt>
                <c:pt idx="2750">
                  <c:v>27500</c:v>
                </c:pt>
                <c:pt idx="2751">
                  <c:v>27510</c:v>
                </c:pt>
                <c:pt idx="2752">
                  <c:v>27520</c:v>
                </c:pt>
                <c:pt idx="2753">
                  <c:v>27530</c:v>
                </c:pt>
                <c:pt idx="2754">
                  <c:v>27540</c:v>
                </c:pt>
                <c:pt idx="2755">
                  <c:v>27550</c:v>
                </c:pt>
                <c:pt idx="2756">
                  <c:v>27560</c:v>
                </c:pt>
                <c:pt idx="2757">
                  <c:v>27570</c:v>
                </c:pt>
                <c:pt idx="2758">
                  <c:v>27580</c:v>
                </c:pt>
                <c:pt idx="2759">
                  <c:v>27590</c:v>
                </c:pt>
                <c:pt idx="2760">
                  <c:v>27600</c:v>
                </c:pt>
                <c:pt idx="2761">
                  <c:v>27610</c:v>
                </c:pt>
                <c:pt idx="2762">
                  <c:v>27620</c:v>
                </c:pt>
                <c:pt idx="2763">
                  <c:v>27630</c:v>
                </c:pt>
                <c:pt idx="2764">
                  <c:v>27640</c:v>
                </c:pt>
                <c:pt idx="2765">
                  <c:v>27650</c:v>
                </c:pt>
                <c:pt idx="2766">
                  <c:v>27660</c:v>
                </c:pt>
                <c:pt idx="2767">
                  <c:v>27670</c:v>
                </c:pt>
                <c:pt idx="2768">
                  <c:v>27680</c:v>
                </c:pt>
                <c:pt idx="2769">
                  <c:v>27690</c:v>
                </c:pt>
                <c:pt idx="2770">
                  <c:v>27700</c:v>
                </c:pt>
                <c:pt idx="2771">
                  <c:v>27710</c:v>
                </c:pt>
                <c:pt idx="2772">
                  <c:v>27720</c:v>
                </c:pt>
                <c:pt idx="2773">
                  <c:v>27730</c:v>
                </c:pt>
                <c:pt idx="2774">
                  <c:v>27740</c:v>
                </c:pt>
                <c:pt idx="2775">
                  <c:v>27750</c:v>
                </c:pt>
                <c:pt idx="2776">
                  <c:v>27760</c:v>
                </c:pt>
                <c:pt idx="2777">
                  <c:v>27770</c:v>
                </c:pt>
                <c:pt idx="2778">
                  <c:v>27780</c:v>
                </c:pt>
                <c:pt idx="2779">
                  <c:v>27790</c:v>
                </c:pt>
                <c:pt idx="2780">
                  <c:v>27800</c:v>
                </c:pt>
                <c:pt idx="2781">
                  <c:v>27810</c:v>
                </c:pt>
                <c:pt idx="2782">
                  <c:v>27820</c:v>
                </c:pt>
                <c:pt idx="2783">
                  <c:v>27830</c:v>
                </c:pt>
                <c:pt idx="2784">
                  <c:v>27840</c:v>
                </c:pt>
                <c:pt idx="2785">
                  <c:v>27850</c:v>
                </c:pt>
                <c:pt idx="2786">
                  <c:v>27860</c:v>
                </c:pt>
                <c:pt idx="2787">
                  <c:v>27870</c:v>
                </c:pt>
                <c:pt idx="2788">
                  <c:v>27880</c:v>
                </c:pt>
                <c:pt idx="2789">
                  <c:v>27890</c:v>
                </c:pt>
                <c:pt idx="2790">
                  <c:v>27900</c:v>
                </c:pt>
                <c:pt idx="2791">
                  <c:v>27910</c:v>
                </c:pt>
                <c:pt idx="2792">
                  <c:v>27920</c:v>
                </c:pt>
                <c:pt idx="2793">
                  <c:v>27930</c:v>
                </c:pt>
                <c:pt idx="2794">
                  <c:v>27940</c:v>
                </c:pt>
                <c:pt idx="2795">
                  <c:v>27950</c:v>
                </c:pt>
                <c:pt idx="2796">
                  <c:v>27960</c:v>
                </c:pt>
                <c:pt idx="2797">
                  <c:v>27970</c:v>
                </c:pt>
                <c:pt idx="2798">
                  <c:v>27980</c:v>
                </c:pt>
                <c:pt idx="2799">
                  <c:v>27990</c:v>
                </c:pt>
                <c:pt idx="2800">
                  <c:v>28000</c:v>
                </c:pt>
                <c:pt idx="2801">
                  <c:v>28010</c:v>
                </c:pt>
                <c:pt idx="2802">
                  <c:v>28020</c:v>
                </c:pt>
                <c:pt idx="2803">
                  <c:v>28030</c:v>
                </c:pt>
                <c:pt idx="2804">
                  <c:v>28040</c:v>
                </c:pt>
                <c:pt idx="2805">
                  <c:v>28050</c:v>
                </c:pt>
                <c:pt idx="2806">
                  <c:v>28060</c:v>
                </c:pt>
                <c:pt idx="2807">
                  <c:v>28070</c:v>
                </c:pt>
                <c:pt idx="2808">
                  <c:v>28080</c:v>
                </c:pt>
                <c:pt idx="2809">
                  <c:v>28090</c:v>
                </c:pt>
                <c:pt idx="2810">
                  <c:v>28100</c:v>
                </c:pt>
                <c:pt idx="2811">
                  <c:v>28110</c:v>
                </c:pt>
                <c:pt idx="2812">
                  <c:v>28120</c:v>
                </c:pt>
                <c:pt idx="2813">
                  <c:v>28130</c:v>
                </c:pt>
                <c:pt idx="2814">
                  <c:v>28140</c:v>
                </c:pt>
                <c:pt idx="2815">
                  <c:v>28150</c:v>
                </c:pt>
                <c:pt idx="2816">
                  <c:v>28160</c:v>
                </c:pt>
                <c:pt idx="2817">
                  <c:v>28170</c:v>
                </c:pt>
                <c:pt idx="2818">
                  <c:v>28180</c:v>
                </c:pt>
                <c:pt idx="2819">
                  <c:v>28190</c:v>
                </c:pt>
                <c:pt idx="2820">
                  <c:v>28200</c:v>
                </c:pt>
                <c:pt idx="2821">
                  <c:v>28210</c:v>
                </c:pt>
                <c:pt idx="2822">
                  <c:v>28220</c:v>
                </c:pt>
                <c:pt idx="2823">
                  <c:v>28230</c:v>
                </c:pt>
                <c:pt idx="2824">
                  <c:v>28240</c:v>
                </c:pt>
                <c:pt idx="2825">
                  <c:v>28250</c:v>
                </c:pt>
                <c:pt idx="2826">
                  <c:v>28260</c:v>
                </c:pt>
                <c:pt idx="2827">
                  <c:v>28270</c:v>
                </c:pt>
                <c:pt idx="2828">
                  <c:v>28280</c:v>
                </c:pt>
                <c:pt idx="2829">
                  <c:v>28290</c:v>
                </c:pt>
                <c:pt idx="2830">
                  <c:v>28300</c:v>
                </c:pt>
                <c:pt idx="2831">
                  <c:v>28310</c:v>
                </c:pt>
                <c:pt idx="2832">
                  <c:v>28320</c:v>
                </c:pt>
                <c:pt idx="2833">
                  <c:v>28330</c:v>
                </c:pt>
                <c:pt idx="2834">
                  <c:v>28340</c:v>
                </c:pt>
                <c:pt idx="2835">
                  <c:v>28350</c:v>
                </c:pt>
                <c:pt idx="2836">
                  <c:v>28360</c:v>
                </c:pt>
                <c:pt idx="2837">
                  <c:v>28370</c:v>
                </c:pt>
                <c:pt idx="2838">
                  <c:v>28380</c:v>
                </c:pt>
                <c:pt idx="2839">
                  <c:v>28390</c:v>
                </c:pt>
                <c:pt idx="2840">
                  <c:v>28400</c:v>
                </c:pt>
                <c:pt idx="2841">
                  <c:v>28410</c:v>
                </c:pt>
                <c:pt idx="2842">
                  <c:v>28420</c:v>
                </c:pt>
                <c:pt idx="2843">
                  <c:v>28430</c:v>
                </c:pt>
                <c:pt idx="2844">
                  <c:v>28440</c:v>
                </c:pt>
                <c:pt idx="2845">
                  <c:v>28450</c:v>
                </c:pt>
                <c:pt idx="2846">
                  <c:v>28460</c:v>
                </c:pt>
                <c:pt idx="2847">
                  <c:v>28470</c:v>
                </c:pt>
                <c:pt idx="2848">
                  <c:v>28480</c:v>
                </c:pt>
                <c:pt idx="2849">
                  <c:v>28490</c:v>
                </c:pt>
                <c:pt idx="2850">
                  <c:v>28500</c:v>
                </c:pt>
                <c:pt idx="2851">
                  <c:v>28510</c:v>
                </c:pt>
                <c:pt idx="2852">
                  <c:v>28520</c:v>
                </c:pt>
                <c:pt idx="2853">
                  <c:v>28530</c:v>
                </c:pt>
                <c:pt idx="2854">
                  <c:v>28540</c:v>
                </c:pt>
                <c:pt idx="2855">
                  <c:v>28550</c:v>
                </c:pt>
                <c:pt idx="2856">
                  <c:v>28560</c:v>
                </c:pt>
                <c:pt idx="2857">
                  <c:v>28570</c:v>
                </c:pt>
                <c:pt idx="2858">
                  <c:v>28580</c:v>
                </c:pt>
                <c:pt idx="2859">
                  <c:v>28590</c:v>
                </c:pt>
                <c:pt idx="2860">
                  <c:v>28600</c:v>
                </c:pt>
                <c:pt idx="2861">
                  <c:v>28610</c:v>
                </c:pt>
                <c:pt idx="2862">
                  <c:v>28620</c:v>
                </c:pt>
                <c:pt idx="2863">
                  <c:v>28630</c:v>
                </c:pt>
                <c:pt idx="2864">
                  <c:v>28640</c:v>
                </c:pt>
                <c:pt idx="2865">
                  <c:v>28650</c:v>
                </c:pt>
                <c:pt idx="2866">
                  <c:v>28660</c:v>
                </c:pt>
                <c:pt idx="2867">
                  <c:v>28670</c:v>
                </c:pt>
                <c:pt idx="2868">
                  <c:v>28680</c:v>
                </c:pt>
                <c:pt idx="2869">
                  <c:v>28690</c:v>
                </c:pt>
                <c:pt idx="2870">
                  <c:v>28700</c:v>
                </c:pt>
                <c:pt idx="2871">
                  <c:v>28710</c:v>
                </c:pt>
                <c:pt idx="2872">
                  <c:v>28720</c:v>
                </c:pt>
                <c:pt idx="2873">
                  <c:v>28730</c:v>
                </c:pt>
                <c:pt idx="2874">
                  <c:v>28740</c:v>
                </c:pt>
                <c:pt idx="2875">
                  <c:v>28750</c:v>
                </c:pt>
                <c:pt idx="2876">
                  <c:v>28760</c:v>
                </c:pt>
                <c:pt idx="2877">
                  <c:v>28770</c:v>
                </c:pt>
                <c:pt idx="2878">
                  <c:v>28780</c:v>
                </c:pt>
                <c:pt idx="2879">
                  <c:v>28790</c:v>
                </c:pt>
                <c:pt idx="2880">
                  <c:v>28800</c:v>
                </c:pt>
                <c:pt idx="2881">
                  <c:v>28810</c:v>
                </c:pt>
                <c:pt idx="2882">
                  <c:v>28820</c:v>
                </c:pt>
                <c:pt idx="2883">
                  <c:v>28830</c:v>
                </c:pt>
                <c:pt idx="2884">
                  <c:v>28840</c:v>
                </c:pt>
                <c:pt idx="2885">
                  <c:v>28850</c:v>
                </c:pt>
                <c:pt idx="2886">
                  <c:v>28860</c:v>
                </c:pt>
                <c:pt idx="2887">
                  <c:v>28870</c:v>
                </c:pt>
                <c:pt idx="2888">
                  <c:v>28880</c:v>
                </c:pt>
                <c:pt idx="2889">
                  <c:v>28890</c:v>
                </c:pt>
                <c:pt idx="2890">
                  <c:v>28900</c:v>
                </c:pt>
                <c:pt idx="2891">
                  <c:v>28910</c:v>
                </c:pt>
                <c:pt idx="2892">
                  <c:v>28920</c:v>
                </c:pt>
                <c:pt idx="2893">
                  <c:v>28930</c:v>
                </c:pt>
                <c:pt idx="2894">
                  <c:v>28940</c:v>
                </c:pt>
                <c:pt idx="2895">
                  <c:v>28950</c:v>
                </c:pt>
                <c:pt idx="2896">
                  <c:v>28960</c:v>
                </c:pt>
                <c:pt idx="2897">
                  <c:v>28970</c:v>
                </c:pt>
                <c:pt idx="2898">
                  <c:v>28980</c:v>
                </c:pt>
                <c:pt idx="2899">
                  <c:v>28990</c:v>
                </c:pt>
                <c:pt idx="2900">
                  <c:v>29000</c:v>
                </c:pt>
                <c:pt idx="2901">
                  <c:v>29010</c:v>
                </c:pt>
                <c:pt idx="2902">
                  <c:v>29020</c:v>
                </c:pt>
                <c:pt idx="2903">
                  <c:v>29030</c:v>
                </c:pt>
                <c:pt idx="2904">
                  <c:v>29040</c:v>
                </c:pt>
                <c:pt idx="2905">
                  <c:v>29050</c:v>
                </c:pt>
                <c:pt idx="2906">
                  <c:v>29060</c:v>
                </c:pt>
                <c:pt idx="2907">
                  <c:v>29070</c:v>
                </c:pt>
                <c:pt idx="2908">
                  <c:v>29080</c:v>
                </c:pt>
                <c:pt idx="2909">
                  <c:v>29090</c:v>
                </c:pt>
                <c:pt idx="2910">
                  <c:v>29100</c:v>
                </c:pt>
                <c:pt idx="2911">
                  <c:v>29110</c:v>
                </c:pt>
                <c:pt idx="2912">
                  <c:v>29120</c:v>
                </c:pt>
                <c:pt idx="2913">
                  <c:v>29130</c:v>
                </c:pt>
                <c:pt idx="2914">
                  <c:v>29140</c:v>
                </c:pt>
                <c:pt idx="2915">
                  <c:v>29150</c:v>
                </c:pt>
                <c:pt idx="2916">
                  <c:v>29160</c:v>
                </c:pt>
                <c:pt idx="2917">
                  <c:v>29170</c:v>
                </c:pt>
                <c:pt idx="2918">
                  <c:v>29180</c:v>
                </c:pt>
                <c:pt idx="2919">
                  <c:v>29190</c:v>
                </c:pt>
                <c:pt idx="2920">
                  <c:v>29200</c:v>
                </c:pt>
                <c:pt idx="2921">
                  <c:v>29210</c:v>
                </c:pt>
                <c:pt idx="2922">
                  <c:v>29220</c:v>
                </c:pt>
                <c:pt idx="2923">
                  <c:v>29230</c:v>
                </c:pt>
                <c:pt idx="2924">
                  <c:v>29240</c:v>
                </c:pt>
                <c:pt idx="2925">
                  <c:v>29250</c:v>
                </c:pt>
                <c:pt idx="2926">
                  <c:v>29260</c:v>
                </c:pt>
                <c:pt idx="2927">
                  <c:v>29270</c:v>
                </c:pt>
                <c:pt idx="2928">
                  <c:v>29280</c:v>
                </c:pt>
                <c:pt idx="2929">
                  <c:v>29290</c:v>
                </c:pt>
                <c:pt idx="2930">
                  <c:v>29300</c:v>
                </c:pt>
                <c:pt idx="2931">
                  <c:v>29310</c:v>
                </c:pt>
                <c:pt idx="2932">
                  <c:v>29320</c:v>
                </c:pt>
                <c:pt idx="2933">
                  <c:v>29330</c:v>
                </c:pt>
                <c:pt idx="2934">
                  <c:v>29340</c:v>
                </c:pt>
                <c:pt idx="2935">
                  <c:v>29350</c:v>
                </c:pt>
                <c:pt idx="2936">
                  <c:v>29360</c:v>
                </c:pt>
                <c:pt idx="2937">
                  <c:v>29370</c:v>
                </c:pt>
                <c:pt idx="2938">
                  <c:v>29380</c:v>
                </c:pt>
                <c:pt idx="2939">
                  <c:v>29390</c:v>
                </c:pt>
                <c:pt idx="2940">
                  <c:v>29400</c:v>
                </c:pt>
                <c:pt idx="2941">
                  <c:v>29410</c:v>
                </c:pt>
                <c:pt idx="2942">
                  <c:v>29420</c:v>
                </c:pt>
                <c:pt idx="2943">
                  <c:v>29430</c:v>
                </c:pt>
                <c:pt idx="2944">
                  <c:v>29440</c:v>
                </c:pt>
                <c:pt idx="2945">
                  <c:v>29450</c:v>
                </c:pt>
                <c:pt idx="2946">
                  <c:v>29460</c:v>
                </c:pt>
                <c:pt idx="2947">
                  <c:v>29470</c:v>
                </c:pt>
                <c:pt idx="2948">
                  <c:v>29480</c:v>
                </c:pt>
                <c:pt idx="2949">
                  <c:v>29490</c:v>
                </c:pt>
                <c:pt idx="2950">
                  <c:v>29500</c:v>
                </c:pt>
                <c:pt idx="2951">
                  <c:v>29510</c:v>
                </c:pt>
                <c:pt idx="2952">
                  <c:v>29520</c:v>
                </c:pt>
                <c:pt idx="2953">
                  <c:v>29530</c:v>
                </c:pt>
                <c:pt idx="2954">
                  <c:v>29540</c:v>
                </c:pt>
                <c:pt idx="2955">
                  <c:v>29550</c:v>
                </c:pt>
                <c:pt idx="2956">
                  <c:v>29560</c:v>
                </c:pt>
                <c:pt idx="2957">
                  <c:v>29570</c:v>
                </c:pt>
                <c:pt idx="2958">
                  <c:v>29580</c:v>
                </c:pt>
                <c:pt idx="2959">
                  <c:v>29590</c:v>
                </c:pt>
                <c:pt idx="2960">
                  <c:v>29600</c:v>
                </c:pt>
                <c:pt idx="2961">
                  <c:v>29610</c:v>
                </c:pt>
                <c:pt idx="2962">
                  <c:v>29620</c:v>
                </c:pt>
                <c:pt idx="2963">
                  <c:v>29630</c:v>
                </c:pt>
                <c:pt idx="2964">
                  <c:v>29640</c:v>
                </c:pt>
                <c:pt idx="2965">
                  <c:v>29650</c:v>
                </c:pt>
                <c:pt idx="2966">
                  <c:v>29660</c:v>
                </c:pt>
                <c:pt idx="2967">
                  <c:v>29670</c:v>
                </c:pt>
                <c:pt idx="2968">
                  <c:v>29680</c:v>
                </c:pt>
                <c:pt idx="2969">
                  <c:v>29690</c:v>
                </c:pt>
                <c:pt idx="2970">
                  <c:v>29700</c:v>
                </c:pt>
                <c:pt idx="2971">
                  <c:v>29710</c:v>
                </c:pt>
                <c:pt idx="2972">
                  <c:v>29720</c:v>
                </c:pt>
                <c:pt idx="2973">
                  <c:v>29730</c:v>
                </c:pt>
                <c:pt idx="2974">
                  <c:v>29740</c:v>
                </c:pt>
                <c:pt idx="2975">
                  <c:v>29750</c:v>
                </c:pt>
                <c:pt idx="2976">
                  <c:v>29760</c:v>
                </c:pt>
                <c:pt idx="2977">
                  <c:v>29770</c:v>
                </c:pt>
                <c:pt idx="2978">
                  <c:v>29780</c:v>
                </c:pt>
                <c:pt idx="2979">
                  <c:v>29790</c:v>
                </c:pt>
                <c:pt idx="2980">
                  <c:v>29800</c:v>
                </c:pt>
                <c:pt idx="2981">
                  <c:v>29810</c:v>
                </c:pt>
                <c:pt idx="2982">
                  <c:v>29820</c:v>
                </c:pt>
                <c:pt idx="2983">
                  <c:v>29830</c:v>
                </c:pt>
                <c:pt idx="2984">
                  <c:v>29840</c:v>
                </c:pt>
                <c:pt idx="2985">
                  <c:v>29850</c:v>
                </c:pt>
                <c:pt idx="2986">
                  <c:v>29860</c:v>
                </c:pt>
                <c:pt idx="2987">
                  <c:v>29870</c:v>
                </c:pt>
                <c:pt idx="2988">
                  <c:v>29880</c:v>
                </c:pt>
                <c:pt idx="2989">
                  <c:v>29890</c:v>
                </c:pt>
                <c:pt idx="2990">
                  <c:v>29900</c:v>
                </c:pt>
                <c:pt idx="2991">
                  <c:v>29910</c:v>
                </c:pt>
                <c:pt idx="2992">
                  <c:v>29920</c:v>
                </c:pt>
                <c:pt idx="2993">
                  <c:v>29930</c:v>
                </c:pt>
                <c:pt idx="2994">
                  <c:v>29940</c:v>
                </c:pt>
                <c:pt idx="2995">
                  <c:v>29950</c:v>
                </c:pt>
                <c:pt idx="2996">
                  <c:v>29960</c:v>
                </c:pt>
                <c:pt idx="2997">
                  <c:v>29970</c:v>
                </c:pt>
                <c:pt idx="2998">
                  <c:v>29980</c:v>
                </c:pt>
                <c:pt idx="2999">
                  <c:v>29990</c:v>
                </c:pt>
                <c:pt idx="3000">
                  <c:v>30000</c:v>
                </c:pt>
                <c:pt idx="3001">
                  <c:v>30010</c:v>
                </c:pt>
                <c:pt idx="3002">
                  <c:v>30020</c:v>
                </c:pt>
                <c:pt idx="3003">
                  <c:v>30030</c:v>
                </c:pt>
                <c:pt idx="3004">
                  <c:v>30040</c:v>
                </c:pt>
                <c:pt idx="3005">
                  <c:v>30050</c:v>
                </c:pt>
                <c:pt idx="3006">
                  <c:v>30060</c:v>
                </c:pt>
                <c:pt idx="3007">
                  <c:v>30070</c:v>
                </c:pt>
                <c:pt idx="3008">
                  <c:v>30080</c:v>
                </c:pt>
                <c:pt idx="3009">
                  <c:v>30090</c:v>
                </c:pt>
                <c:pt idx="3010">
                  <c:v>30100</c:v>
                </c:pt>
                <c:pt idx="3011">
                  <c:v>30110</c:v>
                </c:pt>
                <c:pt idx="3012">
                  <c:v>30120</c:v>
                </c:pt>
                <c:pt idx="3013">
                  <c:v>30130</c:v>
                </c:pt>
                <c:pt idx="3014">
                  <c:v>30140</c:v>
                </c:pt>
                <c:pt idx="3015">
                  <c:v>30150</c:v>
                </c:pt>
                <c:pt idx="3016">
                  <c:v>30160</c:v>
                </c:pt>
                <c:pt idx="3017">
                  <c:v>30170</c:v>
                </c:pt>
                <c:pt idx="3018">
                  <c:v>30180</c:v>
                </c:pt>
                <c:pt idx="3019">
                  <c:v>30190</c:v>
                </c:pt>
                <c:pt idx="3020">
                  <c:v>30200</c:v>
                </c:pt>
                <c:pt idx="3021">
                  <c:v>30210</c:v>
                </c:pt>
                <c:pt idx="3022">
                  <c:v>30220</c:v>
                </c:pt>
                <c:pt idx="3023">
                  <c:v>30230</c:v>
                </c:pt>
                <c:pt idx="3024">
                  <c:v>30240</c:v>
                </c:pt>
                <c:pt idx="3025">
                  <c:v>30250</c:v>
                </c:pt>
                <c:pt idx="3026">
                  <c:v>30260</c:v>
                </c:pt>
                <c:pt idx="3027">
                  <c:v>30270</c:v>
                </c:pt>
                <c:pt idx="3028">
                  <c:v>30280</c:v>
                </c:pt>
                <c:pt idx="3029">
                  <c:v>30290</c:v>
                </c:pt>
                <c:pt idx="3030">
                  <c:v>30300</c:v>
                </c:pt>
                <c:pt idx="3031">
                  <c:v>30310</c:v>
                </c:pt>
                <c:pt idx="3032">
                  <c:v>30320</c:v>
                </c:pt>
                <c:pt idx="3033">
                  <c:v>30330</c:v>
                </c:pt>
                <c:pt idx="3034">
                  <c:v>30340</c:v>
                </c:pt>
                <c:pt idx="3035">
                  <c:v>30350</c:v>
                </c:pt>
                <c:pt idx="3036">
                  <c:v>30360</c:v>
                </c:pt>
                <c:pt idx="3037">
                  <c:v>30370</c:v>
                </c:pt>
                <c:pt idx="3038">
                  <c:v>30380</c:v>
                </c:pt>
                <c:pt idx="3039">
                  <c:v>30390</c:v>
                </c:pt>
                <c:pt idx="3040">
                  <c:v>30400</c:v>
                </c:pt>
                <c:pt idx="3041">
                  <c:v>30410</c:v>
                </c:pt>
                <c:pt idx="3042">
                  <c:v>30420</c:v>
                </c:pt>
                <c:pt idx="3043">
                  <c:v>30430</c:v>
                </c:pt>
                <c:pt idx="3044">
                  <c:v>30440</c:v>
                </c:pt>
                <c:pt idx="3045">
                  <c:v>30450</c:v>
                </c:pt>
                <c:pt idx="3046">
                  <c:v>30460</c:v>
                </c:pt>
                <c:pt idx="3047">
                  <c:v>30470</c:v>
                </c:pt>
                <c:pt idx="3048">
                  <c:v>30480</c:v>
                </c:pt>
                <c:pt idx="3049">
                  <c:v>30490</c:v>
                </c:pt>
                <c:pt idx="3050">
                  <c:v>30500</c:v>
                </c:pt>
                <c:pt idx="3051">
                  <c:v>30510</c:v>
                </c:pt>
                <c:pt idx="3052">
                  <c:v>30520</c:v>
                </c:pt>
                <c:pt idx="3053">
                  <c:v>30530</c:v>
                </c:pt>
                <c:pt idx="3054">
                  <c:v>30540</c:v>
                </c:pt>
                <c:pt idx="3055">
                  <c:v>30550</c:v>
                </c:pt>
                <c:pt idx="3056">
                  <c:v>30560</c:v>
                </c:pt>
                <c:pt idx="3057">
                  <c:v>30570</c:v>
                </c:pt>
                <c:pt idx="3058">
                  <c:v>30580</c:v>
                </c:pt>
                <c:pt idx="3059">
                  <c:v>30590</c:v>
                </c:pt>
                <c:pt idx="3060">
                  <c:v>30600</c:v>
                </c:pt>
                <c:pt idx="3061">
                  <c:v>30610</c:v>
                </c:pt>
                <c:pt idx="3062">
                  <c:v>30620</c:v>
                </c:pt>
                <c:pt idx="3063">
                  <c:v>30630</c:v>
                </c:pt>
                <c:pt idx="3064">
                  <c:v>30640</c:v>
                </c:pt>
                <c:pt idx="3065">
                  <c:v>30650</c:v>
                </c:pt>
                <c:pt idx="3066">
                  <c:v>30660</c:v>
                </c:pt>
                <c:pt idx="3067">
                  <c:v>30670</c:v>
                </c:pt>
                <c:pt idx="3068">
                  <c:v>30680</c:v>
                </c:pt>
                <c:pt idx="3069">
                  <c:v>30690</c:v>
                </c:pt>
                <c:pt idx="3070">
                  <c:v>30700</c:v>
                </c:pt>
                <c:pt idx="3071">
                  <c:v>30710</c:v>
                </c:pt>
                <c:pt idx="3072">
                  <c:v>30720</c:v>
                </c:pt>
                <c:pt idx="3073">
                  <c:v>30730</c:v>
                </c:pt>
                <c:pt idx="3074">
                  <c:v>30740</c:v>
                </c:pt>
                <c:pt idx="3075">
                  <c:v>30750</c:v>
                </c:pt>
                <c:pt idx="3076">
                  <c:v>30760</c:v>
                </c:pt>
                <c:pt idx="3077">
                  <c:v>30770</c:v>
                </c:pt>
                <c:pt idx="3078">
                  <c:v>30780</c:v>
                </c:pt>
                <c:pt idx="3079">
                  <c:v>30790</c:v>
                </c:pt>
                <c:pt idx="3080">
                  <c:v>30800</c:v>
                </c:pt>
                <c:pt idx="3081">
                  <c:v>30810</c:v>
                </c:pt>
                <c:pt idx="3082">
                  <c:v>30820</c:v>
                </c:pt>
                <c:pt idx="3083">
                  <c:v>30830</c:v>
                </c:pt>
                <c:pt idx="3084">
                  <c:v>30840</c:v>
                </c:pt>
                <c:pt idx="3085">
                  <c:v>30850</c:v>
                </c:pt>
                <c:pt idx="3086">
                  <c:v>30860</c:v>
                </c:pt>
                <c:pt idx="3087">
                  <c:v>30870</c:v>
                </c:pt>
                <c:pt idx="3088">
                  <c:v>30880</c:v>
                </c:pt>
                <c:pt idx="3089">
                  <c:v>30890</c:v>
                </c:pt>
                <c:pt idx="3090">
                  <c:v>30900</c:v>
                </c:pt>
                <c:pt idx="3091">
                  <c:v>30910</c:v>
                </c:pt>
                <c:pt idx="3092">
                  <c:v>30920</c:v>
                </c:pt>
                <c:pt idx="3093">
                  <c:v>30930</c:v>
                </c:pt>
                <c:pt idx="3094">
                  <c:v>30940</c:v>
                </c:pt>
                <c:pt idx="3095">
                  <c:v>30950</c:v>
                </c:pt>
                <c:pt idx="3096">
                  <c:v>30960</c:v>
                </c:pt>
                <c:pt idx="3097">
                  <c:v>30970</c:v>
                </c:pt>
                <c:pt idx="3098">
                  <c:v>30980</c:v>
                </c:pt>
                <c:pt idx="3099">
                  <c:v>30990</c:v>
                </c:pt>
                <c:pt idx="3100">
                  <c:v>31000</c:v>
                </c:pt>
                <c:pt idx="3101">
                  <c:v>31010</c:v>
                </c:pt>
                <c:pt idx="3102">
                  <c:v>31020</c:v>
                </c:pt>
                <c:pt idx="3103">
                  <c:v>31030</c:v>
                </c:pt>
                <c:pt idx="3104">
                  <c:v>31040</c:v>
                </c:pt>
                <c:pt idx="3105">
                  <c:v>31050</c:v>
                </c:pt>
                <c:pt idx="3106">
                  <c:v>31060</c:v>
                </c:pt>
                <c:pt idx="3107">
                  <c:v>31070</c:v>
                </c:pt>
                <c:pt idx="3108">
                  <c:v>31080</c:v>
                </c:pt>
                <c:pt idx="3109">
                  <c:v>31090</c:v>
                </c:pt>
                <c:pt idx="3110">
                  <c:v>31100</c:v>
                </c:pt>
                <c:pt idx="3111">
                  <c:v>31110</c:v>
                </c:pt>
                <c:pt idx="3112">
                  <c:v>31120</c:v>
                </c:pt>
                <c:pt idx="3113">
                  <c:v>31130</c:v>
                </c:pt>
                <c:pt idx="3114">
                  <c:v>31140</c:v>
                </c:pt>
                <c:pt idx="3115">
                  <c:v>31150</c:v>
                </c:pt>
                <c:pt idx="3116">
                  <c:v>31160</c:v>
                </c:pt>
                <c:pt idx="3117">
                  <c:v>31170</c:v>
                </c:pt>
                <c:pt idx="3118">
                  <c:v>31180</c:v>
                </c:pt>
                <c:pt idx="3119">
                  <c:v>31190</c:v>
                </c:pt>
                <c:pt idx="3120">
                  <c:v>31200</c:v>
                </c:pt>
                <c:pt idx="3121">
                  <c:v>31210</c:v>
                </c:pt>
                <c:pt idx="3122">
                  <c:v>31220</c:v>
                </c:pt>
                <c:pt idx="3123">
                  <c:v>31230</c:v>
                </c:pt>
                <c:pt idx="3124">
                  <c:v>31240</c:v>
                </c:pt>
                <c:pt idx="3125">
                  <c:v>31250</c:v>
                </c:pt>
                <c:pt idx="3126">
                  <c:v>31260</c:v>
                </c:pt>
                <c:pt idx="3127">
                  <c:v>31270</c:v>
                </c:pt>
                <c:pt idx="3128">
                  <c:v>31280</c:v>
                </c:pt>
                <c:pt idx="3129">
                  <c:v>31290</c:v>
                </c:pt>
                <c:pt idx="3130">
                  <c:v>31300</c:v>
                </c:pt>
                <c:pt idx="3131">
                  <c:v>31310</c:v>
                </c:pt>
                <c:pt idx="3132">
                  <c:v>31320</c:v>
                </c:pt>
                <c:pt idx="3133">
                  <c:v>31330</c:v>
                </c:pt>
                <c:pt idx="3134">
                  <c:v>31340</c:v>
                </c:pt>
                <c:pt idx="3135">
                  <c:v>31350</c:v>
                </c:pt>
                <c:pt idx="3136">
                  <c:v>31360</c:v>
                </c:pt>
                <c:pt idx="3137">
                  <c:v>31370</c:v>
                </c:pt>
                <c:pt idx="3138">
                  <c:v>31380</c:v>
                </c:pt>
                <c:pt idx="3139">
                  <c:v>31390</c:v>
                </c:pt>
                <c:pt idx="3140">
                  <c:v>31400</c:v>
                </c:pt>
                <c:pt idx="3141">
                  <c:v>31410</c:v>
                </c:pt>
                <c:pt idx="3142">
                  <c:v>31420</c:v>
                </c:pt>
                <c:pt idx="3143">
                  <c:v>31430</c:v>
                </c:pt>
                <c:pt idx="3144">
                  <c:v>31440</c:v>
                </c:pt>
                <c:pt idx="3145">
                  <c:v>31450</c:v>
                </c:pt>
                <c:pt idx="3146">
                  <c:v>31460</c:v>
                </c:pt>
                <c:pt idx="3147">
                  <c:v>31470</c:v>
                </c:pt>
                <c:pt idx="3148">
                  <c:v>31480</c:v>
                </c:pt>
                <c:pt idx="3149">
                  <c:v>31490</c:v>
                </c:pt>
                <c:pt idx="3150">
                  <c:v>31500</c:v>
                </c:pt>
                <c:pt idx="3151">
                  <c:v>31510</c:v>
                </c:pt>
                <c:pt idx="3152">
                  <c:v>31520</c:v>
                </c:pt>
                <c:pt idx="3153">
                  <c:v>31530</c:v>
                </c:pt>
                <c:pt idx="3154">
                  <c:v>31540</c:v>
                </c:pt>
                <c:pt idx="3155">
                  <c:v>31550</c:v>
                </c:pt>
                <c:pt idx="3156">
                  <c:v>31560</c:v>
                </c:pt>
                <c:pt idx="3157">
                  <c:v>31570</c:v>
                </c:pt>
                <c:pt idx="3158">
                  <c:v>31580</c:v>
                </c:pt>
                <c:pt idx="3159">
                  <c:v>31590</c:v>
                </c:pt>
                <c:pt idx="3160">
                  <c:v>31600</c:v>
                </c:pt>
                <c:pt idx="3161">
                  <c:v>31610</c:v>
                </c:pt>
                <c:pt idx="3162">
                  <c:v>31620</c:v>
                </c:pt>
                <c:pt idx="3163">
                  <c:v>31630</c:v>
                </c:pt>
                <c:pt idx="3164">
                  <c:v>31640</c:v>
                </c:pt>
                <c:pt idx="3165">
                  <c:v>31650</c:v>
                </c:pt>
                <c:pt idx="3166">
                  <c:v>31660</c:v>
                </c:pt>
                <c:pt idx="3167">
                  <c:v>31670</c:v>
                </c:pt>
                <c:pt idx="3168">
                  <c:v>31680</c:v>
                </c:pt>
                <c:pt idx="3169">
                  <c:v>31690</c:v>
                </c:pt>
                <c:pt idx="3170">
                  <c:v>31700</c:v>
                </c:pt>
                <c:pt idx="3171">
                  <c:v>31710</c:v>
                </c:pt>
                <c:pt idx="3172">
                  <c:v>31720</c:v>
                </c:pt>
                <c:pt idx="3173">
                  <c:v>31730</c:v>
                </c:pt>
                <c:pt idx="3174">
                  <c:v>31740</c:v>
                </c:pt>
                <c:pt idx="3175">
                  <c:v>31750</c:v>
                </c:pt>
                <c:pt idx="3176">
                  <c:v>31760</c:v>
                </c:pt>
                <c:pt idx="3177">
                  <c:v>31770</c:v>
                </c:pt>
                <c:pt idx="3178">
                  <c:v>31780</c:v>
                </c:pt>
                <c:pt idx="3179">
                  <c:v>31790</c:v>
                </c:pt>
                <c:pt idx="3180">
                  <c:v>31800</c:v>
                </c:pt>
                <c:pt idx="3181">
                  <c:v>31810</c:v>
                </c:pt>
                <c:pt idx="3182">
                  <c:v>31820</c:v>
                </c:pt>
                <c:pt idx="3183">
                  <c:v>31830</c:v>
                </c:pt>
                <c:pt idx="3184">
                  <c:v>31840</c:v>
                </c:pt>
                <c:pt idx="3185">
                  <c:v>31850</c:v>
                </c:pt>
                <c:pt idx="3186">
                  <c:v>31860</c:v>
                </c:pt>
                <c:pt idx="3187">
                  <c:v>31870</c:v>
                </c:pt>
                <c:pt idx="3188">
                  <c:v>31880</c:v>
                </c:pt>
                <c:pt idx="3189">
                  <c:v>31890</c:v>
                </c:pt>
                <c:pt idx="3190">
                  <c:v>31900</c:v>
                </c:pt>
                <c:pt idx="3191">
                  <c:v>31910</c:v>
                </c:pt>
                <c:pt idx="3192">
                  <c:v>31920</c:v>
                </c:pt>
                <c:pt idx="3193">
                  <c:v>31930</c:v>
                </c:pt>
                <c:pt idx="3194">
                  <c:v>31940</c:v>
                </c:pt>
                <c:pt idx="3195">
                  <c:v>31950</c:v>
                </c:pt>
                <c:pt idx="3196">
                  <c:v>31960</c:v>
                </c:pt>
                <c:pt idx="3197">
                  <c:v>31970</c:v>
                </c:pt>
                <c:pt idx="3198">
                  <c:v>31980</c:v>
                </c:pt>
                <c:pt idx="3199">
                  <c:v>31990</c:v>
                </c:pt>
                <c:pt idx="3200">
                  <c:v>32000</c:v>
                </c:pt>
                <c:pt idx="3201">
                  <c:v>32010</c:v>
                </c:pt>
                <c:pt idx="3202">
                  <c:v>32020</c:v>
                </c:pt>
                <c:pt idx="3203">
                  <c:v>32030</c:v>
                </c:pt>
                <c:pt idx="3204">
                  <c:v>32040</c:v>
                </c:pt>
                <c:pt idx="3205">
                  <c:v>32050</c:v>
                </c:pt>
                <c:pt idx="3206">
                  <c:v>32060</c:v>
                </c:pt>
                <c:pt idx="3207">
                  <c:v>32070</c:v>
                </c:pt>
                <c:pt idx="3208">
                  <c:v>32080</c:v>
                </c:pt>
                <c:pt idx="3209">
                  <c:v>32090</c:v>
                </c:pt>
                <c:pt idx="3210">
                  <c:v>32100</c:v>
                </c:pt>
                <c:pt idx="3211">
                  <c:v>32110</c:v>
                </c:pt>
                <c:pt idx="3212">
                  <c:v>32120</c:v>
                </c:pt>
                <c:pt idx="3213">
                  <c:v>32130</c:v>
                </c:pt>
                <c:pt idx="3214">
                  <c:v>32140</c:v>
                </c:pt>
                <c:pt idx="3215">
                  <c:v>32150</c:v>
                </c:pt>
                <c:pt idx="3216">
                  <c:v>32160</c:v>
                </c:pt>
                <c:pt idx="3217">
                  <c:v>32170</c:v>
                </c:pt>
                <c:pt idx="3218">
                  <c:v>32180</c:v>
                </c:pt>
                <c:pt idx="3219">
                  <c:v>32190</c:v>
                </c:pt>
                <c:pt idx="3220">
                  <c:v>32200</c:v>
                </c:pt>
                <c:pt idx="3221">
                  <c:v>32210</c:v>
                </c:pt>
                <c:pt idx="3222">
                  <c:v>32220</c:v>
                </c:pt>
                <c:pt idx="3223">
                  <c:v>32230</c:v>
                </c:pt>
                <c:pt idx="3224">
                  <c:v>32240</c:v>
                </c:pt>
                <c:pt idx="3225">
                  <c:v>32250</c:v>
                </c:pt>
                <c:pt idx="3226">
                  <c:v>32260</c:v>
                </c:pt>
                <c:pt idx="3227">
                  <c:v>32270</c:v>
                </c:pt>
                <c:pt idx="3228">
                  <c:v>32280</c:v>
                </c:pt>
                <c:pt idx="3229">
                  <c:v>32290</c:v>
                </c:pt>
                <c:pt idx="3230">
                  <c:v>32300</c:v>
                </c:pt>
                <c:pt idx="3231">
                  <c:v>32310</c:v>
                </c:pt>
                <c:pt idx="3232">
                  <c:v>32320</c:v>
                </c:pt>
                <c:pt idx="3233">
                  <c:v>32330</c:v>
                </c:pt>
                <c:pt idx="3234">
                  <c:v>32340</c:v>
                </c:pt>
                <c:pt idx="3235">
                  <c:v>32350</c:v>
                </c:pt>
                <c:pt idx="3236">
                  <c:v>32360</c:v>
                </c:pt>
                <c:pt idx="3237">
                  <c:v>32370</c:v>
                </c:pt>
                <c:pt idx="3238">
                  <c:v>32380</c:v>
                </c:pt>
                <c:pt idx="3239">
                  <c:v>32390</c:v>
                </c:pt>
                <c:pt idx="3240">
                  <c:v>32400</c:v>
                </c:pt>
                <c:pt idx="3241">
                  <c:v>32410</c:v>
                </c:pt>
                <c:pt idx="3242">
                  <c:v>32420</c:v>
                </c:pt>
                <c:pt idx="3243">
                  <c:v>32430</c:v>
                </c:pt>
                <c:pt idx="3244">
                  <c:v>32440</c:v>
                </c:pt>
                <c:pt idx="3245">
                  <c:v>32450</c:v>
                </c:pt>
                <c:pt idx="3246">
                  <c:v>32460</c:v>
                </c:pt>
                <c:pt idx="3247">
                  <c:v>32470</c:v>
                </c:pt>
                <c:pt idx="3248">
                  <c:v>32480</c:v>
                </c:pt>
                <c:pt idx="3249">
                  <c:v>32490</c:v>
                </c:pt>
                <c:pt idx="3250">
                  <c:v>32500</c:v>
                </c:pt>
                <c:pt idx="3251">
                  <c:v>32510</c:v>
                </c:pt>
                <c:pt idx="3252">
                  <c:v>32520</c:v>
                </c:pt>
                <c:pt idx="3253">
                  <c:v>32530</c:v>
                </c:pt>
                <c:pt idx="3254">
                  <c:v>32540</c:v>
                </c:pt>
                <c:pt idx="3255">
                  <c:v>32550</c:v>
                </c:pt>
                <c:pt idx="3256">
                  <c:v>32560</c:v>
                </c:pt>
                <c:pt idx="3257">
                  <c:v>32570</c:v>
                </c:pt>
                <c:pt idx="3258">
                  <c:v>32580</c:v>
                </c:pt>
                <c:pt idx="3259">
                  <c:v>32590</c:v>
                </c:pt>
                <c:pt idx="3260">
                  <c:v>32600</c:v>
                </c:pt>
                <c:pt idx="3261">
                  <c:v>32610</c:v>
                </c:pt>
                <c:pt idx="3262">
                  <c:v>32620</c:v>
                </c:pt>
                <c:pt idx="3263">
                  <c:v>32630</c:v>
                </c:pt>
                <c:pt idx="3264">
                  <c:v>32640</c:v>
                </c:pt>
                <c:pt idx="3265">
                  <c:v>32650</c:v>
                </c:pt>
                <c:pt idx="3266">
                  <c:v>32660</c:v>
                </c:pt>
                <c:pt idx="3267">
                  <c:v>32670</c:v>
                </c:pt>
                <c:pt idx="3268">
                  <c:v>32680</c:v>
                </c:pt>
                <c:pt idx="3269">
                  <c:v>32690</c:v>
                </c:pt>
                <c:pt idx="3270">
                  <c:v>32700</c:v>
                </c:pt>
                <c:pt idx="3271">
                  <c:v>32710</c:v>
                </c:pt>
                <c:pt idx="3272">
                  <c:v>32720</c:v>
                </c:pt>
                <c:pt idx="3273">
                  <c:v>32730</c:v>
                </c:pt>
                <c:pt idx="3274">
                  <c:v>32740</c:v>
                </c:pt>
                <c:pt idx="3275">
                  <c:v>32750</c:v>
                </c:pt>
                <c:pt idx="3276">
                  <c:v>32760</c:v>
                </c:pt>
                <c:pt idx="3277">
                  <c:v>32770</c:v>
                </c:pt>
                <c:pt idx="3278">
                  <c:v>32780</c:v>
                </c:pt>
                <c:pt idx="3279">
                  <c:v>32790</c:v>
                </c:pt>
                <c:pt idx="3280">
                  <c:v>32800</c:v>
                </c:pt>
                <c:pt idx="3281">
                  <c:v>32810</c:v>
                </c:pt>
                <c:pt idx="3282">
                  <c:v>32820</c:v>
                </c:pt>
                <c:pt idx="3283">
                  <c:v>32830</c:v>
                </c:pt>
                <c:pt idx="3284">
                  <c:v>32840</c:v>
                </c:pt>
                <c:pt idx="3285">
                  <c:v>32850</c:v>
                </c:pt>
                <c:pt idx="3286">
                  <c:v>32860</c:v>
                </c:pt>
                <c:pt idx="3287">
                  <c:v>32870</c:v>
                </c:pt>
                <c:pt idx="3288">
                  <c:v>32880</c:v>
                </c:pt>
                <c:pt idx="3289">
                  <c:v>32890</c:v>
                </c:pt>
                <c:pt idx="3290">
                  <c:v>32900</c:v>
                </c:pt>
                <c:pt idx="3291">
                  <c:v>32910</c:v>
                </c:pt>
                <c:pt idx="3292">
                  <c:v>32920</c:v>
                </c:pt>
                <c:pt idx="3293">
                  <c:v>32930</c:v>
                </c:pt>
                <c:pt idx="3294">
                  <c:v>32940</c:v>
                </c:pt>
                <c:pt idx="3295">
                  <c:v>32950</c:v>
                </c:pt>
                <c:pt idx="3296">
                  <c:v>32960</c:v>
                </c:pt>
                <c:pt idx="3297">
                  <c:v>32970</c:v>
                </c:pt>
                <c:pt idx="3298">
                  <c:v>32980</c:v>
                </c:pt>
                <c:pt idx="3299">
                  <c:v>32990</c:v>
                </c:pt>
                <c:pt idx="3300">
                  <c:v>33000</c:v>
                </c:pt>
                <c:pt idx="3301">
                  <c:v>33010</c:v>
                </c:pt>
                <c:pt idx="3302">
                  <c:v>33020</c:v>
                </c:pt>
                <c:pt idx="3303">
                  <c:v>33030</c:v>
                </c:pt>
                <c:pt idx="3304">
                  <c:v>33040</c:v>
                </c:pt>
                <c:pt idx="3305">
                  <c:v>33050</c:v>
                </c:pt>
                <c:pt idx="3306">
                  <c:v>33060</c:v>
                </c:pt>
                <c:pt idx="3307">
                  <c:v>33070</c:v>
                </c:pt>
                <c:pt idx="3308">
                  <c:v>33080</c:v>
                </c:pt>
                <c:pt idx="3309">
                  <c:v>33090</c:v>
                </c:pt>
                <c:pt idx="3310">
                  <c:v>33100</c:v>
                </c:pt>
                <c:pt idx="3311">
                  <c:v>33110</c:v>
                </c:pt>
                <c:pt idx="3312">
                  <c:v>33120</c:v>
                </c:pt>
                <c:pt idx="3313">
                  <c:v>33130</c:v>
                </c:pt>
                <c:pt idx="3314">
                  <c:v>33140</c:v>
                </c:pt>
                <c:pt idx="3315">
                  <c:v>33150</c:v>
                </c:pt>
                <c:pt idx="3316">
                  <c:v>33160</c:v>
                </c:pt>
                <c:pt idx="3317">
                  <c:v>33170</c:v>
                </c:pt>
                <c:pt idx="3318">
                  <c:v>33180</c:v>
                </c:pt>
                <c:pt idx="3319">
                  <c:v>33190</c:v>
                </c:pt>
                <c:pt idx="3320">
                  <c:v>33200</c:v>
                </c:pt>
                <c:pt idx="3321">
                  <c:v>33210</c:v>
                </c:pt>
                <c:pt idx="3322">
                  <c:v>33220</c:v>
                </c:pt>
                <c:pt idx="3323">
                  <c:v>33230</c:v>
                </c:pt>
                <c:pt idx="3324">
                  <c:v>33240</c:v>
                </c:pt>
                <c:pt idx="3325">
                  <c:v>33250</c:v>
                </c:pt>
                <c:pt idx="3326">
                  <c:v>33260</c:v>
                </c:pt>
                <c:pt idx="3327">
                  <c:v>33270</c:v>
                </c:pt>
                <c:pt idx="3328">
                  <c:v>33280</c:v>
                </c:pt>
                <c:pt idx="3329">
                  <c:v>33290</c:v>
                </c:pt>
                <c:pt idx="3330">
                  <c:v>33300</c:v>
                </c:pt>
                <c:pt idx="3331">
                  <c:v>33310</c:v>
                </c:pt>
                <c:pt idx="3332">
                  <c:v>33320</c:v>
                </c:pt>
                <c:pt idx="3333">
                  <c:v>33330</c:v>
                </c:pt>
                <c:pt idx="3334">
                  <c:v>33340</c:v>
                </c:pt>
                <c:pt idx="3335">
                  <c:v>33350</c:v>
                </c:pt>
                <c:pt idx="3336">
                  <c:v>33360</c:v>
                </c:pt>
                <c:pt idx="3337">
                  <c:v>33370</c:v>
                </c:pt>
                <c:pt idx="3338">
                  <c:v>33380</c:v>
                </c:pt>
                <c:pt idx="3339">
                  <c:v>33390</c:v>
                </c:pt>
                <c:pt idx="3340">
                  <c:v>33400</c:v>
                </c:pt>
                <c:pt idx="3341">
                  <c:v>33410</c:v>
                </c:pt>
                <c:pt idx="3342">
                  <c:v>33420</c:v>
                </c:pt>
                <c:pt idx="3343">
                  <c:v>33430</c:v>
                </c:pt>
                <c:pt idx="3344">
                  <c:v>33440</c:v>
                </c:pt>
                <c:pt idx="3345">
                  <c:v>33450</c:v>
                </c:pt>
                <c:pt idx="3346">
                  <c:v>33460</c:v>
                </c:pt>
                <c:pt idx="3347">
                  <c:v>33470</c:v>
                </c:pt>
                <c:pt idx="3348">
                  <c:v>33480</c:v>
                </c:pt>
                <c:pt idx="3349">
                  <c:v>33490</c:v>
                </c:pt>
                <c:pt idx="3350">
                  <c:v>33500</c:v>
                </c:pt>
                <c:pt idx="3351">
                  <c:v>33510</c:v>
                </c:pt>
                <c:pt idx="3352">
                  <c:v>33520</c:v>
                </c:pt>
                <c:pt idx="3353">
                  <c:v>33530</c:v>
                </c:pt>
                <c:pt idx="3354">
                  <c:v>33540</c:v>
                </c:pt>
                <c:pt idx="3355">
                  <c:v>33550</c:v>
                </c:pt>
                <c:pt idx="3356">
                  <c:v>33560</c:v>
                </c:pt>
                <c:pt idx="3357">
                  <c:v>33570</c:v>
                </c:pt>
                <c:pt idx="3358">
                  <c:v>33580</c:v>
                </c:pt>
                <c:pt idx="3359">
                  <c:v>33590</c:v>
                </c:pt>
                <c:pt idx="3360">
                  <c:v>33600</c:v>
                </c:pt>
                <c:pt idx="3361">
                  <c:v>33610</c:v>
                </c:pt>
                <c:pt idx="3362">
                  <c:v>33620</c:v>
                </c:pt>
                <c:pt idx="3363">
                  <c:v>33630</c:v>
                </c:pt>
                <c:pt idx="3364">
                  <c:v>33640</c:v>
                </c:pt>
                <c:pt idx="3365">
                  <c:v>33650</c:v>
                </c:pt>
                <c:pt idx="3366">
                  <c:v>33660</c:v>
                </c:pt>
                <c:pt idx="3367">
                  <c:v>33670</c:v>
                </c:pt>
                <c:pt idx="3368">
                  <c:v>33680</c:v>
                </c:pt>
                <c:pt idx="3369">
                  <c:v>33690</c:v>
                </c:pt>
                <c:pt idx="3370">
                  <c:v>33700</c:v>
                </c:pt>
                <c:pt idx="3371">
                  <c:v>33710</c:v>
                </c:pt>
                <c:pt idx="3372">
                  <c:v>33720</c:v>
                </c:pt>
                <c:pt idx="3373">
                  <c:v>33730</c:v>
                </c:pt>
                <c:pt idx="3374">
                  <c:v>33740</c:v>
                </c:pt>
                <c:pt idx="3375">
                  <c:v>33750</c:v>
                </c:pt>
                <c:pt idx="3376">
                  <c:v>33760</c:v>
                </c:pt>
                <c:pt idx="3377">
                  <c:v>33770</c:v>
                </c:pt>
                <c:pt idx="3378">
                  <c:v>33780</c:v>
                </c:pt>
                <c:pt idx="3379">
                  <c:v>33790</c:v>
                </c:pt>
                <c:pt idx="3380">
                  <c:v>33800</c:v>
                </c:pt>
                <c:pt idx="3381">
                  <c:v>33810</c:v>
                </c:pt>
                <c:pt idx="3382">
                  <c:v>33820</c:v>
                </c:pt>
                <c:pt idx="3383">
                  <c:v>33830</c:v>
                </c:pt>
                <c:pt idx="3384">
                  <c:v>33840</c:v>
                </c:pt>
                <c:pt idx="3385">
                  <c:v>33850</c:v>
                </c:pt>
                <c:pt idx="3386">
                  <c:v>33860</c:v>
                </c:pt>
                <c:pt idx="3387">
                  <c:v>33870</c:v>
                </c:pt>
                <c:pt idx="3388">
                  <c:v>33880</c:v>
                </c:pt>
                <c:pt idx="3389">
                  <c:v>33890</c:v>
                </c:pt>
                <c:pt idx="3390">
                  <c:v>33900</c:v>
                </c:pt>
                <c:pt idx="3391">
                  <c:v>33910</c:v>
                </c:pt>
                <c:pt idx="3392">
                  <c:v>33920</c:v>
                </c:pt>
                <c:pt idx="3393">
                  <c:v>33930</c:v>
                </c:pt>
                <c:pt idx="3394">
                  <c:v>33940</c:v>
                </c:pt>
                <c:pt idx="3395">
                  <c:v>33950</c:v>
                </c:pt>
                <c:pt idx="3396">
                  <c:v>33960</c:v>
                </c:pt>
                <c:pt idx="3397">
                  <c:v>33970</c:v>
                </c:pt>
                <c:pt idx="3398">
                  <c:v>33980</c:v>
                </c:pt>
                <c:pt idx="3399">
                  <c:v>33990</c:v>
                </c:pt>
                <c:pt idx="3400">
                  <c:v>34000</c:v>
                </c:pt>
                <c:pt idx="3401">
                  <c:v>34010</c:v>
                </c:pt>
                <c:pt idx="3402">
                  <c:v>34020</c:v>
                </c:pt>
                <c:pt idx="3403">
                  <c:v>34030</c:v>
                </c:pt>
                <c:pt idx="3404">
                  <c:v>34040</c:v>
                </c:pt>
                <c:pt idx="3405">
                  <c:v>34050</c:v>
                </c:pt>
                <c:pt idx="3406">
                  <c:v>34060</c:v>
                </c:pt>
                <c:pt idx="3407">
                  <c:v>34070</c:v>
                </c:pt>
                <c:pt idx="3408">
                  <c:v>34080</c:v>
                </c:pt>
                <c:pt idx="3409">
                  <c:v>34090</c:v>
                </c:pt>
                <c:pt idx="3410">
                  <c:v>34100</c:v>
                </c:pt>
                <c:pt idx="3411">
                  <c:v>34110</c:v>
                </c:pt>
                <c:pt idx="3412">
                  <c:v>34120</c:v>
                </c:pt>
                <c:pt idx="3413">
                  <c:v>34130</c:v>
                </c:pt>
                <c:pt idx="3414">
                  <c:v>34140</c:v>
                </c:pt>
                <c:pt idx="3415">
                  <c:v>34150</c:v>
                </c:pt>
                <c:pt idx="3416">
                  <c:v>34160</c:v>
                </c:pt>
                <c:pt idx="3417">
                  <c:v>34170</c:v>
                </c:pt>
                <c:pt idx="3418">
                  <c:v>34180</c:v>
                </c:pt>
                <c:pt idx="3419">
                  <c:v>34190</c:v>
                </c:pt>
                <c:pt idx="3420">
                  <c:v>34200</c:v>
                </c:pt>
                <c:pt idx="3421">
                  <c:v>34210</c:v>
                </c:pt>
                <c:pt idx="3422">
                  <c:v>34220</c:v>
                </c:pt>
                <c:pt idx="3423">
                  <c:v>34230</c:v>
                </c:pt>
                <c:pt idx="3424">
                  <c:v>34240</c:v>
                </c:pt>
                <c:pt idx="3425">
                  <c:v>34250</c:v>
                </c:pt>
                <c:pt idx="3426">
                  <c:v>34260</c:v>
                </c:pt>
                <c:pt idx="3427">
                  <c:v>34270</c:v>
                </c:pt>
                <c:pt idx="3428">
                  <c:v>34280</c:v>
                </c:pt>
                <c:pt idx="3429">
                  <c:v>34290</c:v>
                </c:pt>
                <c:pt idx="3430">
                  <c:v>34300</c:v>
                </c:pt>
                <c:pt idx="3431">
                  <c:v>34310</c:v>
                </c:pt>
                <c:pt idx="3432">
                  <c:v>34320</c:v>
                </c:pt>
                <c:pt idx="3433">
                  <c:v>34330</c:v>
                </c:pt>
                <c:pt idx="3434">
                  <c:v>34340</c:v>
                </c:pt>
                <c:pt idx="3435">
                  <c:v>34350</c:v>
                </c:pt>
                <c:pt idx="3436">
                  <c:v>34360</c:v>
                </c:pt>
                <c:pt idx="3437">
                  <c:v>34370</c:v>
                </c:pt>
                <c:pt idx="3438">
                  <c:v>34380</c:v>
                </c:pt>
                <c:pt idx="3439">
                  <c:v>34390</c:v>
                </c:pt>
                <c:pt idx="3440">
                  <c:v>34400</c:v>
                </c:pt>
                <c:pt idx="3441">
                  <c:v>34410</c:v>
                </c:pt>
                <c:pt idx="3442">
                  <c:v>34420</c:v>
                </c:pt>
                <c:pt idx="3443">
                  <c:v>34430</c:v>
                </c:pt>
                <c:pt idx="3444">
                  <c:v>34440</c:v>
                </c:pt>
                <c:pt idx="3445">
                  <c:v>34450</c:v>
                </c:pt>
                <c:pt idx="3446">
                  <c:v>34460</c:v>
                </c:pt>
                <c:pt idx="3447">
                  <c:v>34470</c:v>
                </c:pt>
                <c:pt idx="3448">
                  <c:v>34480</c:v>
                </c:pt>
                <c:pt idx="3449">
                  <c:v>34490</c:v>
                </c:pt>
                <c:pt idx="3450">
                  <c:v>34500</c:v>
                </c:pt>
                <c:pt idx="3451">
                  <c:v>34510</c:v>
                </c:pt>
                <c:pt idx="3452">
                  <c:v>34520</c:v>
                </c:pt>
                <c:pt idx="3453">
                  <c:v>34530</c:v>
                </c:pt>
                <c:pt idx="3454">
                  <c:v>34540</c:v>
                </c:pt>
                <c:pt idx="3455">
                  <c:v>34550</c:v>
                </c:pt>
                <c:pt idx="3456">
                  <c:v>34560</c:v>
                </c:pt>
                <c:pt idx="3457">
                  <c:v>34570</c:v>
                </c:pt>
                <c:pt idx="3458">
                  <c:v>34580</c:v>
                </c:pt>
                <c:pt idx="3459">
                  <c:v>34590</c:v>
                </c:pt>
                <c:pt idx="3460">
                  <c:v>34600</c:v>
                </c:pt>
                <c:pt idx="3461">
                  <c:v>34610</c:v>
                </c:pt>
                <c:pt idx="3462">
                  <c:v>34620</c:v>
                </c:pt>
                <c:pt idx="3463">
                  <c:v>34630</c:v>
                </c:pt>
                <c:pt idx="3464">
                  <c:v>34640</c:v>
                </c:pt>
                <c:pt idx="3465">
                  <c:v>34650</c:v>
                </c:pt>
                <c:pt idx="3466">
                  <c:v>34660</c:v>
                </c:pt>
                <c:pt idx="3467">
                  <c:v>34670</c:v>
                </c:pt>
                <c:pt idx="3468">
                  <c:v>34680</c:v>
                </c:pt>
                <c:pt idx="3469">
                  <c:v>34690</c:v>
                </c:pt>
                <c:pt idx="3470">
                  <c:v>34700</c:v>
                </c:pt>
                <c:pt idx="3471">
                  <c:v>34710</c:v>
                </c:pt>
                <c:pt idx="3472">
                  <c:v>34720</c:v>
                </c:pt>
                <c:pt idx="3473">
                  <c:v>34730</c:v>
                </c:pt>
                <c:pt idx="3474">
                  <c:v>34740</c:v>
                </c:pt>
                <c:pt idx="3475">
                  <c:v>34750</c:v>
                </c:pt>
                <c:pt idx="3476">
                  <c:v>34760</c:v>
                </c:pt>
                <c:pt idx="3477">
                  <c:v>34770</c:v>
                </c:pt>
                <c:pt idx="3478">
                  <c:v>34780</c:v>
                </c:pt>
                <c:pt idx="3479">
                  <c:v>34790</c:v>
                </c:pt>
                <c:pt idx="3480">
                  <c:v>34800</c:v>
                </c:pt>
                <c:pt idx="3481">
                  <c:v>34810</c:v>
                </c:pt>
                <c:pt idx="3482">
                  <c:v>34820</c:v>
                </c:pt>
                <c:pt idx="3483">
                  <c:v>34830</c:v>
                </c:pt>
                <c:pt idx="3484">
                  <c:v>34840</c:v>
                </c:pt>
                <c:pt idx="3485">
                  <c:v>34850</c:v>
                </c:pt>
                <c:pt idx="3486">
                  <c:v>34860</c:v>
                </c:pt>
                <c:pt idx="3487">
                  <c:v>34870</c:v>
                </c:pt>
                <c:pt idx="3488">
                  <c:v>34880</c:v>
                </c:pt>
                <c:pt idx="3489">
                  <c:v>34890</c:v>
                </c:pt>
                <c:pt idx="3490">
                  <c:v>34900</c:v>
                </c:pt>
                <c:pt idx="3491">
                  <c:v>34910</c:v>
                </c:pt>
                <c:pt idx="3492">
                  <c:v>34920</c:v>
                </c:pt>
                <c:pt idx="3493">
                  <c:v>34930</c:v>
                </c:pt>
                <c:pt idx="3494">
                  <c:v>34940</c:v>
                </c:pt>
                <c:pt idx="3495">
                  <c:v>34950</c:v>
                </c:pt>
                <c:pt idx="3496">
                  <c:v>34960</c:v>
                </c:pt>
                <c:pt idx="3497">
                  <c:v>34970</c:v>
                </c:pt>
                <c:pt idx="3498">
                  <c:v>34980</c:v>
                </c:pt>
                <c:pt idx="3499">
                  <c:v>34990</c:v>
                </c:pt>
                <c:pt idx="3500">
                  <c:v>35000</c:v>
                </c:pt>
                <c:pt idx="3501">
                  <c:v>35010</c:v>
                </c:pt>
                <c:pt idx="3502">
                  <c:v>35020</c:v>
                </c:pt>
                <c:pt idx="3503">
                  <c:v>35030</c:v>
                </c:pt>
                <c:pt idx="3504">
                  <c:v>35040</c:v>
                </c:pt>
                <c:pt idx="3505">
                  <c:v>35050</c:v>
                </c:pt>
                <c:pt idx="3506">
                  <c:v>35060</c:v>
                </c:pt>
                <c:pt idx="3507">
                  <c:v>35070</c:v>
                </c:pt>
                <c:pt idx="3508">
                  <c:v>35080</c:v>
                </c:pt>
                <c:pt idx="3509">
                  <c:v>35090</c:v>
                </c:pt>
                <c:pt idx="3510">
                  <c:v>35100</c:v>
                </c:pt>
                <c:pt idx="3511">
                  <c:v>35110</c:v>
                </c:pt>
                <c:pt idx="3512">
                  <c:v>35120</c:v>
                </c:pt>
                <c:pt idx="3513">
                  <c:v>35130</c:v>
                </c:pt>
                <c:pt idx="3514">
                  <c:v>35140</c:v>
                </c:pt>
                <c:pt idx="3515">
                  <c:v>35150</c:v>
                </c:pt>
                <c:pt idx="3516">
                  <c:v>35160</c:v>
                </c:pt>
                <c:pt idx="3517">
                  <c:v>35170</c:v>
                </c:pt>
                <c:pt idx="3518">
                  <c:v>35180</c:v>
                </c:pt>
                <c:pt idx="3519">
                  <c:v>35190</c:v>
                </c:pt>
                <c:pt idx="3520">
                  <c:v>35200</c:v>
                </c:pt>
                <c:pt idx="3521">
                  <c:v>35210</c:v>
                </c:pt>
                <c:pt idx="3522">
                  <c:v>35220</c:v>
                </c:pt>
                <c:pt idx="3523">
                  <c:v>35230</c:v>
                </c:pt>
                <c:pt idx="3524">
                  <c:v>35240</c:v>
                </c:pt>
                <c:pt idx="3525">
                  <c:v>35250</c:v>
                </c:pt>
                <c:pt idx="3526">
                  <c:v>35260</c:v>
                </c:pt>
                <c:pt idx="3527">
                  <c:v>35270</c:v>
                </c:pt>
                <c:pt idx="3528">
                  <c:v>35280</c:v>
                </c:pt>
                <c:pt idx="3529">
                  <c:v>35290</c:v>
                </c:pt>
                <c:pt idx="3530">
                  <c:v>35300</c:v>
                </c:pt>
                <c:pt idx="3531">
                  <c:v>35310</c:v>
                </c:pt>
                <c:pt idx="3532">
                  <c:v>35320</c:v>
                </c:pt>
                <c:pt idx="3533">
                  <c:v>35330</c:v>
                </c:pt>
                <c:pt idx="3534">
                  <c:v>35340</c:v>
                </c:pt>
                <c:pt idx="3535">
                  <c:v>35350</c:v>
                </c:pt>
                <c:pt idx="3536">
                  <c:v>35360</c:v>
                </c:pt>
                <c:pt idx="3537">
                  <c:v>35370</c:v>
                </c:pt>
                <c:pt idx="3538">
                  <c:v>35380</c:v>
                </c:pt>
                <c:pt idx="3539">
                  <c:v>35390</c:v>
                </c:pt>
                <c:pt idx="3540">
                  <c:v>35400</c:v>
                </c:pt>
                <c:pt idx="3541">
                  <c:v>35410</c:v>
                </c:pt>
                <c:pt idx="3542">
                  <c:v>35420</c:v>
                </c:pt>
                <c:pt idx="3543">
                  <c:v>35430</c:v>
                </c:pt>
                <c:pt idx="3544">
                  <c:v>35440</c:v>
                </c:pt>
                <c:pt idx="3545">
                  <c:v>35450</c:v>
                </c:pt>
                <c:pt idx="3546">
                  <c:v>35460</c:v>
                </c:pt>
                <c:pt idx="3547">
                  <c:v>35470</c:v>
                </c:pt>
                <c:pt idx="3548">
                  <c:v>35480</c:v>
                </c:pt>
                <c:pt idx="3549">
                  <c:v>35490</c:v>
                </c:pt>
                <c:pt idx="3550">
                  <c:v>35500</c:v>
                </c:pt>
                <c:pt idx="3551">
                  <c:v>35510</c:v>
                </c:pt>
                <c:pt idx="3552">
                  <c:v>35520</c:v>
                </c:pt>
                <c:pt idx="3553">
                  <c:v>35530</c:v>
                </c:pt>
                <c:pt idx="3554">
                  <c:v>35540</c:v>
                </c:pt>
                <c:pt idx="3555">
                  <c:v>35550</c:v>
                </c:pt>
                <c:pt idx="3556">
                  <c:v>35560</c:v>
                </c:pt>
                <c:pt idx="3557">
                  <c:v>35570</c:v>
                </c:pt>
                <c:pt idx="3558">
                  <c:v>35580</c:v>
                </c:pt>
                <c:pt idx="3559">
                  <c:v>35590</c:v>
                </c:pt>
                <c:pt idx="3560">
                  <c:v>35600</c:v>
                </c:pt>
                <c:pt idx="3561">
                  <c:v>35610</c:v>
                </c:pt>
                <c:pt idx="3562">
                  <c:v>35620</c:v>
                </c:pt>
                <c:pt idx="3563">
                  <c:v>35630</c:v>
                </c:pt>
                <c:pt idx="3564">
                  <c:v>35640</c:v>
                </c:pt>
                <c:pt idx="3565">
                  <c:v>35650</c:v>
                </c:pt>
                <c:pt idx="3566">
                  <c:v>35660</c:v>
                </c:pt>
                <c:pt idx="3567">
                  <c:v>35670</c:v>
                </c:pt>
                <c:pt idx="3568">
                  <c:v>35680</c:v>
                </c:pt>
                <c:pt idx="3569">
                  <c:v>35690</c:v>
                </c:pt>
                <c:pt idx="3570">
                  <c:v>35700</c:v>
                </c:pt>
                <c:pt idx="3571">
                  <c:v>35710</c:v>
                </c:pt>
                <c:pt idx="3572">
                  <c:v>35720</c:v>
                </c:pt>
                <c:pt idx="3573">
                  <c:v>35730</c:v>
                </c:pt>
                <c:pt idx="3574">
                  <c:v>35740</c:v>
                </c:pt>
                <c:pt idx="3575">
                  <c:v>35750</c:v>
                </c:pt>
                <c:pt idx="3576">
                  <c:v>35760</c:v>
                </c:pt>
                <c:pt idx="3577">
                  <c:v>35770</c:v>
                </c:pt>
                <c:pt idx="3578">
                  <c:v>35780</c:v>
                </c:pt>
                <c:pt idx="3579">
                  <c:v>35790</c:v>
                </c:pt>
                <c:pt idx="3580">
                  <c:v>35800</c:v>
                </c:pt>
                <c:pt idx="3581">
                  <c:v>35810</c:v>
                </c:pt>
                <c:pt idx="3582">
                  <c:v>35820</c:v>
                </c:pt>
                <c:pt idx="3583">
                  <c:v>35830</c:v>
                </c:pt>
                <c:pt idx="3584">
                  <c:v>35840</c:v>
                </c:pt>
                <c:pt idx="3585">
                  <c:v>35850</c:v>
                </c:pt>
                <c:pt idx="3586">
                  <c:v>35860</c:v>
                </c:pt>
                <c:pt idx="3587">
                  <c:v>35870</c:v>
                </c:pt>
                <c:pt idx="3588">
                  <c:v>35880</c:v>
                </c:pt>
                <c:pt idx="3589">
                  <c:v>35890</c:v>
                </c:pt>
                <c:pt idx="3590">
                  <c:v>35900</c:v>
                </c:pt>
                <c:pt idx="3591">
                  <c:v>35910</c:v>
                </c:pt>
                <c:pt idx="3592">
                  <c:v>35920</c:v>
                </c:pt>
                <c:pt idx="3593">
                  <c:v>35930</c:v>
                </c:pt>
                <c:pt idx="3594">
                  <c:v>35940</c:v>
                </c:pt>
                <c:pt idx="3595">
                  <c:v>35950</c:v>
                </c:pt>
                <c:pt idx="3596">
                  <c:v>35960</c:v>
                </c:pt>
                <c:pt idx="3597">
                  <c:v>35970</c:v>
                </c:pt>
                <c:pt idx="3598">
                  <c:v>35980</c:v>
                </c:pt>
                <c:pt idx="3599">
                  <c:v>35990</c:v>
                </c:pt>
                <c:pt idx="3600">
                  <c:v>36000</c:v>
                </c:pt>
                <c:pt idx="3601">
                  <c:v>36010</c:v>
                </c:pt>
                <c:pt idx="3602">
                  <c:v>36020</c:v>
                </c:pt>
                <c:pt idx="3603">
                  <c:v>36030</c:v>
                </c:pt>
                <c:pt idx="3604">
                  <c:v>36040</c:v>
                </c:pt>
                <c:pt idx="3605">
                  <c:v>36050</c:v>
                </c:pt>
                <c:pt idx="3606">
                  <c:v>36060</c:v>
                </c:pt>
                <c:pt idx="3607">
                  <c:v>36070</c:v>
                </c:pt>
                <c:pt idx="3608">
                  <c:v>36080</c:v>
                </c:pt>
                <c:pt idx="3609">
                  <c:v>36090</c:v>
                </c:pt>
                <c:pt idx="3610">
                  <c:v>36100</c:v>
                </c:pt>
                <c:pt idx="3611">
                  <c:v>36110</c:v>
                </c:pt>
                <c:pt idx="3612">
                  <c:v>36120</c:v>
                </c:pt>
                <c:pt idx="3613">
                  <c:v>36130</c:v>
                </c:pt>
                <c:pt idx="3614">
                  <c:v>36140</c:v>
                </c:pt>
                <c:pt idx="3615">
                  <c:v>36150</c:v>
                </c:pt>
                <c:pt idx="3616">
                  <c:v>36160</c:v>
                </c:pt>
                <c:pt idx="3617">
                  <c:v>36170</c:v>
                </c:pt>
                <c:pt idx="3618">
                  <c:v>36180</c:v>
                </c:pt>
                <c:pt idx="3619">
                  <c:v>36190</c:v>
                </c:pt>
                <c:pt idx="3620">
                  <c:v>36200</c:v>
                </c:pt>
                <c:pt idx="3621">
                  <c:v>36210</c:v>
                </c:pt>
                <c:pt idx="3622">
                  <c:v>36220</c:v>
                </c:pt>
                <c:pt idx="3623">
                  <c:v>36230</c:v>
                </c:pt>
                <c:pt idx="3624">
                  <c:v>36240</c:v>
                </c:pt>
                <c:pt idx="3625">
                  <c:v>36250</c:v>
                </c:pt>
                <c:pt idx="3626">
                  <c:v>36260</c:v>
                </c:pt>
                <c:pt idx="3627">
                  <c:v>36270</c:v>
                </c:pt>
                <c:pt idx="3628">
                  <c:v>36280</c:v>
                </c:pt>
                <c:pt idx="3629">
                  <c:v>36290</c:v>
                </c:pt>
                <c:pt idx="3630">
                  <c:v>36300</c:v>
                </c:pt>
                <c:pt idx="3631">
                  <c:v>36310</c:v>
                </c:pt>
                <c:pt idx="3632">
                  <c:v>36320</c:v>
                </c:pt>
                <c:pt idx="3633">
                  <c:v>36330</c:v>
                </c:pt>
                <c:pt idx="3634">
                  <c:v>36340</c:v>
                </c:pt>
                <c:pt idx="3635">
                  <c:v>36350</c:v>
                </c:pt>
                <c:pt idx="3636">
                  <c:v>36360</c:v>
                </c:pt>
                <c:pt idx="3637">
                  <c:v>36370</c:v>
                </c:pt>
                <c:pt idx="3638">
                  <c:v>36380</c:v>
                </c:pt>
                <c:pt idx="3639">
                  <c:v>36390</c:v>
                </c:pt>
                <c:pt idx="3640">
                  <c:v>36400</c:v>
                </c:pt>
                <c:pt idx="3641">
                  <c:v>36410</c:v>
                </c:pt>
                <c:pt idx="3642">
                  <c:v>36420</c:v>
                </c:pt>
                <c:pt idx="3643">
                  <c:v>36430</c:v>
                </c:pt>
                <c:pt idx="3644">
                  <c:v>36440</c:v>
                </c:pt>
                <c:pt idx="3645">
                  <c:v>36450</c:v>
                </c:pt>
                <c:pt idx="3646">
                  <c:v>36460</c:v>
                </c:pt>
                <c:pt idx="3647">
                  <c:v>36470</c:v>
                </c:pt>
                <c:pt idx="3648">
                  <c:v>36480</c:v>
                </c:pt>
                <c:pt idx="3649">
                  <c:v>36490</c:v>
                </c:pt>
                <c:pt idx="3650">
                  <c:v>36500</c:v>
                </c:pt>
                <c:pt idx="3651">
                  <c:v>36510</c:v>
                </c:pt>
                <c:pt idx="3652">
                  <c:v>36520</c:v>
                </c:pt>
                <c:pt idx="3653">
                  <c:v>36530</c:v>
                </c:pt>
                <c:pt idx="3654">
                  <c:v>36540</c:v>
                </c:pt>
                <c:pt idx="3655">
                  <c:v>36550</c:v>
                </c:pt>
                <c:pt idx="3656">
                  <c:v>36560</c:v>
                </c:pt>
                <c:pt idx="3657">
                  <c:v>36570</c:v>
                </c:pt>
                <c:pt idx="3658">
                  <c:v>36580</c:v>
                </c:pt>
                <c:pt idx="3659">
                  <c:v>36590</c:v>
                </c:pt>
                <c:pt idx="3660">
                  <c:v>36600</c:v>
                </c:pt>
                <c:pt idx="3661">
                  <c:v>36610</c:v>
                </c:pt>
                <c:pt idx="3662">
                  <c:v>36620</c:v>
                </c:pt>
                <c:pt idx="3663">
                  <c:v>36630</c:v>
                </c:pt>
                <c:pt idx="3664">
                  <c:v>36640</c:v>
                </c:pt>
                <c:pt idx="3665">
                  <c:v>36650</c:v>
                </c:pt>
                <c:pt idx="3666">
                  <c:v>36660</c:v>
                </c:pt>
                <c:pt idx="3667">
                  <c:v>36670</c:v>
                </c:pt>
                <c:pt idx="3668">
                  <c:v>36680</c:v>
                </c:pt>
                <c:pt idx="3669">
                  <c:v>36690</c:v>
                </c:pt>
                <c:pt idx="3670">
                  <c:v>36700</c:v>
                </c:pt>
                <c:pt idx="3671">
                  <c:v>36710</c:v>
                </c:pt>
                <c:pt idx="3672">
                  <c:v>36720</c:v>
                </c:pt>
                <c:pt idx="3673">
                  <c:v>36730</c:v>
                </c:pt>
                <c:pt idx="3674">
                  <c:v>36740</c:v>
                </c:pt>
                <c:pt idx="3675">
                  <c:v>36750</c:v>
                </c:pt>
                <c:pt idx="3676">
                  <c:v>36760</c:v>
                </c:pt>
                <c:pt idx="3677">
                  <c:v>36770</c:v>
                </c:pt>
                <c:pt idx="3678">
                  <c:v>36780</c:v>
                </c:pt>
                <c:pt idx="3679">
                  <c:v>36790</c:v>
                </c:pt>
                <c:pt idx="3680">
                  <c:v>36800</c:v>
                </c:pt>
                <c:pt idx="3681">
                  <c:v>36810</c:v>
                </c:pt>
                <c:pt idx="3682">
                  <c:v>36820</c:v>
                </c:pt>
                <c:pt idx="3683">
                  <c:v>36830</c:v>
                </c:pt>
                <c:pt idx="3684">
                  <c:v>36840</c:v>
                </c:pt>
                <c:pt idx="3685">
                  <c:v>36850</c:v>
                </c:pt>
                <c:pt idx="3686">
                  <c:v>36860</c:v>
                </c:pt>
                <c:pt idx="3687">
                  <c:v>36870</c:v>
                </c:pt>
                <c:pt idx="3688">
                  <c:v>36880</c:v>
                </c:pt>
                <c:pt idx="3689">
                  <c:v>36890</c:v>
                </c:pt>
                <c:pt idx="3690">
                  <c:v>36900</c:v>
                </c:pt>
                <c:pt idx="3691">
                  <c:v>36910</c:v>
                </c:pt>
                <c:pt idx="3692">
                  <c:v>36920</c:v>
                </c:pt>
                <c:pt idx="3693">
                  <c:v>36930</c:v>
                </c:pt>
                <c:pt idx="3694">
                  <c:v>36940</c:v>
                </c:pt>
                <c:pt idx="3695">
                  <c:v>36950</c:v>
                </c:pt>
                <c:pt idx="3696">
                  <c:v>36960</c:v>
                </c:pt>
                <c:pt idx="3697">
                  <c:v>36970</c:v>
                </c:pt>
                <c:pt idx="3698">
                  <c:v>36980</c:v>
                </c:pt>
                <c:pt idx="3699">
                  <c:v>36990</c:v>
                </c:pt>
                <c:pt idx="3700">
                  <c:v>37000</c:v>
                </c:pt>
                <c:pt idx="3701">
                  <c:v>37010</c:v>
                </c:pt>
                <c:pt idx="3702">
                  <c:v>37020</c:v>
                </c:pt>
                <c:pt idx="3703">
                  <c:v>37030</c:v>
                </c:pt>
                <c:pt idx="3704">
                  <c:v>37040</c:v>
                </c:pt>
                <c:pt idx="3705">
                  <c:v>37050</c:v>
                </c:pt>
                <c:pt idx="3706">
                  <c:v>37060</c:v>
                </c:pt>
                <c:pt idx="3707">
                  <c:v>37070</c:v>
                </c:pt>
                <c:pt idx="3708">
                  <c:v>37080</c:v>
                </c:pt>
                <c:pt idx="3709">
                  <c:v>37090</c:v>
                </c:pt>
                <c:pt idx="3710">
                  <c:v>37100</c:v>
                </c:pt>
                <c:pt idx="3711">
                  <c:v>37110</c:v>
                </c:pt>
                <c:pt idx="3712">
                  <c:v>37120</c:v>
                </c:pt>
                <c:pt idx="3713">
                  <c:v>37130</c:v>
                </c:pt>
                <c:pt idx="3714">
                  <c:v>37140</c:v>
                </c:pt>
                <c:pt idx="3715">
                  <c:v>37150</c:v>
                </c:pt>
                <c:pt idx="3716">
                  <c:v>37160</c:v>
                </c:pt>
                <c:pt idx="3717">
                  <c:v>37170</c:v>
                </c:pt>
                <c:pt idx="3718">
                  <c:v>37180</c:v>
                </c:pt>
                <c:pt idx="3719">
                  <c:v>37190</c:v>
                </c:pt>
                <c:pt idx="3720">
                  <c:v>37200</c:v>
                </c:pt>
                <c:pt idx="3721">
                  <c:v>37210</c:v>
                </c:pt>
                <c:pt idx="3722">
                  <c:v>37220</c:v>
                </c:pt>
                <c:pt idx="3723">
                  <c:v>37230</c:v>
                </c:pt>
                <c:pt idx="3724">
                  <c:v>37240</c:v>
                </c:pt>
                <c:pt idx="3725">
                  <c:v>37250</c:v>
                </c:pt>
                <c:pt idx="3726">
                  <c:v>37260</c:v>
                </c:pt>
                <c:pt idx="3727">
                  <c:v>37270</c:v>
                </c:pt>
                <c:pt idx="3728">
                  <c:v>37280</c:v>
                </c:pt>
                <c:pt idx="3729">
                  <c:v>37290</c:v>
                </c:pt>
                <c:pt idx="3730">
                  <c:v>37300</c:v>
                </c:pt>
                <c:pt idx="3731">
                  <c:v>37310</c:v>
                </c:pt>
                <c:pt idx="3732">
                  <c:v>37320</c:v>
                </c:pt>
                <c:pt idx="3733">
                  <c:v>37330</c:v>
                </c:pt>
                <c:pt idx="3734">
                  <c:v>37340</c:v>
                </c:pt>
                <c:pt idx="3735">
                  <c:v>37350</c:v>
                </c:pt>
                <c:pt idx="3736">
                  <c:v>37360</c:v>
                </c:pt>
                <c:pt idx="3737">
                  <c:v>37370</c:v>
                </c:pt>
                <c:pt idx="3738">
                  <c:v>37380</c:v>
                </c:pt>
                <c:pt idx="3739">
                  <c:v>37390</c:v>
                </c:pt>
                <c:pt idx="3740">
                  <c:v>37400</c:v>
                </c:pt>
                <c:pt idx="3741">
                  <c:v>37410</c:v>
                </c:pt>
                <c:pt idx="3742">
                  <c:v>37420</c:v>
                </c:pt>
                <c:pt idx="3743">
                  <c:v>37430</c:v>
                </c:pt>
                <c:pt idx="3744">
                  <c:v>37440</c:v>
                </c:pt>
                <c:pt idx="3745">
                  <c:v>37450</c:v>
                </c:pt>
                <c:pt idx="3746">
                  <c:v>37460</c:v>
                </c:pt>
                <c:pt idx="3747">
                  <c:v>37470</c:v>
                </c:pt>
                <c:pt idx="3748">
                  <c:v>37480</c:v>
                </c:pt>
                <c:pt idx="3749">
                  <c:v>37490</c:v>
                </c:pt>
                <c:pt idx="3750">
                  <c:v>37500</c:v>
                </c:pt>
                <c:pt idx="3751">
                  <c:v>37510</c:v>
                </c:pt>
                <c:pt idx="3752">
                  <c:v>37520</c:v>
                </c:pt>
                <c:pt idx="3753">
                  <c:v>37530</c:v>
                </c:pt>
                <c:pt idx="3754">
                  <c:v>37540</c:v>
                </c:pt>
                <c:pt idx="3755">
                  <c:v>37550</c:v>
                </c:pt>
                <c:pt idx="3756">
                  <c:v>37560</c:v>
                </c:pt>
                <c:pt idx="3757">
                  <c:v>37570</c:v>
                </c:pt>
                <c:pt idx="3758">
                  <c:v>37580</c:v>
                </c:pt>
                <c:pt idx="3759">
                  <c:v>37590</c:v>
                </c:pt>
                <c:pt idx="3760">
                  <c:v>37600</c:v>
                </c:pt>
                <c:pt idx="3761">
                  <c:v>37610</c:v>
                </c:pt>
                <c:pt idx="3762">
                  <c:v>37620</c:v>
                </c:pt>
                <c:pt idx="3763">
                  <c:v>37630</c:v>
                </c:pt>
                <c:pt idx="3764">
                  <c:v>37640</c:v>
                </c:pt>
                <c:pt idx="3765">
                  <c:v>37650</c:v>
                </c:pt>
                <c:pt idx="3766">
                  <c:v>37660</c:v>
                </c:pt>
                <c:pt idx="3767">
                  <c:v>37670</c:v>
                </c:pt>
                <c:pt idx="3768">
                  <c:v>37680</c:v>
                </c:pt>
                <c:pt idx="3769">
                  <c:v>37690</c:v>
                </c:pt>
                <c:pt idx="3770">
                  <c:v>37700</c:v>
                </c:pt>
                <c:pt idx="3771">
                  <c:v>37710</c:v>
                </c:pt>
                <c:pt idx="3772">
                  <c:v>37720</c:v>
                </c:pt>
                <c:pt idx="3773">
                  <c:v>37730</c:v>
                </c:pt>
                <c:pt idx="3774">
                  <c:v>37740</c:v>
                </c:pt>
                <c:pt idx="3775">
                  <c:v>37750</c:v>
                </c:pt>
                <c:pt idx="3776">
                  <c:v>37760</c:v>
                </c:pt>
                <c:pt idx="3777">
                  <c:v>37770</c:v>
                </c:pt>
                <c:pt idx="3778">
                  <c:v>37780</c:v>
                </c:pt>
                <c:pt idx="3779">
                  <c:v>37790</c:v>
                </c:pt>
                <c:pt idx="3780">
                  <c:v>37800</c:v>
                </c:pt>
                <c:pt idx="3781">
                  <c:v>37810</c:v>
                </c:pt>
                <c:pt idx="3782">
                  <c:v>37820</c:v>
                </c:pt>
                <c:pt idx="3783">
                  <c:v>37830</c:v>
                </c:pt>
                <c:pt idx="3784">
                  <c:v>37840</c:v>
                </c:pt>
                <c:pt idx="3785">
                  <c:v>37850</c:v>
                </c:pt>
                <c:pt idx="3786">
                  <c:v>37860</c:v>
                </c:pt>
                <c:pt idx="3787">
                  <c:v>37870</c:v>
                </c:pt>
                <c:pt idx="3788">
                  <c:v>37880</c:v>
                </c:pt>
                <c:pt idx="3789">
                  <c:v>37890</c:v>
                </c:pt>
                <c:pt idx="3790">
                  <c:v>37900</c:v>
                </c:pt>
                <c:pt idx="3791">
                  <c:v>37910</c:v>
                </c:pt>
                <c:pt idx="3792">
                  <c:v>37920</c:v>
                </c:pt>
                <c:pt idx="3793">
                  <c:v>37930</c:v>
                </c:pt>
                <c:pt idx="3794">
                  <c:v>37940</c:v>
                </c:pt>
                <c:pt idx="3795">
                  <c:v>37950</c:v>
                </c:pt>
                <c:pt idx="3796">
                  <c:v>37960</c:v>
                </c:pt>
                <c:pt idx="3797">
                  <c:v>37970</c:v>
                </c:pt>
                <c:pt idx="3798">
                  <c:v>37980</c:v>
                </c:pt>
                <c:pt idx="3799">
                  <c:v>37990</c:v>
                </c:pt>
                <c:pt idx="3800">
                  <c:v>38000</c:v>
                </c:pt>
                <c:pt idx="3801">
                  <c:v>38010</c:v>
                </c:pt>
                <c:pt idx="3802">
                  <c:v>38020</c:v>
                </c:pt>
                <c:pt idx="3803">
                  <c:v>38030</c:v>
                </c:pt>
                <c:pt idx="3804">
                  <c:v>38040</c:v>
                </c:pt>
                <c:pt idx="3805">
                  <c:v>38050</c:v>
                </c:pt>
                <c:pt idx="3806">
                  <c:v>38060</c:v>
                </c:pt>
                <c:pt idx="3807">
                  <c:v>38070</c:v>
                </c:pt>
                <c:pt idx="3808">
                  <c:v>38080</c:v>
                </c:pt>
                <c:pt idx="3809">
                  <c:v>38090</c:v>
                </c:pt>
                <c:pt idx="3810">
                  <c:v>38100</c:v>
                </c:pt>
                <c:pt idx="3811">
                  <c:v>38110</c:v>
                </c:pt>
                <c:pt idx="3812">
                  <c:v>38120</c:v>
                </c:pt>
                <c:pt idx="3813">
                  <c:v>38130</c:v>
                </c:pt>
                <c:pt idx="3814">
                  <c:v>38140</c:v>
                </c:pt>
                <c:pt idx="3815">
                  <c:v>38150</c:v>
                </c:pt>
                <c:pt idx="3816">
                  <c:v>38160</c:v>
                </c:pt>
                <c:pt idx="3817">
                  <c:v>38170</c:v>
                </c:pt>
                <c:pt idx="3818">
                  <c:v>38180</c:v>
                </c:pt>
                <c:pt idx="3819">
                  <c:v>38190</c:v>
                </c:pt>
                <c:pt idx="3820">
                  <c:v>38200</c:v>
                </c:pt>
                <c:pt idx="3821">
                  <c:v>38210</c:v>
                </c:pt>
                <c:pt idx="3822">
                  <c:v>38220</c:v>
                </c:pt>
                <c:pt idx="3823">
                  <c:v>38230</c:v>
                </c:pt>
                <c:pt idx="3824">
                  <c:v>38240</c:v>
                </c:pt>
                <c:pt idx="3825">
                  <c:v>38250</c:v>
                </c:pt>
                <c:pt idx="3826">
                  <c:v>38260</c:v>
                </c:pt>
                <c:pt idx="3827">
                  <c:v>38270</c:v>
                </c:pt>
                <c:pt idx="3828">
                  <c:v>38280</c:v>
                </c:pt>
                <c:pt idx="3829">
                  <c:v>38290</c:v>
                </c:pt>
                <c:pt idx="3830">
                  <c:v>38300</c:v>
                </c:pt>
                <c:pt idx="3831">
                  <c:v>38310</c:v>
                </c:pt>
                <c:pt idx="3832">
                  <c:v>38320</c:v>
                </c:pt>
                <c:pt idx="3833">
                  <c:v>38330</c:v>
                </c:pt>
                <c:pt idx="3834">
                  <c:v>38340</c:v>
                </c:pt>
                <c:pt idx="3835">
                  <c:v>38350</c:v>
                </c:pt>
                <c:pt idx="3836">
                  <c:v>38360</c:v>
                </c:pt>
                <c:pt idx="3837">
                  <c:v>38370</c:v>
                </c:pt>
                <c:pt idx="3838">
                  <c:v>38380</c:v>
                </c:pt>
                <c:pt idx="3839">
                  <c:v>38390</c:v>
                </c:pt>
                <c:pt idx="3840">
                  <c:v>38400</c:v>
                </c:pt>
                <c:pt idx="3841">
                  <c:v>38410</c:v>
                </c:pt>
                <c:pt idx="3842">
                  <c:v>38420</c:v>
                </c:pt>
                <c:pt idx="3843">
                  <c:v>38430</c:v>
                </c:pt>
                <c:pt idx="3844">
                  <c:v>38440</c:v>
                </c:pt>
                <c:pt idx="3845">
                  <c:v>38450</c:v>
                </c:pt>
                <c:pt idx="3846">
                  <c:v>38460</c:v>
                </c:pt>
                <c:pt idx="3847">
                  <c:v>38470</c:v>
                </c:pt>
                <c:pt idx="3848">
                  <c:v>38480</c:v>
                </c:pt>
                <c:pt idx="3849">
                  <c:v>38490</c:v>
                </c:pt>
                <c:pt idx="3850">
                  <c:v>38500</c:v>
                </c:pt>
                <c:pt idx="3851">
                  <c:v>38510</c:v>
                </c:pt>
                <c:pt idx="3852">
                  <c:v>38520</c:v>
                </c:pt>
                <c:pt idx="3853">
                  <c:v>38530</c:v>
                </c:pt>
                <c:pt idx="3854">
                  <c:v>38540</c:v>
                </c:pt>
                <c:pt idx="3855">
                  <c:v>38550</c:v>
                </c:pt>
                <c:pt idx="3856">
                  <c:v>38560</c:v>
                </c:pt>
                <c:pt idx="3857">
                  <c:v>38570</c:v>
                </c:pt>
                <c:pt idx="3858">
                  <c:v>38580</c:v>
                </c:pt>
                <c:pt idx="3859">
                  <c:v>38590</c:v>
                </c:pt>
                <c:pt idx="3860">
                  <c:v>38600</c:v>
                </c:pt>
                <c:pt idx="3861">
                  <c:v>38610</c:v>
                </c:pt>
                <c:pt idx="3862">
                  <c:v>38620</c:v>
                </c:pt>
                <c:pt idx="3863">
                  <c:v>38630</c:v>
                </c:pt>
                <c:pt idx="3864">
                  <c:v>38640</c:v>
                </c:pt>
                <c:pt idx="3865">
                  <c:v>38650</c:v>
                </c:pt>
                <c:pt idx="3866">
                  <c:v>38660</c:v>
                </c:pt>
                <c:pt idx="3867">
                  <c:v>38670</c:v>
                </c:pt>
                <c:pt idx="3868">
                  <c:v>38680</c:v>
                </c:pt>
                <c:pt idx="3869">
                  <c:v>38690</c:v>
                </c:pt>
                <c:pt idx="3870">
                  <c:v>38700</c:v>
                </c:pt>
                <c:pt idx="3871">
                  <c:v>38710</c:v>
                </c:pt>
                <c:pt idx="3872">
                  <c:v>38720</c:v>
                </c:pt>
                <c:pt idx="3873">
                  <c:v>38730</c:v>
                </c:pt>
                <c:pt idx="3874">
                  <c:v>38740</c:v>
                </c:pt>
                <c:pt idx="3875">
                  <c:v>38750</c:v>
                </c:pt>
                <c:pt idx="3876">
                  <c:v>38760</c:v>
                </c:pt>
                <c:pt idx="3877">
                  <c:v>38770</c:v>
                </c:pt>
                <c:pt idx="3878">
                  <c:v>38780</c:v>
                </c:pt>
                <c:pt idx="3879">
                  <c:v>38790</c:v>
                </c:pt>
                <c:pt idx="3880">
                  <c:v>38800</c:v>
                </c:pt>
                <c:pt idx="3881">
                  <c:v>38810</c:v>
                </c:pt>
                <c:pt idx="3882">
                  <c:v>38820</c:v>
                </c:pt>
                <c:pt idx="3883">
                  <c:v>38830</c:v>
                </c:pt>
                <c:pt idx="3884">
                  <c:v>38840</c:v>
                </c:pt>
                <c:pt idx="3885">
                  <c:v>38850</c:v>
                </c:pt>
                <c:pt idx="3886">
                  <c:v>38860</c:v>
                </c:pt>
                <c:pt idx="3887">
                  <c:v>38870</c:v>
                </c:pt>
                <c:pt idx="3888">
                  <c:v>38880</c:v>
                </c:pt>
                <c:pt idx="3889">
                  <c:v>38890</c:v>
                </c:pt>
                <c:pt idx="3890">
                  <c:v>38900</c:v>
                </c:pt>
                <c:pt idx="3891">
                  <c:v>38910</c:v>
                </c:pt>
                <c:pt idx="3892">
                  <c:v>38920</c:v>
                </c:pt>
                <c:pt idx="3893">
                  <c:v>38930</c:v>
                </c:pt>
                <c:pt idx="3894">
                  <c:v>38940</c:v>
                </c:pt>
                <c:pt idx="3895">
                  <c:v>38950</c:v>
                </c:pt>
                <c:pt idx="3896">
                  <c:v>38960</c:v>
                </c:pt>
                <c:pt idx="3897">
                  <c:v>38970</c:v>
                </c:pt>
                <c:pt idx="3898">
                  <c:v>38980</c:v>
                </c:pt>
                <c:pt idx="3899">
                  <c:v>38990</c:v>
                </c:pt>
                <c:pt idx="3900">
                  <c:v>39000</c:v>
                </c:pt>
                <c:pt idx="3901">
                  <c:v>39010</c:v>
                </c:pt>
                <c:pt idx="3902">
                  <c:v>39020</c:v>
                </c:pt>
                <c:pt idx="3903">
                  <c:v>39030</c:v>
                </c:pt>
                <c:pt idx="3904">
                  <c:v>39040</c:v>
                </c:pt>
                <c:pt idx="3905">
                  <c:v>39050</c:v>
                </c:pt>
                <c:pt idx="3906">
                  <c:v>39060</c:v>
                </c:pt>
                <c:pt idx="3907">
                  <c:v>39070</c:v>
                </c:pt>
                <c:pt idx="3908">
                  <c:v>39080</c:v>
                </c:pt>
                <c:pt idx="3909">
                  <c:v>39090</c:v>
                </c:pt>
                <c:pt idx="3910">
                  <c:v>39100</c:v>
                </c:pt>
                <c:pt idx="3911">
                  <c:v>39110</c:v>
                </c:pt>
                <c:pt idx="3912">
                  <c:v>39120</c:v>
                </c:pt>
                <c:pt idx="3913">
                  <c:v>39130</c:v>
                </c:pt>
                <c:pt idx="3914">
                  <c:v>39140</c:v>
                </c:pt>
                <c:pt idx="3915">
                  <c:v>39150</c:v>
                </c:pt>
                <c:pt idx="3916">
                  <c:v>39160</c:v>
                </c:pt>
                <c:pt idx="3917">
                  <c:v>39170</c:v>
                </c:pt>
                <c:pt idx="3918">
                  <c:v>39180</c:v>
                </c:pt>
                <c:pt idx="3919">
                  <c:v>39190</c:v>
                </c:pt>
                <c:pt idx="3920">
                  <c:v>39200</c:v>
                </c:pt>
                <c:pt idx="3921">
                  <c:v>39210</c:v>
                </c:pt>
                <c:pt idx="3922">
                  <c:v>39220</c:v>
                </c:pt>
                <c:pt idx="3923">
                  <c:v>39230</c:v>
                </c:pt>
                <c:pt idx="3924">
                  <c:v>39240</c:v>
                </c:pt>
                <c:pt idx="3925">
                  <c:v>39250</c:v>
                </c:pt>
                <c:pt idx="3926">
                  <c:v>39260</c:v>
                </c:pt>
                <c:pt idx="3927">
                  <c:v>39270</c:v>
                </c:pt>
                <c:pt idx="3928">
                  <c:v>39280</c:v>
                </c:pt>
                <c:pt idx="3929">
                  <c:v>39290</c:v>
                </c:pt>
                <c:pt idx="3930">
                  <c:v>39300</c:v>
                </c:pt>
                <c:pt idx="3931">
                  <c:v>39310</c:v>
                </c:pt>
                <c:pt idx="3932">
                  <c:v>39320</c:v>
                </c:pt>
                <c:pt idx="3933">
                  <c:v>39330</c:v>
                </c:pt>
                <c:pt idx="3934">
                  <c:v>39340</c:v>
                </c:pt>
                <c:pt idx="3935">
                  <c:v>39350</c:v>
                </c:pt>
                <c:pt idx="3936">
                  <c:v>39360</c:v>
                </c:pt>
                <c:pt idx="3937">
                  <c:v>39370</c:v>
                </c:pt>
                <c:pt idx="3938">
                  <c:v>39380</c:v>
                </c:pt>
                <c:pt idx="3939">
                  <c:v>39390</c:v>
                </c:pt>
                <c:pt idx="3940">
                  <c:v>39400</c:v>
                </c:pt>
                <c:pt idx="3941">
                  <c:v>39410</c:v>
                </c:pt>
                <c:pt idx="3942">
                  <c:v>39420</c:v>
                </c:pt>
                <c:pt idx="3943">
                  <c:v>39430</c:v>
                </c:pt>
                <c:pt idx="3944">
                  <c:v>39440</c:v>
                </c:pt>
                <c:pt idx="3945">
                  <c:v>39450</c:v>
                </c:pt>
                <c:pt idx="3946">
                  <c:v>39460</c:v>
                </c:pt>
                <c:pt idx="3947">
                  <c:v>39470</c:v>
                </c:pt>
                <c:pt idx="3948">
                  <c:v>39480</c:v>
                </c:pt>
                <c:pt idx="3949">
                  <c:v>39490</c:v>
                </c:pt>
                <c:pt idx="3950">
                  <c:v>39500</c:v>
                </c:pt>
                <c:pt idx="3951">
                  <c:v>39510</c:v>
                </c:pt>
                <c:pt idx="3952">
                  <c:v>39520</c:v>
                </c:pt>
                <c:pt idx="3953">
                  <c:v>39530</c:v>
                </c:pt>
                <c:pt idx="3954">
                  <c:v>39540</c:v>
                </c:pt>
                <c:pt idx="3955">
                  <c:v>39550</c:v>
                </c:pt>
                <c:pt idx="3956">
                  <c:v>39560</c:v>
                </c:pt>
                <c:pt idx="3957">
                  <c:v>39570</c:v>
                </c:pt>
                <c:pt idx="3958">
                  <c:v>39580</c:v>
                </c:pt>
                <c:pt idx="3959">
                  <c:v>39590</c:v>
                </c:pt>
                <c:pt idx="3960">
                  <c:v>39600</c:v>
                </c:pt>
                <c:pt idx="3961">
                  <c:v>39610</c:v>
                </c:pt>
                <c:pt idx="3962">
                  <c:v>39620</c:v>
                </c:pt>
                <c:pt idx="3963">
                  <c:v>39630</c:v>
                </c:pt>
                <c:pt idx="3964">
                  <c:v>39640</c:v>
                </c:pt>
                <c:pt idx="3965">
                  <c:v>39650</c:v>
                </c:pt>
                <c:pt idx="3966">
                  <c:v>39660</c:v>
                </c:pt>
                <c:pt idx="3967">
                  <c:v>39670</c:v>
                </c:pt>
                <c:pt idx="3968">
                  <c:v>39680</c:v>
                </c:pt>
                <c:pt idx="3969">
                  <c:v>39690</c:v>
                </c:pt>
                <c:pt idx="3970">
                  <c:v>39700</c:v>
                </c:pt>
                <c:pt idx="3971">
                  <c:v>39710</c:v>
                </c:pt>
                <c:pt idx="3972">
                  <c:v>39720</c:v>
                </c:pt>
                <c:pt idx="3973">
                  <c:v>39730</c:v>
                </c:pt>
                <c:pt idx="3974">
                  <c:v>39740</c:v>
                </c:pt>
                <c:pt idx="3975">
                  <c:v>39750</c:v>
                </c:pt>
                <c:pt idx="3976">
                  <c:v>39760</c:v>
                </c:pt>
                <c:pt idx="3977">
                  <c:v>39770</c:v>
                </c:pt>
                <c:pt idx="3978">
                  <c:v>39780</c:v>
                </c:pt>
                <c:pt idx="3979">
                  <c:v>39790</c:v>
                </c:pt>
                <c:pt idx="3980">
                  <c:v>39800</c:v>
                </c:pt>
                <c:pt idx="3981">
                  <c:v>39810</c:v>
                </c:pt>
                <c:pt idx="3982">
                  <c:v>39820</c:v>
                </c:pt>
                <c:pt idx="3983">
                  <c:v>39830</c:v>
                </c:pt>
                <c:pt idx="3984">
                  <c:v>39840</c:v>
                </c:pt>
                <c:pt idx="3985">
                  <c:v>39850</c:v>
                </c:pt>
                <c:pt idx="3986">
                  <c:v>39860</c:v>
                </c:pt>
                <c:pt idx="3987">
                  <c:v>39870</c:v>
                </c:pt>
                <c:pt idx="3988">
                  <c:v>39880</c:v>
                </c:pt>
                <c:pt idx="3989">
                  <c:v>39890</c:v>
                </c:pt>
                <c:pt idx="3990">
                  <c:v>39900</c:v>
                </c:pt>
                <c:pt idx="3991">
                  <c:v>39910</c:v>
                </c:pt>
                <c:pt idx="3992">
                  <c:v>39920</c:v>
                </c:pt>
                <c:pt idx="3993">
                  <c:v>39930</c:v>
                </c:pt>
                <c:pt idx="3994">
                  <c:v>39940</c:v>
                </c:pt>
                <c:pt idx="3995">
                  <c:v>39950</c:v>
                </c:pt>
                <c:pt idx="3996">
                  <c:v>39960</c:v>
                </c:pt>
                <c:pt idx="3997">
                  <c:v>39970</c:v>
                </c:pt>
                <c:pt idx="3998">
                  <c:v>39980</c:v>
                </c:pt>
                <c:pt idx="3999">
                  <c:v>39990</c:v>
                </c:pt>
                <c:pt idx="4000">
                  <c:v>40000</c:v>
                </c:pt>
              </c:numCache>
            </c:numRef>
          </c:xVal>
          <c:yVal>
            <c:numRef>
              <c:f>'drift-continent_island_f0=0'!$D$2:$D$4002</c:f>
              <c:numCache>
                <c:formatCode>General</c:formatCode>
                <c:ptCount val="4001"/>
                <c:pt idx="0">
                  <c:v>1.1275319834192825E-17</c:v>
                </c:pt>
                <c:pt idx="1">
                  <c:v>4.9882166700348915E-3</c:v>
                </c:pt>
                <c:pt idx="2">
                  <c:v>9.9505557273708439E-3</c:v>
                </c:pt>
                <c:pt idx="3">
                  <c:v>1.4887151418550425E-2</c:v>
                </c:pt>
                <c:pt idx="4">
                  <c:v>1.9798137293678127E-2</c:v>
                </c:pt>
                <c:pt idx="5">
                  <c:v>2.4683646210034327E-2</c:v>
                </c:pt>
                <c:pt idx="6">
                  <c:v>2.9543810335669593E-2</c:v>
                </c:pt>
                <c:pt idx="7">
                  <c:v>3.4378761152979352E-2</c:v>
                </c:pt>
                <c:pt idx="8">
                  <c:v>3.9188629462262023E-2</c:v>
                </c:pt>
                <c:pt idx="9">
                  <c:v>4.3973545385256621E-2</c:v>
                </c:pt>
                <c:pt idx="10">
                  <c:v>4.8733638368663422E-2</c:v>
                </c:pt>
                <c:pt idx="11">
                  <c:v>5.3469037187645709E-2</c:v>
                </c:pt>
                <c:pt idx="12">
                  <c:v>5.8179869949314116E-2</c:v>
                </c:pt>
                <c:pt idx="13">
                  <c:v>6.2866264096191143E-2</c:v>
                </c:pt>
                <c:pt idx="14">
                  <c:v>6.7528346409659781E-2</c:v>
                </c:pt>
                <c:pt idx="15">
                  <c:v>7.2166243013393305E-2</c:v>
                </c:pt>
                <c:pt idx="16">
                  <c:v>7.6780079376766952E-2</c:v>
                </c:pt>
                <c:pt idx="17">
                  <c:v>8.1369980318252502E-2</c:v>
                </c:pt>
                <c:pt idx="18">
                  <c:v>8.5936070008794996E-2</c:v>
                </c:pt>
                <c:pt idx="19">
                  <c:v>9.0478471975171601E-2</c:v>
                </c:pt>
                <c:pt idx="20">
                  <c:v>9.4997309103333885E-2</c:v>
                </c:pt>
                <c:pt idx="21">
                  <c:v>9.9492703641731808E-2</c:v>
                </c:pt>
                <c:pt idx="22">
                  <c:v>0.10396477720462123</c:v>
                </c:pt>
                <c:pt idx="23">
                  <c:v>0.10841365077535416</c:v>
                </c:pt>
                <c:pt idx="24">
                  <c:v>0.11283944470965084</c:v>
                </c:pt>
                <c:pt idx="25">
                  <c:v>0.11724227873885701</c:v>
                </c:pt>
                <c:pt idx="26">
                  <c:v>0.12162227197318173</c:v>
                </c:pt>
                <c:pt idx="27">
                  <c:v>0.12597954290492039</c:v>
                </c:pt>
                <c:pt idx="28">
                  <c:v>0.13031420941166058</c:v>
                </c:pt>
                <c:pt idx="29">
                  <c:v>0.13462638875946992</c:v>
                </c:pt>
                <c:pt idx="30">
                  <c:v>0.13891619760606999</c:v>
                </c:pt>
                <c:pt idx="31">
                  <c:v>0.14318375200399089</c:v>
                </c:pt>
                <c:pt idx="32">
                  <c:v>0.14742916740371168</c:v>
                </c:pt>
                <c:pt idx="33">
                  <c:v>0.15165255865678307</c:v>
                </c:pt>
                <c:pt idx="34">
                  <c:v>0.15585404001893532</c:v>
                </c:pt>
                <c:pt idx="35">
                  <c:v>0.16003372515316855</c:v>
                </c:pt>
                <c:pt idx="36">
                  <c:v>0.16419172713282745</c:v>
                </c:pt>
                <c:pt idx="37">
                  <c:v>0.1683281584446607</c:v>
                </c:pt>
                <c:pt idx="38">
                  <c:v>0.17244313099186498</c:v>
                </c:pt>
                <c:pt idx="39">
                  <c:v>0.17653675609711031</c:v>
                </c:pt>
                <c:pt idx="40">
                  <c:v>0.18060914450555299</c:v>
                </c:pt>
                <c:pt idx="41">
                  <c:v>0.18466040638783143</c:v>
                </c:pt>
                <c:pt idx="42">
                  <c:v>0.18869065134304636</c:v>
                </c:pt>
                <c:pt idx="43">
                  <c:v>0.19269998840172611</c:v>
                </c:pt>
                <c:pt idx="44">
                  <c:v>0.19668852602877643</c:v>
                </c:pt>
                <c:pt idx="45">
                  <c:v>0.20065637212641332</c:v>
                </c:pt>
                <c:pt idx="46">
                  <c:v>0.20460363403708448</c:v>
                </c:pt>
                <c:pt idx="47">
                  <c:v>0.20853041854637103</c:v>
                </c:pt>
                <c:pt idx="48">
                  <c:v>0.21243683188587825</c:v>
                </c:pt>
                <c:pt idx="49">
                  <c:v>0.21632297973610767</c:v>
                </c:pt>
                <c:pt idx="50">
                  <c:v>0.22018896722931786</c:v>
                </c:pt>
                <c:pt idx="51">
                  <c:v>0.22403489895236703</c:v>
                </c:pt>
                <c:pt idx="52">
                  <c:v>0.22786087894954346</c:v>
                </c:pt>
                <c:pt idx="53">
                  <c:v>0.23166701072537965</c:v>
                </c:pt>
                <c:pt idx="54">
                  <c:v>0.23545339724745273</c:v>
                </c:pt>
                <c:pt idx="55">
                  <c:v>0.23922014094916982</c:v>
                </c:pt>
                <c:pt idx="56">
                  <c:v>0.24296734373253964</c:v>
                </c:pt>
                <c:pt idx="57">
                  <c:v>0.24669510697092853</c:v>
                </c:pt>
                <c:pt idx="58">
                  <c:v>0.2504035315118035</c:v>
                </c:pt>
                <c:pt idx="59">
                  <c:v>0.25409271767946034</c:v>
                </c:pt>
                <c:pt idx="60">
                  <c:v>0.25776276527773778</c:v>
                </c:pt>
                <c:pt idx="61">
                  <c:v>0.26141377359271672</c:v>
                </c:pt>
                <c:pt idx="62">
                  <c:v>0.26504584139540777</c:v>
                </c:pt>
                <c:pt idx="63">
                  <c:v>0.26865906694442132</c:v>
                </c:pt>
                <c:pt idx="64">
                  <c:v>0.272253547988628</c:v>
                </c:pt>
                <c:pt idx="65">
                  <c:v>0.27582938176980104</c:v>
                </c:pt>
                <c:pt idx="66">
                  <c:v>0.27938666502524806</c:v>
                </c:pt>
                <c:pt idx="67">
                  <c:v>0.2829254939904281</c:v>
                </c:pt>
                <c:pt idx="68">
                  <c:v>0.28644596440155451</c:v>
                </c:pt>
                <c:pt idx="69">
                  <c:v>0.28994817149818547</c:v>
                </c:pt>
                <c:pt idx="70">
                  <c:v>0.29343221002580022</c:v>
                </c:pt>
                <c:pt idx="71">
                  <c:v>0.29689817423836234</c:v>
                </c:pt>
                <c:pt idx="72">
                  <c:v>0.3003461579008696</c:v>
                </c:pt>
                <c:pt idx="73">
                  <c:v>0.30377625429189059</c:v>
                </c:pt>
                <c:pt idx="74">
                  <c:v>0.30718855620608798</c:v>
                </c:pt>
                <c:pt idx="75">
                  <c:v>0.31058315595672892</c:v>
                </c:pt>
                <c:pt idx="76">
                  <c:v>0.3139601453781834</c:v>
                </c:pt>
                <c:pt idx="77">
                  <c:v>0.3173196158284069</c:v>
                </c:pt>
                <c:pt idx="78">
                  <c:v>0.32066165819141329</c:v>
                </c:pt>
                <c:pt idx="79">
                  <c:v>0.32398636287973259</c:v>
                </c:pt>
                <c:pt idx="80">
                  <c:v>0.32729381983685812</c:v>
                </c:pt>
                <c:pt idx="81">
                  <c:v>0.33058411853967856</c:v>
                </c:pt>
                <c:pt idx="82">
                  <c:v>0.33385734800089856</c:v>
                </c:pt>
                <c:pt idx="83">
                  <c:v>0.33711359677144825</c:v>
                </c:pt>
                <c:pt idx="84">
                  <c:v>0.34035295294287704</c:v>
                </c:pt>
                <c:pt idx="85">
                  <c:v>0.34357550414973792</c:v>
                </c:pt>
                <c:pt idx="86">
                  <c:v>0.34678133757195762</c:v>
                </c:pt>
                <c:pt idx="87">
                  <c:v>0.34997053993719557</c:v>
                </c:pt>
                <c:pt idx="88">
                  <c:v>0.3531431975231899</c:v>
                </c:pt>
                <c:pt idx="89">
                  <c:v>0.35629939616009138</c:v>
                </c:pt>
                <c:pt idx="90">
                  <c:v>0.3594392212327856</c:v>
                </c:pt>
                <c:pt idx="91">
                  <c:v>0.36256275768320334</c:v>
                </c:pt>
                <c:pt idx="92">
                  <c:v>0.3656700900126173</c:v>
                </c:pt>
                <c:pt idx="93">
                  <c:v>0.368761302283929</c:v>
                </c:pt>
                <c:pt idx="94">
                  <c:v>0.37183647812394338</c:v>
                </c:pt>
                <c:pt idx="95">
                  <c:v>0.37489570072562961</c:v>
                </c:pt>
                <c:pt idx="96">
                  <c:v>0.37793905285037355</c:v>
                </c:pt>
                <c:pt idx="97">
                  <c:v>0.38096661683021532</c:v>
                </c:pt>
                <c:pt idx="98">
                  <c:v>0.38397847457007739</c:v>
                </c:pt>
                <c:pt idx="99">
                  <c:v>0.38697470754997976</c:v>
                </c:pt>
                <c:pt idx="100">
                  <c:v>0.38995539682724506</c:v>
                </c:pt>
                <c:pt idx="101">
                  <c:v>0.39292062303869024</c:v>
                </c:pt>
                <c:pt idx="102">
                  <c:v>0.39587046640280971</c:v>
                </c:pt>
                <c:pt idx="103">
                  <c:v>0.39880500672194386</c:v>
                </c:pt>
                <c:pt idx="104">
                  <c:v>0.40172432338443859</c:v>
                </c:pt>
                <c:pt idx="105">
                  <c:v>0.40462849536679341</c:v>
                </c:pt>
                <c:pt idx="106">
                  <c:v>0.40751760123579706</c:v>
                </c:pt>
                <c:pt idx="107">
                  <c:v>0.41039171915065409</c:v>
                </c:pt>
                <c:pt idx="108">
                  <c:v>0.41325092686509907</c:v>
                </c:pt>
                <c:pt idx="109">
                  <c:v>0.4160953017294986</c:v>
                </c:pt>
                <c:pt idx="110">
                  <c:v>0.41892492069294612</c:v>
                </c:pt>
                <c:pt idx="111">
                  <c:v>0.42173986030534188</c:v>
                </c:pt>
                <c:pt idx="112">
                  <c:v>0.42454019671946502</c:v>
                </c:pt>
                <c:pt idx="113">
                  <c:v>0.42732600569303281</c:v>
                </c:pt>
                <c:pt idx="114">
                  <c:v>0.43009736259075082</c:v>
                </c:pt>
                <c:pt idx="115">
                  <c:v>0.4328543423863514</c:v>
                </c:pt>
                <c:pt idx="116">
                  <c:v>0.43559701966462222</c:v>
                </c:pt>
                <c:pt idx="117">
                  <c:v>0.43832546862342336</c:v>
                </c:pt>
                <c:pt idx="118">
                  <c:v>0.44103976307569565</c:v>
                </c:pt>
                <c:pt idx="119">
                  <c:v>0.4437399764514563</c:v>
                </c:pt>
                <c:pt idx="120">
                  <c:v>0.44642618179978688</c:v>
                </c:pt>
                <c:pt idx="121">
                  <c:v>0.44909845179080815</c:v>
                </c:pt>
                <c:pt idx="122">
                  <c:v>0.45175685871764676</c:v>
                </c:pt>
                <c:pt idx="123">
                  <c:v>0.45440147449839047</c:v>
                </c:pt>
                <c:pt idx="124">
                  <c:v>0.45703237067803498</c:v>
                </c:pt>
                <c:pt idx="125">
                  <c:v>0.45964961843041757</c:v>
                </c:pt>
                <c:pt idx="126">
                  <c:v>0.46225328856014392</c:v>
                </c:pt>
                <c:pt idx="127">
                  <c:v>0.4648434515045034</c:v>
                </c:pt>
                <c:pt idx="128">
                  <c:v>0.4674201773353745</c:v>
                </c:pt>
                <c:pt idx="129">
                  <c:v>0.46998353576112006</c:v>
                </c:pt>
                <c:pt idx="130">
                  <c:v>0.47253359612847373</c:v>
                </c:pt>
                <c:pt idx="131">
                  <c:v>0.47507042742441574</c:v>
                </c:pt>
                <c:pt idx="132">
                  <c:v>0.47759409827803923</c:v>
                </c:pt>
                <c:pt idx="133">
                  <c:v>0.48010467696240688</c:v>
                </c:pt>
                <c:pt idx="134">
                  <c:v>0.48260223139639796</c:v>
                </c:pt>
                <c:pt idx="135">
                  <c:v>0.48508682914654533</c:v>
                </c:pt>
                <c:pt idx="136">
                  <c:v>0.48755853742886429</c:v>
                </c:pt>
                <c:pt idx="137">
                  <c:v>0.49001742311066976</c:v>
                </c:pt>
                <c:pt idx="138">
                  <c:v>0.49246355271238634</c:v>
                </c:pt>
                <c:pt idx="139">
                  <c:v>0.49489699240934698</c:v>
                </c:pt>
                <c:pt idx="140">
                  <c:v>0.49731780803358422</c:v>
                </c:pt>
                <c:pt idx="141">
                  <c:v>0.49972606507561002</c:v>
                </c:pt>
                <c:pt idx="142">
                  <c:v>0.50212182868618815</c:v>
                </c:pt>
                <c:pt idx="143">
                  <c:v>0.50450516367809706</c:v>
                </c:pt>
                <c:pt idx="144">
                  <c:v>0.50687613452788227</c:v>
                </c:pt>
                <c:pt idx="145">
                  <c:v>0.50923480537760146</c:v>
                </c:pt>
                <c:pt idx="146">
                  <c:v>0.51158124003655947</c:v>
                </c:pt>
                <c:pt idx="147">
                  <c:v>0.51391550198303448</c:v>
                </c:pt>
                <c:pt idx="148">
                  <c:v>0.51623765436599556</c:v>
                </c:pt>
                <c:pt idx="149">
                  <c:v>0.51854776000681002</c:v>
                </c:pt>
                <c:pt idx="150">
                  <c:v>0.52084588140094468</c:v>
                </c:pt>
                <c:pt idx="151">
                  <c:v>0.52313208071965545</c:v>
                </c:pt>
                <c:pt idx="152">
                  <c:v>0.52540641981166869</c:v>
                </c:pt>
                <c:pt idx="153">
                  <c:v>0.52766896020485632</c:v>
                </c:pt>
                <c:pt idx="154">
                  <c:v>0.52991976310789779</c:v>
                </c:pt>
                <c:pt idx="155">
                  <c:v>0.53215888941193834</c:v>
                </c:pt>
                <c:pt idx="156">
                  <c:v>0.534386399692235</c:v>
                </c:pt>
                <c:pt idx="157">
                  <c:v>0.5366023542097953</c:v>
                </c:pt>
                <c:pt idx="158">
                  <c:v>0.53880681291300814</c:v>
                </c:pt>
                <c:pt idx="159">
                  <c:v>0.54099983543926533</c:v>
                </c:pt>
                <c:pt idx="160">
                  <c:v>0.54318148111657472</c:v>
                </c:pt>
                <c:pt idx="161">
                  <c:v>0.54535180896516533</c:v>
                </c:pt>
                <c:pt idx="162">
                  <c:v>0.54751087769908446</c:v>
                </c:pt>
                <c:pt idx="163">
                  <c:v>0.54965874572778517</c:v>
                </c:pt>
                <c:pt idx="164">
                  <c:v>0.55179547115770733</c:v>
                </c:pt>
                <c:pt idx="165">
                  <c:v>0.55392111179384917</c:v>
                </c:pt>
                <c:pt idx="166">
                  <c:v>0.55603572514133115</c:v>
                </c:pt>
                <c:pt idx="167">
                  <c:v>0.55813936840695144</c:v>
                </c:pt>
                <c:pt idx="168">
                  <c:v>0.56023209850073419</c:v>
                </c:pt>
                <c:pt idx="169">
                  <c:v>0.56231397203746802</c:v>
                </c:pt>
                <c:pt idx="170">
                  <c:v>0.56438504533823874</c:v>
                </c:pt>
                <c:pt idx="171">
                  <c:v>0.56644537443195253</c:v>
                </c:pt>
                <c:pt idx="172">
                  <c:v>0.56849501505685163</c:v>
                </c:pt>
                <c:pt idx="173">
                  <c:v>0.57053402266202213</c:v>
                </c:pt>
                <c:pt idx="174">
                  <c:v>0.57256245240889447</c:v>
                </c:pt>
                <c:pt idx="175">
                  <c:v>0.57458035917273531</c:v>
                </c:pt>
                <c:pt idx="176">
                  <c:v>0.57658779754413247</c:v>
                </c:pt>
                <c:pt idx="177">
                  <c:v>0.578584821830471</c:v>
                </c:pt>
                <c:pt idx="178">
                  <c:v>0.58057148605740361</c:v>
                </c:pt>
                <c:pt idx="179">
                  <c:v>0.58254784397031123</c:v>
                </c:pt>
                <c:pt idx="180">
                  <c:v>0.58451394903575682</c:v>
                </c:pt>
                <c:pt idx="181">
                  <c:v>0.58646985444293309</c:v>
                </c:pt>
                <c:pt idx="182">
                  <c:v>0.58841561310509993</c:v>
                </c:pt>
                <c:pt idx="183">
                  <c:v>0.59035127766101703</c:v>
                </c:pt>
                <c:pt idx="184">
                  <c:v>0.59227690047636694</c:v>
                </c:pt>
                <c:pt idx="185">
                  <c:v>0.59419253364517266</c:v>
                </c:pt>
                <c:pt idx="186">
                  <c:v>0.59609822899120646</c:v>
                </c:pt>
                <c:pt idx="187">
                  <c:v>0.59799403806939178</c:v>
                </c:pt>
                <c:pt idx="188">
                  <c:v>0.599880012167198</c:v>
                </c:pt>
                <c:pt idx="189">
                  <c:v>0.60175620230602855</c:v>
                </c:pt>
                <c:pt idx="190">
                  <c:v>0.60362265924259972</c:v>
                </c:pt>
                <c:pt idx="191">
                  <c:v>0.60547943347031552</c:v>
                </c:pt>
                <c:pt idx="192">
                  <c:v>0.60732657522063294</c:v>
                </c:pt>
                <c:pt idx="193">
                  <c:v>0.60916413446441997</c:v>
                </c:pt>
                <c:pt idx="194">
                  <c:v>0.6109921609133091</c:v>
                </c:pt>
                <c:pt idx="195">
                  <c:v>0.61281070402104121</c:v>
                </c:pt>
                <c:pt idx="196">
                  <c:v>0.61461981298480362</c:v>
                </c:pt>
                <c:pt idx="197">
                  <c:v>0.6164195367465608</c:v>
                </c:pt>
                <c:pt idx="198">
                  <c:v>0.61820992399437891</c:v>
                </c:pt>
                <c:pt idx="199">
                  <c:v>0.61999102316374211</c:v>
                </c:pt>
                <c:pt idx="200">
                  <c:v>0.62176288243886446</c:v>
                </c:pt>
                <c:pt idx="201">
                  <c:v>0.62352554975399177</c:v>
                </c:pt>
                <c:pt idx="202">
                  <c:v>0.62527907279469896</c:v>
                </c:pt>
                <c:pt idx="203">
                  <c:v>0.6270234989991802</c:v>
                </c:pt>
                <c:pt idx="204">
                  <c:v>0.62875887555953291</c:v>
                </c:pt>
                <c:pt idx="205">
                  <c:v>0.63048524942303297</c:v>
                </c:pt>
                <c:pt idx="206">
                  <c:v>0.63220266729340613</c:v>
                </c:pt>
                <c:pt idx="207">
                  <c:v>0.63391117563209054</c:v>
                </c:pt>
                <c:pt idx="208">
                  <c:v>0.63561082065949459</c:v>
                </c:pt>
                <c:pt idx="209">
                  <c:v>0.63730164835624636</c:v>
                </c:pt>
                <c:pt idx="210">
                  <c:v>0.63898370446443842</c:v>
                </c:pt>
                <c:pt idx="211">
                  <c:v>0.64065703448886446</c:v>
                </c:pt>
                <c:pt idx="212">
                  <c:v>0.64232168369825116</c:v>
                </c:pt>
                <c:pt idx="213">
                  <c:v>0.64397769712648212</c:v>
                </c:pt>
                <c:pt idx="214">
                  <c:v>0.64562511957381663</c:v>
                </c:pt>
                <c:pt idx="215">
                  <c:v>0.64726399560810155</c:v>
                </c:pt>
                <c:pt idx="216">
                  <c:v>0.64889436956597679</c:v>
                </c:pt>
                <c:pt idx="217">
                  <c:v>0.65051628555407504</c:v>
                </c:pt>
                <c:pt idx="218">
                  <c:v>0.6521297874502151</c:v>
                </c:pt>
                <c:pt idx="219">
                  <c:v>0.65373491890458824</c:v>
                </c:pt>
                <c:pt idx="220">
                  <c:v>0.65533172334093981</c:v>
                </c:pt>
                <c:pt idx="221">
                  <c:v>0.65692024395774373</c:v>
                </c:pt>
                <c:pt idx="222">
                  <c:v>0.65850052372937096</c:v>
                </c:pt>
                <c:pt idx="223">
                  <c:v>0.66007260540725221</c:v>
                </c:pt>
                <c:pt idx="224">
                  <c:v>0.66163653152103485</c:v>
                </c:pt>
                <c:pt idx="225">
                  <c:v>0.66319234437973273</c:v>
                </c:pt>
                <c:pt idx="226">
                  <c:v>0.66474008607287138</c:v>
                </c:pt>
                <c:pt idx="227">
                  <c:v>0.66627979847162644</c:v>
                </c:pt>
                <c:pt idx="228">
                  <c:v>0.66781152322995652</c:v>
                </c:pt>
                <c:pt idx="229">
                  <c:v>0.66933530178572986</c:v>
                </c:pt>
                <c:pt idx="230">
                  <c:v>0.67085117536184546</c:v>
                </c:pt>
                <c:pt idx="231">
                  <c:v>0.67235918496734837</c:v>
                </c:pt>
                <c:pt idx="232">
                  <c:v>0.67385937139853913</c:v>
                </c:pt>
                <c:pt idx="233">
                  <c:v>0.67535177524007695</c:v>
                </c:pt>
                <c:pt idx="234">
                  <c:v>0.67683643686607842</c:v>
                </c:pt>
                <c:pt idx="235">
                  <c:v>0.67831339644120925</c:v>
                </c:pt>
                <c:pt idx="236">
                  <c:v>0.67978269392177115</c:v>
                </c:pt>
                <c:pt idx="237">
                  <c:v>0.6812443690567821</c:v>
                </c:pt>
                <c:pt idx="238">
                  <c:v>0.68269846138905288</c:v>
                </c:pt>
                <c:pt idx="239">
                  <c:v>0.6841450102562554</c:v>
                </c:pt>
                <c:pt idx="240">
                  <c:v>0.68558405479198814</c:v>
                </c:pt>
                <c:pt idx="241">
                  <c:v>0.68701563392683407</c:v>
                </c:pt>
                <c:pt idx="242">
                  <c:v>0.68843978638941428</c:v>
                </c:pt>
                <c:pt idx="243">
                  <c:v>0.68985655070743535</c:v>
                </c:pt>
                <c:pt idx="244">
                  <c:v>0.69126596520873185</c:v>
                </c:pt>
                <c:pt idx="245">
                  <c:v>0.6926680680223033</c:v>
                </c:pt>
                <c:pt idx="246">
                  <c:v>0.69406289707934543</c:v>
                </c:pt>
                <c:pt idx="247">
                  <c:v>0.69545049011427651</c:v>
                </c:pt>
                <c:pt idx="248">
                  <c:v>0.69683088466575804</c:v>
                </c:pt>
                <c:pt idx="249">
                  <c:v>0.69820411807771066</c:v>
                </c:pt>
                <c:pt idx="250">
                  <c:v>0.69957022750032416</c:v>
                </c:pt>
                <c:pt idx="251">
                  <c:v>0.70092924989106209</c:v>
                </c:pt>
                <c:pt idx="252">
                  <c:v>0.70228122201566234</c:v>
                </c:pt>
                <c:pt idx="253">
                  <c:v>0.70362618044913117</c:v>
                </c:pt>
                <c:pt idx="254">
                  <c:v>0.70496416157673314</c:v>
                </c:pt>
                <c:pt idx="255">
                  <c:v>0.70629520159497505</c:v>
                </c:pt>
                <c:pt idx="256">
                  <c:v>0.70761933651258557</c:v>
                </c:pt>
                <c:pt idx="257">
                  <c:v>0.70893660215148868</c:v>
                </c:pt>
                <c:pt idx="258">
                  <c:v>0.71024703414777368</c:v>
                </c:pt>
                <c:pt idx="259">
                  <c:v>0.71155066795265853</c:v>
                </c:pt>
                <c:pt idx="260">
                  <c:v>0.71284753883344965</c:v>
                </c:pt>
                <c:pt idx="261">
                  <c:v>0.71413768187449478</c:v>
                </c:pt>
                <c:pt idx="262">
                  <c:v>0.71542113197813362</c:v>
                </c:pt>
                <c:pt idx="263">
                  <c:v>0.7166979238656408</c:v>
                </c:pt>
                <c:pt idx="264">
                  <c:v>0.71796809207816614</c:v>
                </c:pt>
                <c:pt idx="265">
                  <c:v>0.71923167097766838</c:v>
                </c:pt>
                <c:pt idx="266">
                  <c:v>0.72048869474784516</c:v>
                </c:pt>
                <c:pt idx="267">
                  <c:v>0.72173919739505754</c:v>
                </c:pt>
                <c:pt idx="268">
                  <c:v>0.72298321274925059</c:v>
                </c:pt>
                <c:pt idx="269">
                  <c:v>0.72422077446486754</c:v>
                </c:pt>
                <c:pt idx="270">
                  <c:v>0.72545191602176151</c:v>
                </c:pt>
                <c:pt idx="271">
                  <c:v>0.72667667072609976</c:v>
                </c:pt>
                <c:pt idx="272">
                  <c:v>0.72789507171126611</c:v>
                </c:pt>
                <c:pt idx="273">
                  <c:v>0.72910715193875675</c:v>
                </c:pt>
                <c:pt idx="274">
                  <c:v>0.73031294419907156</c:v>
                </c:pt>
                <c:pt idx="275">
                  <c:v>0.73151248111260192</c:v>
                </c:pt>
                <c:pt idx="276">
                  <c:v>0.73270579513051248</c:v>
                </c:pt>
                <c:pt idx="277">
                  <c:v>0.73389291853561978</c:v>
                </c:pt>
                <c:pt idx="278">
                  <c:v>0.73507388344326485</c:v>
                </c:pt>
                <c:pt idx="279">
                  <c:v>0.73624872180218282</c:v>
                </c:pt>
                <c:pt idx="280">
                  <c:v>0.73741746539536634</c:v>
                </c:pt>
                <c:pt idx="281">
                  <c:v>0.73858014584092657</c:v>
                </c:pt>
                <c:pt idx="282">
                  <c:v>0.73973679459294717</c:v>
                </c:pt>
                <c:pt idx="283">
                  <c:v>0.74088744294233633</c:v>
                </c:pt>
                <c:pt idx="284">
                  <c:v>0.74203212201767255</c:v>
                </c:pt>
                <c:pt idx="285">
                  <c:v>0.74317086278604783</c:v>
                </c:pt>
                <c:pt idx="286">
                  <c:v>0.74430369605390367</c:v>
                </c:pt>
                <c:pt idx="287">
                  <c:v>0.74543065246786633</c:v>
                </c:pt>
                <c:pt idx="288">
                  <c:v>0.74655176251557476</c:v>
                </c:pt>
                <c:pt idx="289">
                  <c:v>0.74766705652650556</c:v>
                </c:pt>
                <c:pt idx="290">
                  <c:v>0.74877656467279385</c:v>
                </c:pt>
                <c:pt idx="291">
                  <c:v>0.74988031697004953</c:v>
                </c:pt>
                <c:pt idx="292">
                  <c:v>0.75097834327816859</c:v>
                </c:pt>
                <c:pt idx="293">
                  <c:v>0.75207067330214139</c:v>
                </c:pt>
                <c:pt idx="294">
                  <c:v>0.75315733659285689</c:v>
                </c:pt>
                <c:pt idx="295">
                  <c:v>0.75423836254790089</c:v>
                </c:pt>
                <c:pt idx="296">
                  <c:v>0.7553137804123522</c:v>
                </c:pt>
                <c:pt idx="297">
                  <c:v>0.7563836192795732</c:v>
                </c:pt>
                <c:pt idx="298">
                  <c:v>0.7574479080919978</c:v>
                </c:pt>
                <c:pt idx="299">
                  <c:v>0.7585066756419131</c:v>
                </c:pt>
                <c:pt idx="300">
                  <c:v>0.75955995057223979</c:v>
                </c:pt>
                <c:pt idx="301">
                  <c:v>0.7606077613773059</c:v>
                </c:pt>
                <c:pt idx="302">
                  <c:v>0.76165013640361812</c:v>
                </c:pt>
                <c:pt idx="303">
                  <c:v>0.76268710385062832</c:v>
                </c:pt>
                <c:pt idx="304">
                  <c:v>0.76371869177149754</c:v>
                </c:pt>
                <c:pt idx="305">
                  <c:v>0.76474492807385297</c:v>
                </c:pt>
                <c:pt idx="306">
                  <c:v>0.76576584052054486</c:v>
                </c:pt>
                <c:pt idx="307">
                  <c:v>0.76678145673039666</c:v>
                </c:pt>
                <c:pt idx="308">
                  <c:v>0.7677918041789521</c:v>
                </c:pt>
                <c:pt idx="309">
                  <c:v>0.7687969101992187</c:v>
                </c:pt>
                <c:pt idx="310">
                  <c:v>0.76979680198240752</c:v>
                </c:pt>
                <c:pt idx="311">
                  <c:v>0.77079150657866791</c:v>
                </c:pt>
                <c:pt idx="312">
                  <c:v>0.77178105089782045</c:v>
                </c:pt>
                <c:pt idx="313">
                  <c:v>0.7727654617100842</c:v>
                </c:pt>
                <c:pt idx="314">
                  <c:v>0.77374476564680061</c:v>
                </c:pt>
                <c:pt idx="315">
                  <c:v>0.77471898920115501</c:v>
                </c:pt>
                <c:pt idx="316">
                  <c:v>0.77568815872889252</c:v>
                </c:pt>
                <c:pt idx="317">
                  <c:v>0.77665230044903111</c:v>
                </c:pt>
                <c:pt idx="318">
                  <c:v>0.77761144044457142</c:v>
                </c:pt>
                <c:pt idx="319">
                  <c:v>0.77856560466320179</c:v>
                </c:pt>
                <c:pt idx="320">
                  <c:v>0.77951481891800056</c:v>
                </c:pt>
                <c:pt idx="321">
                  <c:v>0.78045910888813441</c:v>
                </c:pt>
                <c:pt idx="322">
                  <c:v>0.78139850011955281</c:v>
                </c:pt>
                <c:pt idx="323">
                  <c:v>0.78233301802567945</c:v>
                </c:pt>
                <c:pt idx="324">
                  <c:v>0.78326268788809938</c:v>
                </c:pt>
                <c:pt idx="325">
                  <c:v>0.78418753485724324</c:v>
                </c:pt>
                <c:pt idx="326">
                  <c:v>0.78510758395306757</c:v>
                </c:pt>
                <c:pt idx="327">
                  <c:v>0.78602286006573174</c:v>
                </c:pt>
                <c:pt idx="328">
                  <c:v>0.7869333879562711</c:v>
                </c:pt>
                <c:pt idx="329">
                  <c:v>0.78783919225726717</c:v>
                </c:pt>
                <c:pt idx="330">
                  <c:v>0.7887402974735136</c:v>
                </c:pt>
                <c:pt idx="331">
                  <c:v>0.78963672798267937</c:v>
                </c:pt>
                <c:pt idx="332">
                  <c:v>0.79052850803596841</c:v>
                </c:pt>
                <c:pt idx="333">
                  <c:v>0.79141566175877553</c:v>
                </c:pt>
                <c:pt idx="334">
                  <c:v>0.79229821315133886</c:v>
                </c:pt>
                <c:pt idx="335">
                  <c:v>0.79317618608938945</c:v>
                </c:pt>
                <c:pt idx="336">
                  <c:v>0.7940496043247971</c:v>
                </c:pt>
                <c:pt idx="337">
                  <c:v>0.79491849148621274</c:v>
                </c:pt>
                <c:pt idx="338">
                  <c:v>0.79578287107970791</c:v>
                </c:pt>
                <c:pt idx="339">
                  <c:v>0.79664276648941068</c:v>
                </c:pt>
                <c:pt idx="340">
                  <c:v>0.79749820097813795</c:v>
                </c:pt>
                <c:pt idx="341">
                  <c:v>0.79834919768802504</c:v>
                </c:pt>
                <c:pt idx="342">
                  <c:v>0.79919577964115174</c:v>
                </c:pt>
                <c:pt idx="343">
                  <c:v>0.80003796974016506</c:v>
                </c:pt>
                <c:pt idx="344">
                  <c:v>0.80087579076889892</c:v>
                </c:pt>
                <c:pt idx="345">
                  <c:v>0.80170926539299026</c:v>
                </c:pt>
                <c:pt idx="346">
                  <c:v>0.80253841616049248</c:v>
                </c:pt>
                <c:pt idx="347">
                  <c:v>0.80336326550248538</c:v>
                </c:pt>
                <c:pt idx="348">
                  <c:v>0.80418383573368224</c:v>
                </c:pt>
                <c:pt idx="349">
                  <c:v>0.80500014905303252</c:v>
                </c:pt>
                <c:pt idx="350">
                  <c:v>0.80581222754432369</c:v>
                </c:pt>
                <c:pt idx="351">
                  <c:v>0.80662009317677819</c:v>
                </c:pt>
                <c:pt idx="352">
                  <c:v>0.80742376780564706</c:v>
                </c:pt>
                <c:pt idx="353">
                  <c:v>0.8082232731728024</c:v>
                </c:pt>
                <c:pt idx="354">
                  <c:v>0.80901863090732462</c:v>
                </c:pt>
                <c:pt idx="355">
                  <c:v>0.80980986252608778</c:v>
                </c:pt>
                <c:pt idx="356">
                  <c:v>0.81059698943434244</c:v>
                </c:pt>
                <c:pt idx="357">
                  <c:v>0.81138003292629335</c:v>
                </c:pt>
                <c:pt idx="358">
                  <c:v>0.81215901418567671</c:v>
                </c:pt>
                <c:pt idx="359">
                  <c:v>0.81293395428633275</c:v>
                </c:pt>
                <c:pt idx="360">
                  <c:v>0.81370487419277615</c:v>
                </c:pt>
                <c:pt idx="361">
                  <c:v>0.81447179476076226</c:v>
                </c:pt>
                <c:pt idx="362">
                  <c:v>0.81523473673785274</c:v>
                </c:pt>
                <c:pt idx="363">
                  <c:v>0.8159937207639758</c:v>
                </c:pt>
                <c:pt idx="364">
                  <c:v>0.8167487673719851</c:v>
                </c:pt>
                <c:pt idx="365">
                  <c:v>0.81749989698821468</c:v>
                </c:pt>
                <c:pt idx="366">
                  <c:v>0.81824712993303217</c:v>
                </c:pt>
                <c:pt idx="367">
                  <c:v>0.81899048642138828</c:v>
                </c:pt>
                <c:pt idx="368">
                  <c:v>0.81972998656336338</c:v>
                </c:pt>
                <c:pt idx="369">
                  <c:v>0.82046565036471208</c:v>
                </c:pt>
                <c:pt idx="370">
                  <c:v>0.82119749772740414</c:v>
                </c:pt>
                <c:pt idx="371">
                  <c:v>0.82192554845016264</c:v>
                </c:pt>
                <c:pt idx="372">
                  <c:v>0.82264982222900018</c:v>
                </c:pt>
                <c:pt idx="373">
                  <c:v>0.82337033865775111</c:v>
                </c:pt>
                <c:pt idx="374">
                  <c:v>0.82408711722860239</c:v>
                </c:pt>
                <c:pt idx="375">
                  <c:v>0.82480017733261979</c:v>
                </c:pt>
                <c:pt idx="376">
                  <c:v>0.8255095382602734</c:v>
                </c:pt>
                <c:pt idx="377">
                  <c:v>0.82621521920195951</c:v>
                </c:pt>
                <c:pt idx="378">
                  <c:v>0.82691723924851901</c:v>
                </c:pt>
                <c:pt idx="379">
                  <c:v>0.82761561739175438</c:v>
                </c:pt>
                <c:pt idx="380">
                  <c:v>0.82831037252494377</c:v>
                </c:pt>
                <c:pt idx="381">
                  <c:v>0.82900152344335121</c:v>
                </c:pt>
                <c:pt idx="382">
                  <c:v>0.82968908884473602</c:v>
                </c:pt>
                <c:pt idx="383">
                  <c:v>0.83037308732985815</c:v>
                </c:pt>
                <c:pt idx="384">
                  <c:v>0.8310535374029816</c:v>
                </c:pt>
                <c:pt idx="385">
                  <c:v>0.83173045747237473</c:v>
                </c:pt>
                <c:pt idx="386">
                  <c:v>0.83240386585080817</c:v>
                </c:pt>
                <c:pt idx="387">
                  <c:v>0.83307378075605132</c:v>
                </c:pt>
                <c:pt idx="388">
                  <c:v>0.83374022031136363</c:v>
                </c:pt>
                <c:pt idx="389">
                  <c:v>0.8344032025459861</c:v>
                </c:pt>
                <c:pt idx="390">
                  <c:v>0.83506274539562808</c:v>
                </c:pt>
                <c:pt idx="391">
                  <c:v>0.83571886670295348</c:v>
                </c:pt>
                <c:pt idx="392">
                  <c:v>0.83637158421806246</c:v>
                </c:pt>
                <c:pt idx="393">
                  <c:v>0.83702091559897274</c:v>
                </c:pt>
                <c:pt idx="394">
                  <c:v>0.83766687841209619</c:v>
                </c:pt>
                <c:pt idx="395">
                  <c:v>0.83830949013271472</c:v>
                </c:pt>
                <c:pt idx="396">
                  <c:v>0.83894876814545294</c:v>
                </c:pt>
                <c:pt idx="397">
                  <c:v>0.8395847297447484</c:v>
                </c:pt>
                <c:pt idx="398">
                  <c:v>0.84021739213531921</c:v>
                </c:pt>
                <c:pt idx="399">
                  <c:v>0.84084677243262995</c:v>
                </c:pt>
                <c:pt idx="400">
                  <c:v>0.84147288766335449</c:v>
                </c:pt>
                <c:pt idx="401">
                  <c:v>0.84209575476583653</c:v>
                </c:pt>
                <c:pt idx="402">
                  <c:v>0.84271539059054812</c:v>
                </c:pt>
                <c:pt idx="403">
                  <c:v>0.84333181190054485</c:v>
                </c:pt>
                <c:pt idx="404">
                  <c:v>0.84394503537192034</c:v>
                </c:pt>
                <c:pt idx="405">
                  <c:v>0.8445550775942563</c:v>
                </c:pt>
                <c:pt idx="406">
                  <c:v>0.84516195507107217</c:v>
                </c:pt>
                <c:pt idx="407">
                  <c:v>0.84576568422027143</c:v>
                </c:pt>
                <c:pt idx="408">
                  <c:v>0.84636628137458514</c:v>
                </c:pt>
                <c:pt idx="409">
                  <c:v>0.8469637627820148</c:v>
                </c:pt>
                <c:pt idx="410">
                  <c:v>0.84755814460627088</c:v>
                </c:pt>
                <c:pt idx="411">
                  <c:v>0.84814944292721095</c:v>
                </c:pt>
                <c:pt idx="412">
                  <c:v>0.84873767374127418</c:v>
                </c:pt>
                <c:pt idx="413">
                  <c:v>0.84932285296191412</c:v>
                </c:pt>
                <c:pt idx="414">
                  <c:v>0.84990499642002959</c:v>
                </c:pt>
                <c:pt idx="415">
                  <c:v>0.85048411986439254</c:v>
                </c:pt>
                <c:pt idx="416">
                  <c:v>0.85106023896207428</c:v>
                </c:pt>
                <c:pt idx="417">
                  <c:v>0.85163336929886913</c:v>
                </c:pt>
                <c:pt idx="418">
                  <c:v>0.85220352637971652</c:v>
                </c:pt>
                <c:pt idx="419">
                  <c:v>0.85277072562912015</c:v>
                </c:pt>
                <c:pt idx="420">
                  <c:v>0.85333498239156502</c:v>
                </c:pt>
                <c:pt idx="421">
                  <c:v>0.85389631193193283</c:v>
                </c:pt>
                <c:pt idx="422">
                  <c:v>0.85445472943591516</c:v>
                </c:pt>
                <c:pt idx="423">
                  <c:v>0.85501025001042386</c:v>
                </c:pt>
                <c:pt idx="424">
                  <c:v>0.85556288868399999</c:v>
                </c:pt>
                <c:pt idx="425">
                  <c:v>0.85611266040722034</c:v>
                </c:pt>
                <c:pt idx="426">
                  <c:v>0.85665958005310161</c:v>
                </c:pt>
                <c:pt idx="427">
                  <c:v>0.85720366241750356</c:v>
                </c:pt>
                <c:pt idx="428">
                  <c:v>0.85774492221952836</c:v>
                </c:pt>
                <c:pt idx="429">
                  <c:v>0.85828337410191902</c:v>
                </c:pt>
                <c:pt idx="430">
                  <c:v>0.85881903263145631</c:v>
                </c:pt>
                <c:pt idx="431">
                  <c:v>0.85935191229935159</c:v>
                </c:pt>
                <c:pt idx="432">
                  <c:v>0.85988202752163978</c:v>
                </c:pt>
                <c:pt idx="433">
                  <c:v>0.86040939263956884</c:v>
                </c:pt>
                <c:pt idx="434">
                  <c:v>0.86093402191998836</c:v>
                </c:pt>
                <c:pt idx="435">
                  <c:v>0.86145592955573447</c:v>
                </c:pt>
                <c:pt idx="436">
                  <c:v>0.86197512966601486</c:v>
                </c:pt>
                <c:pt idx="437">
                  <c:v>0.86249163629679049</c:v>
                </c:pt>
                <c:pt idx="438">
                  <c:v>0.86300546342115481</c:v>
                </c:pt>
                <c:pt idx="439">
                  <c:v>0.86351662493971293</c:v>
                </c:pt>
                <c:pt idx="440">
                  <c:v>0.86402513468095699</c:v>
                </c:pt>
                <c:pt idx="441">
                  <c:v>0.86453100640164016</c:v>
                </c:pt>
                <c:pt idx="442">
                  <c:v>0.86503425378714938</c:v>
                </c:pt>
                <c:pt idx="443">
                  <c:v>0.86553489045187471</c:v>
                </c:pt>
                <c:pt idx="444">
                  <c:v>0.86603292993957892</c:v>
                </c:pt>
                <c:pt idx="445">
                  <c:v>0.86652838572376256</c:v>
                </c:pt>
                <c:pt idx="446">
                  <c:v>0.86702127120802941</c:v>
                </c:pt>
                <c:pt idx="447">
                  <c:v>0.86751159972644831</c:v>
                </c:pt>
                <c:pt idx="448">
                  <c:v>0.86799938454391479</c:v>
                </c:pt>
                <c:pt idx="449">
                  <c:v>0.86848463885650928</c:v>
                </c:pt>
                <c:pt idx="450">
                  <c:v>0.8689673757918539</c:v>
                </c:pt>
                <c:pt idx="451">
                  <c:v>0.86944760840946855</c:v>
                </c:pt>
                <c:pt idx="452">
                  <c:v>0.86992534970112323</c:v>
                </c:pt>
                <c:pt idx="453">
                  <c:v>0.87040061259119006</c:v>
                </c:pt>
                <c:pt idx="454">
                  <c:v>0.87087340993699269</c:v>
                </c:pt>
                <c:pt idx="455">
                  <c:v>0.87134375452915425</c:v>
                </c:pt>
                <c:pt idx="456">
                  <c:v>0.87181165909194347</c:v>
                </c:pt>
                <c:pt idx="457">
                  <c:v>0.87227713628361858</c:v>
                </c:pt>
                <c:pt idx="458">
                  <c:v>0.87274019869677</c:v>
                </c:pt>
                <c:pt idx="459">
                  <c:v>0.87320085885866094</c:v>
                </c:pt>
                <c:pt idx="460">
                  <c:v>0.87365912923156652</c:v>
                </c:pt>
                <c:pt idx="461">
                  <c:v>0.87411502221311044</c:v>
                </c:pt>
                <c:pt idx="462">
                  <c:v>0.87456855013660073</c:v>
                </c:pt>
                <c:pt idx="463">
                  <c:v>0.8750197252713634</c:v>
                </c:pt>
                <c:pt idx="464">
                  <c:v>0.87546855982307437</c:v>
                </c:pt>
                <c:pt idx="465">
                  <c:v>0.87591506593408919</c:v>
                </c:pt>
                <c:pt idx="466">
                  <c:v>0.87635925568377238</c:v>
                </c:pt>
                <c:pt idx="467">
                  <c:v>0.87680114108882368</c:v>
                </c:pt>
                <c:pt idx="468">
                  <c:v>0.87724073410360281</c:v>
                </c:pt>
                <c:pt idx="469">
                  <c:v>0.87767804662045379</c:v>
                </c:pt>
                <c:pt idx="470">
                  <c:v>0.87811309047002584</c:v>
                </c:pt>
                <c:pt idx="471">
                  <c:v>0.87854587742159396</c:v>
                </c:pt>
                <c:pt idx="472">
                  <c:v>0.87897641918337677</c:v>
                </c:pt>
                <c:pt idx="473">
                  <c:v>0.87940472740285403</c:v>
                </c:pt>
                <c:pt idx="474">
                  <c:v>0.87983081366708116</c:v>
                </c:pt>
                <c:pt idx="475">
                  <c:v>0.88025468950300267</c:v>
                </c:pt>
                <c:pt idx="476">
                  <c:v>0.88067636637776414</c:v>
                </c:pt>
                <c:pt idx="477">
                  <c:v>0.88109585569902316</c:v>
                </c:pt>
                <c:pt idx="478">
                  <c:v>0.88151316881525621</c:v>
                </c:pt>
                <c:pt idx="479">
                  <c:v>0.88192831701606755</c:v>
                </c:pt>
                <c:pt idx="480">
                  <c:v>0.88234131153249362</c:v>
                </c:pt>
                <c:pt idx="481">
                  <c:v>0.88275216353730679</c:v>
                </c:pt>
                <c:pt idx="482">
                  <c:v>0.88316088414531813</c:v>
                </c:pt>
                <c:pt idx="483">
                  <c:v>0.88356748441367805</c:v>
                </c:pt>
                <c:pt idx="484">
                  <c:v>0.88397197534217475</c:v>
                </c:pt>
                <c:pt idx="485">
                  <c:v>0.88437436787353274</c:v>
                </c:pt>
                <c:pt idx="486">
                  <c:v>0.88477467289370837</c:v>
                </c:pt>
                <c:pt idx="487">
                  <c:v>0.88517290123218406</c:v>
                </c:pt>
                <c:pt idx="488">
                  <c:v>0.88556906366226207</c:v>
                </c:pt>
                <c:pt idx="489">
                  <c:v>0.8859631709013549</c:v>
                </c:pt>
                <c:pt idx="490">
                  <c:v>0.88635523361127655</c:v>
                </c:pt>
                <c:pt idx="491">
                  <c:v>0.88674526239852958</c:v>
                </c:pt>
                <c:pt idx="492">
                  <c:v>0.8871332678145929</c:v>
                </c:pt>
                <c:pt idx="493">
                  <c:v>0.8875192603562071</c:v>
                </c:pt>
                <c:pt idx="494">
                  <c:v>0.88790325046565821</c:v>
                </c:pt>
                <c:pt idx="495">
                  <c:v>0.88828524853106039</c:v>
                </c:pt>
                <c:pt idx="496">
                  <c:v>0.88866526488663689</c:v>
                </c:pt>
                <c:pt idx="497">
                  <c:v>0.88904330981299928</c:v>
                </c:pt>
                <c:pt idx="498">
                  <c:v>0.88941939353742649</c:v>
                </c:pt>
                <c:pt idx="499">
                  <c:v>0.88979352623414021</c:v>
                </c:pt>
                <c:pt idx="500">
                  <c:v>0.89016571802458155</c:v>
                </c:pt>
                <c:pt idx="501">
                  <c:v>0.89053597897768377</c:v>
                </c:pt>
                <c:pt idx="502">
                  <c:v>0.89090431911014489</c:v>
                </c:pt>
                <c:pt idx="503">
                  <c:v>0.89127074838669895</c:v>
                </c:pt>
                <c:pt idx="504">
                  <c:v>0.89163527672038556</c:v>
                </c:pt>
                <c:pt idx="505">
                  <c:v>0.89199791397281802</c:v>
                </c:pt>
                <c:pt idx="506">
                  <c:v>0.89235866995444979</c:v>
                </c:pt>
                <c:pt idx="507">
                  <c:v>0.89271755442484046</c:v>
                </c:pt>
                <c:pt idx="508">
                  <c:v>0.89307457709291915</c:v>
                </c:pt>
                <c:pt idx="509">
                  <c:v>0.89342974761724792</c:v>
                </c:pt>
                <c:pt idx="510">
                  <c:v>0.89378307560628223</c:v>
                </c:pt>
                <c:pt idx="511">
                  <c:v>0.89413457061863155</c:v>
                </c:pt>
                <c:pt idx="512">
                  <c:v>0.89448424216331768</c:v>
                </c:pt>
                <c:pt idx="513">
                  <c:v>0.89483209970003186</c:v>
                </c:pt>
                <c:pt idx="514">
                  <c:v>0.89517815263939104</c:v>
                </c:pt>
                <c:pt idx="515">
                  <c:v>0.8955224103431918</c:v>
                </c:pt>
                <c:pt idx="516">
                  <c:v>0.89586488212466475</c:v>
                </c:pt>
                <c:pt idx="517">
                  <c:v>0.8962055772487254</c:v>
                </c:pt>
                <c:pt idx="518">
                  <c:v>0.89654450493222526</c:v>
                </c:pt>
                <c:pt idx="519">
                  <c:v>0.89688167434420107</c:v>
                </c:pt>
                <c:pt idx="520">
                  <c:v>0.89721709460612298</c:v>
                </c:pt>
                <c:pt idx="521">
                  <c:v>0.8975507747921414</c:v>
                </c:pt>
                <c:pt idx="522">
                  <c:v>0.8978827239293321</c:v>
                </c:pt>
                <c:pt idx="523">
                  <c:v>0.89821295099794074</c:v>
                </c:pt>
                <c:pt idx="524">
                  <c:v>0.89854146493162579</c:v>
                </c:pt>
                <c:pt idx="525">
                  <c:v>0.89886827461770002</c:v>
                </c:pt>
                <c:pt idx="526">
                  <c:v>0.89919338889737122</c:v>
                </c:pt>
                <c:pt idx="527">
                  <c:v>0.89951681656598093</c:v>
                </c:pt>
                <c:pt idx="528">
                  <c:v>0.89983856637324322</c:v>
                </c:pt>
                <c:pt idx="529">
                  <c:v>0.90015864702347992</c:v>
                </c:pt>
                <c:pt idx="530">
                  <c:v>0.90047706717585829</c:v>
                </c:pt>
                <c:pt idx="531">
                  <c:v>0.90079383544462277</c:v>
                </c:pt>
                <c:pt idx="532">
                  <c:v>0.90110896039933008</c:v>
                </c:pt>
                <c:pt idx="533">
                  <c:v>0.90142245056507997</c:v>
                </c:pt>
                <c:pt idx="534">
                  <c:v>0.90173431442274599</c:v>
                </c:pt>
                <c:pt idx="535">
                  <c:v>0.90204456040920544</c:v>
                </c:pt>
                <c:pt idx="536">
                  <c:v>0.90235319691756666</c:v>
                </c:pt>
                <c:pt idx="537">
                  <c:v>0.90266023229739711</c:v>
                </c:pt>
                <c:pt idx="538">
                  <c:v>0.90296567485494872</c:v>
                </c:pt>
                <c:pt idx="539">
                  <c:v>0.90326953285338252</c:v>
                </c:pt>
                <c:pt idx="540">
                  <c:v>0.90357181451299251</c:v>
                </c:pt>
                <c:pt idx="541">
                  <c:v>0.90387252801142759</c:v>
                </c:pt>
                <c:pt idx="542">
                  <c:v>0.90417168148391358</c:v>
                </c:pt>
                <c:pt idx="543">
                  <c:v>0.90446928302347218</c:v>
                </c:pt>
                <c:pt idx="544">
                  <c:v>0.90476534068114101</c:v>
                </c:pt>
                <c:pt idx="545">
                  <c:v>0.90505986246619086</c:v>
                </c:pt>
                <c:pt idx="546">
                  <c:v>0.90535285634634211</c:v>
                </c:pt>
                <c:pt idx="547">
                  <c:v>0.90564433024798097</c:v>
                </c:pt>
                <c:pt idx="548">
                  <c:v>0.90593429205637344</c:v>
                </c:pt>
                <c:pt idx="549">
                  <c:v>0.90622274961587868</c:v>
                </c:pt>
                <c:pt idx="550">
                  <c:v>0.9065097107301614</c:v>
                </c:pt>
                <c:pt idx="551">
                  <c:v>0.90679518316240293</c:v>
                </c:pt>
                <c:pt idx="552">
                  <c:v>0.90707917463551069</c:v>
                </c:pt>
                <c:pt idx="553">
                  <c:v>0.90736169283232826</c:v>
                </c:pt>
                <c:pt idx="554">
                  <c:v>0.90764274539584211</c:v>
                </c:pt>
                <c:pt idx="555">
                  <c:v>0.90792233992938898</c:v>
                </c:pt>
                <c:pt idx="556">
                  <c:v>0.90820048399686149</c:v>
                </c:pt>
                <c:pt idx="557">
                  <c:v>0.90847718512291242</c:v>
                </c:pt>
                <c:pt idx="558">
                  <c:v>0.90875245079315892</c:v>
                </c:pt>
                <c:pt idx="559">
                  <c:v>0.90902628845438427</c:v>
                </c:pt>
                <c:pt idx="560">
                  <c:v>0.90929870551474001</c:v>
                </c:pt>
                <c:pt idx="561">
                  <c:v>0.90956970934394588</c:v>
                </c:pt>
                <c:pt idx="562">
                  <c:v>0.90983930727348938</c:v>
                </c:pt>
                <c:pt idx="563">
                  <c:v>0.91010750659682427</c:v>
                </c:pt>
                <c:pt idx="564">
                  <c:v>0.91037431456956741</c:v>
                </c:pt>
                <c:pt idx="565">
                  <c:v>0.91063973840969548</c:v>
                </c:pt>
                <c:pt idx="566">
                  <c:v>0.9109037852977403</c:v>
                </c:pt>
                <c:pt idx="567">
                  <c:v>0.91116646237698273</c:v>
                </c:pt>
                <c:pt idx="568">
                  <c:v>0.91142777675364595</c:v>
                </c:pt>
                <c:pt idx="569">
                  <c:v>0.91168773549708815</c:v>
                </c:pt>
                <c:pt idx="570">
                  <c:v>0.91194634563999333</c:v>
                </c:pt>
                <c:pt idx="571">
                  <c:v>0.91220361417856144</c:v>
                </c:pt>
                <c:pt idx="572">
                  <c:v>0.91245954807269836</c:v>
                </c:pt>
                <c:pt idx="573">
                  <c:v>0.91271415424620339</c:v>
                </c:pt>
                <c:pt idx="574">
                  <c:v>0.91296743958695703</c:v>
                </c:pt>
                <c:pt idx="575">
                  <c:v>0.91321941094710724</c:v>
                </c:pt>
                <c:pt idx="576">
                  <c:v>0.91347007514325462</c:v>
                </c:pt>
                <c:pt idx="577">
                  <c:v>0.91371943895663721</c:v>
                </c:pt>
                <c:pt idx="578">
                  <c:v>0.91396750913331337</c:v>
                </c:pt>
                <c:pt idx="579">
                  <c:v>0.91421429238434482</c:v>
                </c:pt>
                <c:pt idx="580">
                  <c:v>0.91445979538597777</c:v>
                </c:pt>
                <c:pt idx="581">
                  <c:v>0.91470402477982415</c:v>
                </c:pt>
                <c:pt idx="582">
                  <c:v>0.91494698717304057</c:v>
                </c:pt>
                <c:pt idx="583">
                  <c:v>0.91518868913850726</c:v>
                </c:pt>
                <c:pt idx="584">
                  <c:v>0.91542913721500629</c:v>
                </c:pt>
                <c:pt idx="585">
                  <c:v>0.91566833790739821</c:v>
                </c:pt>
                <c:pt idx="586">
                  <c:v>0.91590629768679754</c:v>
                </c:pt>
                <c:pt idx="587">
                  <c:v>0.91614302299074868</c:v>
                </c:pt>
                <c:pt idx="588">
                  <c:v>0.91637852022339972</c:v>
                </c:pt>
                <c:pt idx="589">
                  <c:v>0.91661279575567545</c:v>
                </c:pt>
                <c:pt idx="590">
                  <c:v>0.91684585592544987</c:v>
                </c:pt>
                <c:pt idx="591">
                  <c:v>0.91707770703771774</c:v>
                </c:pt>
                <c:pt idx="592">
                  <c:v>0.91730835536476518</c:v>
                </c:pt>
                <c:pt idx="593">
                  <c:v>0.91753780714633937</c:v>
                </c:pt>
                <c:pt idx="594">
                  <c:v>0.91776606858981669</c:v>
                </c:pt>
                <c:pt idx="595">
                  <c:v>0.91799314587037195</c:v>
                </c:pt>
                <c:pt idx="596">
                  <c:v>0.91821904513114427</c:v>
                </c:pt>
                <c:pt idx="597">
                  <c:v>0.91844377248340392</c:v>
                </c:pt>
                <c:pt idx="598">
                  <c:v>0.91866733400671707</c:v>
                </c:pt>
                <c:pt idx="599">
                  <c:v>0.91888973574911104</c:v>
                </c:pt>
                <c:pt idx="600">
                  <c:v>0.91911098372723754</c:v>
                </c:pt>
                <c:pt idx="601">
                  <c:v>0.91933108392653484</c:v>
                </c:pt>
                <c:pt idx="602">
                  <c:v>0.91955004230139092</c:v>
                </c:pt>
                <c:pt idx="603">
                  <c:v>0.91976786477530359</c:v>
                </c:pt>
                <c:pt idx="604">
                  <c:v>0.919984557241041</c:v>
                </c:pt>
                <c:pt idx="605">
                  <c:v>0.92020012556080122</c:v>
                </c:pt>
                <c:pt idx="606">
                  <c:v>0.92041457556637052</c:v>
                </c:pt>
                <c:pt idx="607">
                  <c:v>0.92062791305928171</c:v>
                </c:pt>
                <c:pt idx="608">
                  <c:v>0.92084014381097035</c:v>
                </c:pt>
                <c:pt idx="609">
                  <c:v>0.92105127356293137</c:v>
                </c:pt>
                <c:pt idx="610">
                  <c:v>0.92126130802687434</c:v>
                </c:pt>
                <c:pt idx="611">
                  <c:v>0.92147025288487772</c:v>
                </c:pt>
                <c:pt idx="612">
                  <c:v>0.9216781137895429</c:v>
                </c:pt>
                <c:pt idx="613">
                  <c:v>0.92188489636414728</c:v>
                </c:pt>
                <c:pt idx="614">
                  <c:v>0.92209060620279548</c:v>
                </c:pt>
                <c:pt idx="615">
                  <c:v>0.92229524887057179</c:v>
                </c:pt>
                <c:pt idx="616">
                  <c:v>0.92249882990369014</c:v>
                </c:pt>
                <c:pt idx="617">
                  <c:v>0.9227013548096441</c:v>
                </c:pt>
                <c:pt idx="618">
                  <c:v>0.92290282906735532</c:v>
                </c:pt>
                <c:pt idx="619">
                  <c:v>0.92310325812732263</c:v>
                </c:pt>
                <c:pt idx="620">
                  <c:v>0.92330264741176882</c:v>
                </c:pt>
                <c:pt idx="621">
                  <c:v>0.92350100231478771</c:v>
                </c:pt>
                <c:pt idx="622">
                  <c:v>0.92369832820248965</c:v>
                </c:pt>
                <c:pt idx="623">
                  <c:v>0.92389463041314734</c:v>
                </c:pt>
                <c:pt idx="624">
                  <c:v>0.92408991425733944</c:v>
                </c:pt>
                <c:pt idx="625">
                  <c:v>0.92428418501809517</c:v>
                </c:pt>
                <c:pt idx="626">
                  <c:v>0.92447744795103615</c:v>
                </c:pt>
                <c:pt idx="627">
                  <c:v>0.92466970828451955</c:v>
                </c:pt>
                <c:pt idx="628">
                  <c:v>0.92486097121977906</c:v>
                </c:pt>
                <c:pt idx="629">
                  <c:v>0.92505124193106558</c:v>
                </c:pt>
                <c:pt idx="630">
                  <c:v>0.9252405255657874</c:v>
                </c:pt>
                <c:pt idx="631">
                  <c:v>0.92542882724464937</c:v>
                </c:pt>
                <c:pt idx="632">
                  <c:v>0.92561615206179138</c:v>
                </c:pt>
                <c:pt idx="633">
                  <c:v>0.92580250508492601</c:v>
                </c:pt>
                <c:pt idx="634">
                  <c:v>0.9259878913554761</c:v>
                </c:pt>
                <c:pt idx="635">
                  <c:v>0.92617231588871096</c:v>
                </c:pt>
                <c:pt idx="636">
                  <c:v>0.92635578367388149</c:v>
                </c:pt>
                <c:pt idx="637">
                  <c:v>0.92653829967435575</c:v>
                </c:pt>
                <c:pt idx="638">
                  <c:v>0.92671986882775359</c:v>
                </c:pt>
                <c:pt idx="639">
                  <c:v>0.92690049604607916</c:v>
                </c:pt>
                <c:pt idx="640">
                  <c:v>0.92708018621585442</c:v>
                </c:pt>
                <c:pt idx="641">
                  <c:v>0.92725894419825161</c:v>
                </c:pt>
                <c:pt idx="642">
                  <c:v>0.92743677482922415</c:v>
                </c:pt>
                <c:pt idx="643">
                  <c:v>0.92761368291963786</c:v>
                </c:pt>
                <c:pt idx="644">
                  <c:v>0.92778967325540096</c:v>
                </c:pt>
                <c:pt idx="645">
                  <c:v>0.92796475059759376</c:v>
                </c:pt>
                <c:pt idx="646">
                  <c:v>0.92813891968259699</c:v>
                </c:pt>
                <c:pt idx="647">
                  <c:v>0.92831218522222037</c:v>
                </c:pt>
                <c:pt idx="648">
                  <c:v>0.92848455190382995</c:v>
                </c:pt>
                <c:pt idx="649">
                  <c:v>0.92865602439047479</c:v>
                </c:pt>
                <c:pt idx="650">
                  <c:v>0.92882660732101363</c:v>
                </c:pt>
                <c:pt idx="651">
                  <c:v>0.92899630531023936</c:v>
                </c:pt>
                <c:pt idx="652">
                  <c:v>0.92916512294900488</c:v>
                </c:pt>
                <c:pt idx="653">
                  <c:v>0.92933306480434696</c:v>
                </c:pt>
                <c:pt idx="654">
                  <c:v>0.92950013541960941</c:v>
                </c:pt>
                <c:pt idx="655">
                  <c:v>0.92966633931456655</c:v>
                </c:pt>
                <c:pt idx="656">
                  <c:v>0.92983168098554525</c:v>
                </c:pt>
                <c:pt idx="657">
                  <c:v>0.9299961649055466</c:v>
                </c:pt>
                <c:pt idx="658">
                  <c:v>0.93015979552436645</c:v>
                </c:pt>
                <c:pt idx="659">
                  <c:v>0.93032257726871692</c:v>
                </c:pt>
                <c:pt idx="660">
                  <c:v>0.93048451454234515</c:v>
                </c:pt>
                <c:pt idx="661">
                  <c:v>0.93064561172615234</c:v>
                </c:pt>
                <c:pt idx="662">
                  <c:v>0.93080587317831343</c:v>
                </c:pt>
                <c:pt idx="663">
                  <c:v>0.93096530323439375</c:v>
                </c:pt>
                <c:pt idx="664">
                  <c:v>0.93112390620746688</c:v>
                </c:pt>
                <c:pt idx="665">
                  <c:v>0.93128168638823139</c:v>
                </c:pt>
                <c:pt idx="666">
                  <c:v>0.93143864804512666</c:v>
                </c:pt>
                <c:pt idx="667">
                  <c:v>0.93159479542444845</c:v>
                </c:pt>
                <c:pt idx="668">
                  <c:v>0.93175013275046403</c:v>
                </c:pt>
                <c:pt idx="669">
                  <c:v>0.93190466422552609</c:v>
                </c:pt>
                <c:pt idx="670">
                  <c:v>0.93205839403018631</c:v>
                </c:pt>
                <c:pt idx="671">
                  <c:v>0.93221132632330928</c:v>
                </c:pt>
                <c:pt idx="672">
                  <c:v>0.93236346524218405</c:v>
                </c:pt>
                <c:pt idx="673">
                  <c:v>0.93251481490263644</c:v>
                </c:pt>
                <c:pt idx="674">
                  <c:v>0.93266537939914063</c:v>
                </c:pt>
                <c:pt idx="675">
                  <c:v>0.9328151628049296</c:v>
                </c:pt>
                <c:pt idx="676">
                  <c:v>0.93296416917210523</c:v>
                </c:pt>
                <c:pt idx="677">
                  <c:v>0.93311240253174854</c:v>
                </c:pt>
                <c:pt idx="678">
                  <c:v>0.93325986689402796</c:v>
                </c:pt>
                <c:pt idx="679">
                  <c:v>0.9334065662483082</c:v>
                </c:pt>
                <c:pt idx="680">
                  <c:v>0.93355250456325833</c:v>
                </c:pt>
                <c:pt idx="681">
                  <c:v>0.93369768578695878</c:v>
                </c:pt>
                <c:pt idx="682">
                  <c:v>0.93384211384700844</c:v>
                </c:pt>
                <c:pt idx="683">
                  <c:v>0.93398579265063086</c:v>
                </c:pt>
                <c:pt idx="684">
                  <c:v>0.9341287260847797</c:v>
                </c:pt>
                <c:pt idx="685">
                  <c:v>0.93427091801624418</c:v>
                </c:pt>
                <c:pt idx="686">
                  <c:v>0.93441237229175389</c:v>
                </c:pt>
                <c:pt idx="687">
                  <c:v>0.93455309273808196</c:v>
                </c:pt>
                <c:pt idx="688">
                  <c:v>0.93469308316214961</c:v>
                </c:pt>
                <c:pt idx="689">
                  <c:v>0.93483234735112863</c:v>
                </c:pt>
                <c:pt idx="690">
                  <c:v>0.934970889072544</c:v>
                </c:pt>
                <c:pt idx="691">
                  <c:v>0.9351087120743754</c:v>
                </c:pt>
                <c:pt idx="692">
                  <c:v>0.93524582008515922</c:v>
                </c:pt>
                <c:pt idx="693">
                  <c:v>0.93538221681408906</c:v>
                </c:pt>
                <c:pt idx="694">
                  <c:v>0.93551790595111628</c:v>
                </c:pt>
                <c:pt idx="695">
                  <c:v>0.93565289116704953</c:v>
                </c:pt>
                <c:pt idx="696">
                  <c:v>0.93578717611365414</c:v>
                </c:pt>
                <c:pt idx="697">
                  <c:v>0.93592076442375138</c:v>
                </c:pt>
                <c:pt idx="698">
                  <c:v>0.93605365971131593</c:v>
                </c:pt>
                <c:pt idx="699">
                  <c:v>0.93618586557157457</c:v>
                </c:pt>
                <c:pt idx="700">
                  <c:v>0.93631738558110233</c:v>
                </c:pt>
                <c:pt idx="701">
                  <c:v>0.93644822329792032</c:v>
                </c:pt>
                <c:pt idx="702">
                  <c:v>0.9365783822615914</c:v>
                </c:pt>
                <c:pt idx="703">
                  <c:v>0.93670786599331624</c:v>
                </c:pt>
                <c:pt idx="704">
                  <c:v>0.93683667799602788</c:v>
                </c:pt>
                <c:pt idx="705">
                  <c:v>0.9369648217544877</c:v>
                </c:pt>
                <c:pt idx="706">
                  <c:v>0.93709230073537864</c:v>
                </c:pt>
                <c:pt idx="707">
                  <c:v>0.93721911838739935</c:v>
                </c:pt>
                <c:pt idx="708">
                  <c:v>0.9373452781413576</c:v>
                </c:pt>
                <c:pt idx="709">
                  <c:v>0.9374707834102628</c:v>
                </c:pt>
                <c:pt idx="710">
                  <c:v>0.937595637589419</c:v>
                </c:pt>
                <c:pt idx="711">
                  <c:v>0.93771984405651587</c:v>
                </c:pt>
                <c:pt idx="712">
                  <c:v>0.93784340617172046</c:v>
                </c:pt>
                <c:pt idx="713">
                  <c:v>0.9379663272777683</c:v>
                </c:pt>
                <c:pt idx="714">
                  <c:v>0.93808861070005345</c:v>
                </c:pt>
                <c:pt idx="715">
                  <c:v>0.9382102597467189</c:v>
                </c:pt>
                <c:pt idx="716">
                  <c:v>0.93833127770874569</c:v>
                </c:pt>
                <c:pt idx="717">
                  <c:v>0.93845166786004208</c:v>
                </c:pt>
                <c:pt idx="718">
                  <c:v>0.93857143345753224</c:v>
                </c:pt>
                <c:pt idx="719">
                  <c:v>0.93869057774124398</c:v>
                </c:pt>
                <c:pt idx="720">
                  <c:v>0.93880910393439698</c:v>
                </c:pt>
                <c:pt idx="721">
                  <c:v>0.93892701524348932</c:v>
                </c:pt>
                <c:pt idx="722">
                  <c:v>0.93904431485838491</c:v>
                </c:pt>
                <c:pt idx="723">
                  <c:v>0.93916100595239915</c:v>
                </c:pt>
                <c:pt idx="724">
                  <c:v>0.93927709168238538</c:v>
                </c:pt>
                <c:pt idx="725">
                  <c:v>0.9393925751888198</c:v>
                </c:pt>
                <c:pt idx="726">
                  <c:v>0.93950745959588655</c:v>
                </c:pt>
                <c:pt idx="727">
                  <c:v>0.9396217480115624</c:v>
                </c:pt>
                <c:pt idx="728">
                  <c:v>0.93973544352770078</c:v>
                </c:pt>
                <c:pt idx="729">
                  <c:v>0.93984854922011507</c:v>
                </c:pt>
                <c:pt idx="730">
                  <c:v>0.93996106814866265</c:v>
                </c:pt>
                <c:pt idx="731">
                  <c:v>0.94007300335732646</c:v>
                </c:pt>
                <c:pt idx="732">
                  <c:v>0.94018435787429844</c:v>
                </c:pt>
                <c:pt idx="733">
                  <c:v>0.94029513471206105</c:v>
                </c:pt>
                <c:pt idx="734">
                  <c:v>0.94040533686746852</c:v>
                </c:pt>
                <c:pt idx="735">
                  <c:v>0.94051496732182838</c:v>
                </c:pt>
                <c:pt idx="736">
                  <c:v>0.94062402904098175</c:v>
                </c:pt>
                <c:pt idx="737">
                  <c:v>0.94073252497538373</c:v>
                </c:pt>
                <c:pt idx="738">
                  <c:v>0.94084045806018313</c:v>
                </c:pt>
                <c:pt idx="739">
                  <c:v>0.94094783121530223</c:v>
                </c:pt>
                <c:pt idx="740">
                  <c:v>0.94105464734551525</c:v>
                </c:pt>
                <c:pt idx="741">
                  <c:v>0.94116090934052699</c:v>
                </c:pt>
                <c:pt idx="742">
                  <c:v>0.94126662007505169</c:v>
                </c:pt>
                <c:pt idx="743">
                  <c:v>0.94137178240888997</c:v>
                </c:pt>
                <c:pt idx="744">
                  <c:v>0.94147639918700643</c:v>
                </c:pt>
                <c:pt idx="745">
                  <c:v>0.94158047323960692</c:v>
                </c:pt>
                <c:pt idx="746">
                  <c:v>0.94168400738221492</c:v>
                </c:pt>
                <c:pt idx="747">
                  <c:v>0.94178700441574748</c:v>
                </c:pt>
                <c:pt idx="748">
                  <c:v>0.9418894671265915</c:v>
                </c:pt>
                <c:pt idx="749">
                  <c:v>0.94199139828667833</c:v>
                </c:pt>
                <c:pt idx="750">
                  <c:v>0.9420928006535596</c:v>
                </c:pt>
                <c:pt idx="751">
                  <c:v>0.94219367697048162</c:v>
                </c:pt>
                <c:pt idx="752">
                  <c:v>0.94229402996645895</c:v>
                </c:pt>
                <c:pt idx="753">
                  <c:v>0.94239386235634903</c:v>
                </c:pt>
                <c:pt idx="754">
                  <c:v>0.94249317684092515</c:v>
                </c:pt>
                <c:pt idx="755">
                  <c:v>0.94259197610694978</c:v>
                </c:pt>
                <c:pt idx="756">
                  <c:v>0.94269026282724711</c:v>
                </c:pt>
                <c:pt idx="757">
                  <c:v>0.9427880396607754</c:v>
                </c:pt>
                <c:pt idx="758">
                  <c:v>0.94288530925269887</c:v>
                </c:pt>
                <c:pt idx="759">
                  <c:v>0.94298207423445923</c:v>
                </c:pt>
                <c:pt idx="760">
                  <c:v>0.94307833722384715</c:v>
                </c:pt>
                <c:pt idx="761">
                  <c:v>0.94317410082507269</c:v>
                </c:pt>
                <c:pt idx="762">
                  <c:v>0.94326936762883584</c:v>
                </c:pt>
                <c:pt idx="763">
                  <c:v>0.94336414021239678</c:v>
                </c:pt>
                <c:pt idx="764">
                  <c:v>0.94345842113964584</c:v>
                </c:pt>
                <c:pt idx="765">
                  <c:v>0.94355221296117187</c:v>
                </c:pt>
                <c:pt idx="766">
                  <c:v>0.94364551821433251</c:v>
                </c:pt>
                <c:pt idx="767">
                  <c:v>0.94373833942332186</c:v>
                </c:pt>
                <c:pt idx="768">
                  <c:v>0.94383067909923934</c:v>
                </c:pt>
                <c:pt idx="769">
                  <c:v>0.94392253974015738</c:v>
                </c:pt>
                <c:pt idx="770">
                  <c:v>0.94401392383118887</c:v>
                </c:pt>
                <c:pt idx="771">
                  <c:v>0.94410483384455457</c:v>
                </c:pt>
                <c:pt idx="772">
                  <c:v>0.9441952722396505</c:v>
                </c:pt>
                <c:pt idx="773">
                  <c:v>0.94428524146311321</c:v>
                </c:pt>
                <c:pt idx="774">
                  <c:v>0.94437474394888721</c:v>
                </c:pt>
                <c:pt idx="775">
                  <c:v>0.94446378211829007</c:v>
                </c:pt>
                <c:pt idx="776">
                  <c:v>0.94455235838007845</c:v>
                </c:pt>
                <c:pt idx="777">
                  <c:v>0.94464047513051264</c:v>
                </c:pt>
                <c:pt idx="778">
                  <c:v>0.94472813475342188</c:v>
                </c:pt>
                <c:pt idx="779">
                  <c:v>0.94481533962026876</c:v>
                </c:pt>
                <c:pt idx="780">
                  <c:v>0.94490209209021325</c:v>
                </c:pt>
                <c:pt idx="781">
                  <c:v>0.9449883945101768</c:v>
                </c:pt>
                <c:pt idx="782">
                  <c:v>0.94507424921490524</c:v>
                </c:pt>
                <c:pt idx="783">
                  <c:v>0.94515965852703265</c:v>
                </c:pt>
                <c:pt idx="784">
                  <c:v>0.94524462475714377</c:v>
                </c:pt>
                <c:pt idx="785">
                  <c:v>0.94532915020383645</c:v>
                </c:pt>
                <c:pt idx="786">
                  <c:v>0.94541323715378434</c:v>
                </c:pt>
                <c:pt idx="787">
                  <c:v>0.94549688788179798</c:v>
                </c:pt>
                <c:pt idx="788">
                  <c:v>0.94558010465088715</c:v>
                </c:pt>
                <c:pt idx="789">
                  <c:v>0.94566288971232138</c:v>
                </c:pt>
                <c:pt idx="790">
                  <c:v>0.94574524530569148</c:v>
                </c:pt>
                <c:pt idx="791">
                  <c:v>0.94582717365896962</c:v>
                </c:pt>
                <c:pt idx="792">
                  <c:v>0.94590867698856984</c:v>
                </c:pt>
                <c:pt idx="793">
                  <c:v>0.94598975749940817</c:v>
                </c:pt>
                <c:pt idx="794">
                  <c:v>0.94607041738496167</c:v>
                </c:pt>
                <c:pt idx="795">
                  <c:v>0.94615065882732874</c:v>
                </c:pt>
                <c:pt idx="796">
                  <c:v>0.94623048399728715</c:v>
                </c:pt>
                <c:pt idx="797">
                  <c:v>0.94630989505435337</c:v>
                </c:pt>
                <c:pt idx="798">
                  <c:v>0.94638889414684102</c:v>
                </c:pt>
                <c:pt idx="799">
                  <c:v>0.94646748341191844</c:v>
                </c:pt>
                <c:pt idx="800">
                  <c:v>0.94654566497566728</c:v>
                </c:pt>
                <c:pt idx="801">
                  <c:v>0.94662344095313933</c:v>
                </c:pt>
                <c:pt idx="802">
                  <c:v>0.94670081344841417</c:v>
                </c:pt>
                <c:pt idx="803">
                  <c:v>0.94677778455465589</c:v>
                </c:pt>
                <c:pt idx="804">
                  <c:v>0.9468543563541697</c:v>
                </c:pt>
                <c:pt idx="805">
                  <c:v>0.94693053091845858</c:v>
                </c:pt>
                <c:pt idx="806">
                  <c:v>0.94700631030827875</c:v>
                </c:pt>
                <c:pt idx="807">
                  <c:v>0.94708169657369601</c:v>
                </c:pt>
                <c:pt idx="808">
                  <c:v>0.94715669175414063</c:v>
                </c:pt>
                <c:pt idx="809">
                  <c:v>0.94723129787846327</c:v>
                </c:pt>
                <c:pt idx="810">
                  <c:v>0.94730551696498888</c:v>
                </c:pt>
                <c:pt idx="811">
                  <c:v>0.94737935102157256</c:v>
                </c:pt>
                <c:pt idx="812">
                  <c:v>0.94745280204565241</c:v>
                </c:pt>
                <c:pt idx="813">
                  <c:v>0.94752587202430472</c:v>
                </c:pt>
                <c:pt idx="814">
                  <c:v>0.94759856293429734</c:v>
                </c:pt>
                <c:pt idx="815">
                  <c:v>0.94767087674214312</c:v>
                </c:pt>
                <c:pt idx="816">
                  <c:v>0.94774281540415295</c:v>
                </c:pt>
                <c:pt idx="817">
                  <c:v>0.94781438086648917</c:v>
                </c:pt>
                <c:pt idx="818">
                  <c:v>0.94788557506521764</c:v>
                </c:pt>
                <c:pt idx="819">
                  <c:v>0.9479563999263606</c:v>
                </c:pt>
                <c:pt idx="820">
                  <c:v>0.94802685736594838</c:v>
                </c:pt>
                <c:pt idx="821">
                  <c:v>0.94809694929007171</c:v>
                </c:pt>
                <c:pt idx="822">
                  <c:v>0.94816667759493267</c:v>
                </c:pt>
                <c:pt idx="823">
                  <c:v>0.94823604416689655</c:v>
                </c:pt>
                <c:pt idx="824">
                  <c:v>0.94830505088254247</c:v>
                </c:pt>
                <c:pt idx="825">
                  <c:v>0.94837369960871476</c:v>
                </c:pt>
                <c:pt idx="826">
                  <c:v>0.94844199220257241</c:v>
                </c:pt>
                <c:pt idx="827">
                  <c:v>0.94850993051164034</c:v>
                </c:pt>
                <c:pt idx="828">
                  <c:v>0.9485775163738589</c:v>
                </c:pt>
                <c:pt idx="829">
                  <c:v>0.94864475161763362</c:v>
                </c:pt>
                <c:pt idx="830">
                  <c:v>0.94871163806188463</c:v>
                </c:pt>
                <c:pt idx="831">
                  <c:v>0.94877817751609639</c:v>
                </c:pt>
                <c:pt idx="832">
                  <c:v>0.94884437178036551</c:v>
                </c:pt>
                <c:pt idx="833">
                  <c:v>0.94891022264545088</c:v>
                </c:pt>
                <c:pt idx="834">
                  <c:v>0.94897573189282081</c:v>
                </c:pt>
                <c:pt idx="835">
                  <c:v>0.94904090129470198</c:v>
                </c:pt>
                <c:pt idx="836">
                  <c:v>0.94910573261412756</c:v>
                </c:pt>
                <c:pt idx="837">
                  <c:v>0.94917022760498404</c:v>
                </c:pt>
                <c:pt idx="838">
                  <c:v>0.94923438801205939</c:v>
                </c:pt>
                <c:pt idx="839">
                  <c:v>0.94929821557109006</c:v>
                </c:pt>
                <c:pt idx="840">
                  <c:v>0.94936171200880815</c:v>
                </c:pt>
                <c:pt idx="841">
                  <c:v>0.94942487904298734</c:v>
                </c:pt>
                <c:pt idx="842">
                  <c:v>0.94948771838249046</c:v>
                </c:pt>
                <c:pt idx="843">
                  <c:v>0.94955023172731523</c:v>
                </c:pt>
                <c:pt idx="844">
                  <c:v>0.9496124207686395</c:v>
                </c:pt>
                <c:pt idx="845">
                  <c:v>0.9496742871888687</c:v>
                </c:pt>
                <c:pt idx="846">
                  <c:v>0.94973583266167971</c:v>
                </c:pt>
                <c:pt idx="847">
                  <c:v>0.94979705885206689</c:v>
                </c:pt>
                <c:pt idx="848">
                  <c:v>0.94985796741638717</c:v>
                </c:pt>
                <c:pt idx="849">
                  <c:v>0.94991856000240449</c:v>
                </c:pt>
                <c:pt idx="850">
                  <c:v>0.94997883824933504</c:v>
                </c:pt>
                <c:pt idx="851">
                  <c:v>0.95003880378789074</c:v>
                </c:pt>
                <c:pt idx="852">
                  <c:v>0.95009845824032391</c:v>
                </c:pt>
                <c:pt idx="853">
                  <c:v>0.95015780322047116</c:v>
                </c:pt>
                <c:pt idx="854">
                  <c:v>0.95021684033379661</c:v>
                </c:pt>
                <c:pt idx="855">
                  <c:v>0.95027557117743611</c:v>
                </c:pt>
                <c:pt idx="856">
                  <c:v>0.95033399734023971</c:v>
                </c:pt>
                <c:pt idx="857">
                  <c:v>0.95039212040281473</c:v>
                </c:pt>
                <c:pt idx="858">
                  <c:v>0.95044994193756893</c:v>
                </c:pt>
                <c:pt idx="859">
                  <c:v>0.95050746350875281</c:v>
                </c:pt>
                <c:pt idx="860">
                  <c:v>0.95056468667250182</c:v>
                </c:pt>
                <c:pt idx="861">
                  <c:v>0.95062161297687875</c:v>
                </c:pt>
                <c:pt idx="862">
                  <c:v>0.95067824396191514</c:v>
                </c:pt>
                <c:pt idx="863">
                  <c:v>0.95073458115965348</c:v>
                </c:pt>
                <c:pt idx="864">
                  <c:v>0.95079062609418841</c:v>
                </c:pt>
                <c:pt idx="865">
                  <c:v>0.95084638028170776</c:v>
                </c:pt>
                <c:pt idx="866">
                  <c:v>0.950901845230534</c:v>
                </c:pt>
                <c:pt idx="867">
                  <c:v>0.95095702244116453</c:v>
                </c:pt>
                <c:pt idx="868">
                  <c:v>0.95101191340631286</c:v>
                </c:pt>
                <c:pt idx="869">
                  <c:v>0.95106651961094835</c:v>
                </c:pt>
                <c:pt idx="870">
                  <c:v>0.95112084253233686</c:v>
                </c:pt>
                <c:pt idx="871">
                  <c:v>0.95117488364008085</c:v>
                </c:pt>
                <c:pt idx="872">
                  <c:v>0.95122864439615828</c:v>
                </c:pt>
                <c:pt idx="873">
                  <c:v>0.95128212625496322</c:v>
                </c:pt>
                <c:pt idx="874">
                  <c:v>0.95133533066334441</c:v>
                </c:pt>
                <c:pt idx="875">
                  <c:v>0.95138825906064495</c:v>
                </c:pt>
                <c:pt idx="876">
                  <c:v>0.95144091287874066</c:v>
                </c:pt>
                <c:pt idx="877">
                  <c:v>0.95149329354207968</c:v>
                </c:pt>
                <c:pt idx="878">
                  <c:v>0.95154540246771979</c:v>
                </c:pt>
                <c:pt idx="879">
                  <c:v>0.95159724106536792</c:v>
                </c:pt>
                <c:pt idx="880">
                  <c:v>0.95164881073741792</c:v>
                </c:pt>
                <c:pt idx="881">
                  <c:v>0.9517001128789877</c:v>
                </c:pt>
                <c:pt idx="882">
                  <c:v>0.9517511488779582</c:v>
                </c:pt>
                <c:pt idx="883">
                  <c:v>0.95180192011501041</c:v>
                </c:pt>
                <c:pt idx="884">
                  <c:v>0.95185242796366232</c:v>
                </c:pt>
                <c:pt idx="885">
                  <c:v>0.95190267379030669</c:v>
                </c:pt>
                <c:pt idx="886">
                  <c:v>0.95195265895424797</c:v>
                </c:pt>
                <c:pt idx="887">
                  <c:v>0.95200238480773824</c:v>
                </c:pt>
                <c:pt idx="888">
                  <c:v>0.95205185269601533</c:v>
                </c:pt>
                <c:pt idx="889">
                  <c:v>0.95210106395733751</c:v>
                </c:pt>
                <c:pt idx="890">
                  <c:v>0.95215001992302106</c:v>
                </c:pt>
                <c:pt idx="891">
                  <c:v>0.95219872191747534</c:v>
                </c:pt>
                <c:pt idx="892">
                  <c:v>0.95224717125823932</c:v>
                </c:pt>
                <c:pt idx="893">
                  <c:v>0.95229536925601654</c:v>
                </c:pt>
                <c:pt idx="894">
                  <c:v>0.95234331721471144</c:v>
                </c:pt>
                <c:pt idx="895">
                  <c:v>0.95239101643146362</c:v>
                </c:pt>
                <c:pt idx="896">
                  <c:v>0.95243846819668365</c:v>
                </c:pt>
                <c:pt idx="897">
                  <c:v>0.95248567379408811</c:v>
                </c:pt>
                <c:pt idx="898">
                  <c:v>0.95253263450073333</c:v>
                </c:pt>
                <c:pt idx="899">
                  <c:v>0.9525793515870512</c:v>
                </c:pt>
                <c:pt idx="900">
                  <c:v>0.95262582631688253</c:v>
                </c:pt>
                <c:pt idx="901">
                  <c:v>0.95267205994751181</c:v>
                </c:pt>
                <c:pt idx="902">
                  <c:v>0.95271805372970086</c:v>
                </c:pt>
                <c:pt idx="903">
                  <c:v>0.95276380890772328</c:v>
                </c:pt>
                <c:pt idx="904">
                  <c:v>0.95280932671939733</c:v>
                </c:pt>
                <c:pt idx="905">
                  <c:v>0.95285460839611991</c:v>
                </c:pt>
                <c:pt idx="906">
                  <c:v>0.95289965516289976</c:v>
                </c:pt>
                <c:pt idx="907">
                  <c:v>0.95294446823839041</c:v>
                </c:pt>
                <c:pt idx="908">
                  <c:v>0.95298904883492352</c:v>
                </c:pt>
                <c:pt idx="909">
                  <c:v>0.95303339815854149</c:v>
                </c:pt>
                <c:pt idx="910">
                  <c:v>0.9530775174090298</c:v>
                </c:pt>
                <c:pt idx="911">
                  <c:v>0.95312140777995025</c:v>
                </c:pt>
                <c:pt idx="912">
                  <c:v>0.95316507045867205</c:v>
                </c:pt>
                <c:pt idx="913">
                  <c:v>0.95320850662640544</c:v>
                </c:pt>
                <c:pt idx="914">
                  <c:v>0.95325171745823212</c:v>
                </c:pt>
                <c:pt idx="915">
                  <c:v>0.95329470412313821</c:v>
                </c:pt>
                <c:pt idx="916">
                  <c:v>0.95333746778404516</c:v>
                </c:pt>
                <c:pt idx="917">
                  <c:v>0.95338000959784175</c:v>
                </c:pt>
                <c:pt idx="918">
                  <c:v>0.95342233071541482</c:v>
                </c:pt>
                <c:pt idx="919">
                  <c:v>0.95346443228168087</c:v>
                </c:pt>
                <c:pt idx="920">
                  <c:v>0.95350631543561681</c:v>
                </c:pt>
                <c:pt idx="921">
                  <c:v>0.95354798131029095</c:v>
                </c:pt>
                <c:pt idx="922">
                  <c:v>0.95358943103289329</c:v>
                </c:pt>
                <c:pt idx="923">
                  <c:v>0.9536306657247664</c:v>
                </c:pt>
                <c:pt idx="924">
                  <c:v>0.95367168650143563</c:v>
                </c:pt>
                <c:pt idx="925">
                  <c:v>0.95371249447263939</c:v>
                </c:pt>
                <c:pt idx="926">
                  <c:v>0.95375309074235848</c:v>
                </c:pt>
                <c:pt idx="927">
                  <c:v>0.95379347640884715</c:v>
                </c:pt>
                <c:pt idx="928">
                  <c:v>0.95383365256466202</c:v>
                </c:pt>
                <c:pt idx="929">
                  <c:v>0.95387362029669165</c:v>
                </c:pt>
                <c:pt idx="930">
                  <c:v>0.95391338068618614</c:v>
                </c:pt>
                <c:pt idx="931">
                  <c:v>0.95395293480878651</c:v>
                </c:pt>
                <c:pt idx="932">
                  <c:v>0.95399228373455347</c:v>
                </c:pt>
                <c:pt idx="933">
                  <c:v>0.95403142852799649</c:v>
                </c:pt>
                <c:pt idx="934">
                  <c:v>0.95407037024810259</c:v>
                </c:pt>
                <c:pt idx="935">
                  <c:v>0.95410910994836529</c:v>
                </c:pt>
                <c:pt idx="936">
                  <c:v>0.95414764867681268</c:v>
                </c:pt>
                <c:pt idx="937">
                  <c:v>0.95418598747603589</c:v>
                </c:pt>
                <c:pt idx="938">
                  <c:v>0.9542241273832176</c:v>
                </c:pt>
                <c:pt idx="939">
                  <c:v>0.95426206943015934</c:v>
                </c:pt>
                <c:pt idx="940">
                  <c:v>0.95429981464331048</c:v>
                </c:pt>
                <c:pt idx="941">
                  <c:v>0.95433736404379532</c:v>
                </c:pt>
                <c:pt idx="942">
                  <c:v>0.95437471864744039</c:v>
                </c:pt>
                <c:pt idx="943">
                  <c:v>0.95441187946480266</c:v>
                </c:pt>
                <c:pt idx="944">
                  <c:v>0.95444884750119685</c:v>
                </c:pt>
                <c:pt idx="945">
                  <c:v>0.95448562375672197</c:v>
                </c:pt>
                <c:pt idx="946">
                  <c:v>0.95452220922628883</c:v>
                </c:pt>
                <c:pt idx="947">
                  <c:v>0.95455860489964717</c:v>
                </c:pt>
                <c:pt idx="948">
                  <c:v>0.95459481176141181</c:v>
                </c:pt>
                <c:pt idx="949">
                  <c:v>0.95463083079108968</c:v>
                </c:pt>
                <c:pt idx="950">
                  <c:v>0.95466666296310665</c:v>
                </c:pt>
                <c:pt idx="951">
                  <c:v>0.95470230924683308</c:v>
                </c:pt>
                <c:pt idx="952">
                  <c:v>0.95473777060661058</c:v>
                </c:pt>
                <c:pt idx="953">
                  <c:v>0.95477304800177809</c:v>
                </c:pt>
                <c:pt idx="954">
                  <c:v>0.95480814238669787</c:v>
                </c:pt>
                <c:pt idx="955">
                  <c:v>0.95484305471078068</c:v>
                </c:pt>
                <c:pt idx="956">
                  <c:v>0.95487778591851269</c:v>
                </c:pt>
                <c:pt idx="957">
                  <c:v>0.95491233694947986</c:v>
                </c:pt>
                <c:pt idx="958">
                  <c:v>0.95494670873839371</c:v>
                </c:pt>
                <c:pt idx="959">
                  <c:v>0.95498090221511711</c:v>
                </c:pt>
                <c:pt idx="960">
                  <c:v>0.95501491830468876</c:v>
                </c:pt>
                <c:pt idx="961">
                  <c:v>0.95504875792734845</c:v>
                </c:pt>
                <c:pt idx="962">
                  <c:v>0.9550824219985623</c:v>
                </c:pt>
                <c:pt idx="963">
                  <c:v>0.95511591142904684</c:v>
                </c:pt>
                <c:pt idx="964">
                  <c:v>0.95514922712479433</c:v>
                </c:pt>
                <c:pt idx="965">
                  <c:v>0.95518236998709694</c:v>
                </c:pt>
                <c:pt idx="966">
                  <c:v>0.95521534091257099</c:v>
                </c:pt>
                <c:pt idx="967">
                  <c:v>0.95524814079318143</c:v>
                </c:pt>
                <c:pt idx="968">
                  <c:v>0.95528077051626592</c:v>
                </c:pt>
                <c:pt idx="969">
                  <c:v>0.95531323096455911</c:v>
                </c:pt>
                <c:pt idx="970">
                  <c:v>0.95534552301621589</c:v>
                </c:pt>
                <c:pt idx="971">
                  <c:v>0.95537764754483556</c:v>
                </c:pt>
                <c:pt idx="972">
                  <c:v>0.95540960541948561</c:v>
                </c:pt>
                <c:pt idx="973">
                  <c:v>0.95544139750472479</c:v>
                </c:pt>
                <c:pt idx="974">
                  <c:v>0.95547302466062678</c:v>
                </c:pt>
                <c:pt idx="975">
                  <c:v>0.95550448774280361</c:v>
                </c:pt>
                <c:pt idx="976">
                  <c:v>0.95553578760242841</c:v>
                </c:pt>
                <c:pt idx="977">
                  <c:v>0.95556692508625884</c:v>
                </c:pt>
                <c:pt idx="978">
                  <c:v>0.95559790103665943</c:v>
                </c:pt>
                <c:pt idx="979">
                  <c:v>0.95562871629162505</c:v>
                </c:pt>
                <c:pt idx="980">
                  <c:v>0.9556593716848033</c:v>
                </c:pt>
                <c:pt idx="981">
                  <c:v>0.9556898680455167</c:v>
                </c:pt>
                <c:pt idx="982">
                  <c:v>0.95572020619878573</c:v>
                </c:pt>
                <c:pt idx="983">
                  <c:v>0.95575038696535086</c:v>
                </c:pt>
                <c:pt idx="984">
                  <c:v>0.95578041116169465</c:v>
                </c:pt>
                <c:pt idx="985">
                  <c:v>0.95581027960006393</c:v>
                </c:pt>
                <c:pt idx="986">
                  <c:v>0.95583999308849199</c:v>
                </c:pt>
                <c:pt idx="987">
                  <c:v>0.95586955243082006</c:v>
                </c:pt>
                <c:pt idx="988">
                  <c:v>0.95589895842671935</c:v>
                </c:pt>
                <c:pt idx="989">
                  <c:v>0.95592821187171262</c:v>
                </c:pt>
                <c:pt idx="990">
                  <c:v>0.95595731355719538</c:v>
                </c:pt>
                <c:pt idx="991">
                  <c:v>0.95598626427045785</c:v>
                </c:pt>
                <c:pt idx="992">
                  <c:v>0.9560150647947061</c:v>
                </c:pt>
                <c:pt idx="993">
                  <c:v>0.95604371590908266</c:v>
                </c:pt>
                <c:pt idx="994">
                  <c:v>0.9560722183886885</c:v>
                </c:pt>
                <c:pt idx="995">
                  <c:v>0.95610057300460338</c:v>
                </c:pt>
                <c:pt idx="996">
                  <c:v>0.95612878052390693</c:v>
                </c:pt>
                <c:pt idx="997">
                  <c:v>0.95615684170969928</c:v>
                </c:pt>
                <c:pt idx="998">
                  <c:v>0.95618475732112185</c:v>
                </c:pt>
                <c:pt idx="999">
                  <c:v>0.95621252811337798</c:v>
                </c:pt>
                <c:pt idx="1000">
                  <c:v>0.95624015483775293</c:v>
                </c:pt>
                <c:pt idx="1001">
                  <c:v>0.95626763824163463</c:v>
                </c:pt>
                <c:pt idx="1002">
                  <c:v>0.95629497906853378</c:v>
                </c:pt>
                <c:pt idx="1003">
                  <c:v>0.95632217805810382</c:v>
                </c:pt>
                <c:pt idx="1004">
                  <c:v>0.95634923594616128</c:v>
                </c:pt>
                <c:pt idx="1005">
                  <c:v>0.95637615346470495</c:v>
                </c:pt>
                <c:pt idx="1006">
                  <c:v>0.95640293134193677</c:v>
                </c:pt>
                <c:pt idx="1007">
                  <c:v>0.95642957030228082</c:v>
                </c:pt>
                <c:pt idx="1008">
                  <c:v>0.95645607106640285</c:v>
                </c:pt>
                <c:pt idx="1009">
                  <c:v>0.95648243435122993</c:v>
                </c:pt>
                <c:pt idx="1010">
                  <c:v>0.95650866086997033</c:v>
                </c:pt>
                <c:pt idx="1011">
                  <c:v>0.95653475133213184</c:v>
                </c:pt>
                <c:pt idx="1012">
                  <c:v>0.95656070644354185</c:v>
                </c:pt>
                <c:pt idx="1013">
                  <c:v>0.95658652690636614</c:v>
                </c:pt>
                <c:pt idx="1014">
                  <c:v>0.95661221341912739</c:v>
                </c:pt>
                <c:pt idx="1015">
                  <c:v>0.95663776667672495</c:v>
                </c:pt>
                <c:pt idx="1016">
                  <c:v>0.95666318737045319</c:v>
                </c:pt>
                <c:pt idx="1017">
                  <c:v>0.95668847618801989</c:v>
                </c:pt>
                <c:pt idx="1018">
                  <c:v>0.95671363381356556</c:v>
                </c:pt>
                <c:pt idx="1019">
                  <c:v>0.95673866092768134</c:v>
                </c:pt>
                <c:pt idx="1020">
                  <c:v>0.95676355820742753</c:v>
                </c:pt>
                <c:pt idx="1021">
                  <c:v>0.95678832632635247</c:v>
                </c:pt>
                <c:pt idx="1022">
                  <c:v>0.95681296595450971</c:v>
                </c:pt>
                <c:pt idx="1023">
                  <c:v>0.95683747775847727</c:v>
                </c:pt>
                <c:pt idx="1024">
                  <c:v>0.95686186240137461</c:v>
                </c:pt>
                <c:pt idx="1025">
                  <c:v>0.95688612054288158</c:v>
                </c:pt>
                <c:pt idx="1026">
                  <c:v>0.95691025283925535</c:v>
                </c:pt>
                <c:pt idx="1027">
                  <c:v>0.95693425994334891</c:v>
                </c:pt>
                <c:pt idx="1028">
                  <c:v>0.95695814250462841</c:v>
                </c:pt>
                <c:pt idx="1029">
                  <c:v>0.95698190116919057</c:v>
                </c:pt>
                <c:pt idx="1030">
                  <c:v>0.95700553657978016</c:v>
                </c:pt>
                <c:pt idx="1031">
                  <c:v>0.95702904937580802</c:v>
                </c:pt>
                <c:pt idx="1032">
                  <c:v>0.95705244019336755</c:v>
                </c:pt>
                <c:pt idx="1033">
                  <c:v>0.95707570966525235</c:v>
                </c:pt>
                <c:pt idx="1034">
                  <c:v>0.95709885842097331</c:v>
                </c:pt>
                <c:pt idx="1035">
                  <c:v>0.95712188708677526</c:v>
                </c:pt>
                <c:pt idx="1036">
                  <c:v>0.95714479628565485</c:v>
                </c:pt>
                <c:pt idx="1037">
                  <c:v>0.95716758663737622</c:v>
                </c:pt>
                <c:pt idx="1038">
                  <c:v>0.9571902587584884</c:v>
                </c:pt>
                <c:pt idx="1039">
                  <c:v>0.9572128132623422</c:v>
                </c:pt>
                <c:pt idx="1040">
                  <c:v>0.9572352507591062</c:v>
                </c:pt>
                <c:pt idx="1041">
                  <c:v>0.95725757185578397</c:v>
                </c:pt>
                <c:pt idx="1042">
                  <c:v>0.95727977715622969</c:v>
                </c:pt>
                <c:pt idx="1043">
                  <c:v>0.95730186726116506</c:v>
                </c:pt>
                <c:pt idx="1044">
                  <c:v>0.95732384276819549</c:v>
                </c:pt>
                <c:pt idx="1045">
                  <c:v>0.95734570427182608</c:v>
                </c:pt>
                <c:pt idx="1046">
                  <c:v>0.95736745236347764</c:v>
                </c:pt>
                <c:pt idx="1047">
                  <c:v>0.9573890876315031</c:v>
                </c:pt>
                <c:pt idx="1048">
                  <c:v>0.95741061066120292</c:v>
                </c:pt>
                <c:pt idx="1049">
                  <c:v>0.95743202203484146</c:v>
                </c:pt>
                <c:pt idx="1050">
                  <c:v>0.95745332233166214</c:v>
                </c:pt>
                <c:pt idx="1051">
                  <c:v>0.95747451212790347</c:v>
                </c:pt>
                <c:pt idx="1052">
                  <c:v>0.95749559199681489</c:v>
                </c:pt>
                <c:pt idx="1053">
                  <c:v>0.95751656250867145</c:v>
                </c:pt>
                <c:pt idx="1054">
                  <c:v>0.95753742423079036</c:v>
                </c:pt>
                <c:pt idx="1055">
                  <c:v>0.95755817772754503</c:v>
                </c:pt>
                <c:pt idx="1056">
                  <c:v>0.95757882356038149</c:v>
                </c:pt>
                <c:pt idx="1057">
                  <c:v>0.95759936228783327</c:v>
                </c:pt>
                <c:pt idx="1058">
                  <c:v>0.95761979446553591</c:v>
                </c:pt>
                <c:pt idx="1059">
                  <c:v>0.95764012064624293</c:v>
                </c:pt>
                <c:pt idx="1060">
                  <c:v>0.9576603413798398</c:v>
                </c:pt>
                <c:pt idx="1061">
                  <c:v>0.95768045721335981</c:v>
                </c:pt>
                <c:pt idx="1062">
                  <c:v>0.95770046869099812</c:v>
                </c:pt>
                <c:pt idx="1063">
                  <c:v>0.95772037635412666</c:v>
                </c:pt>
                <c:pt idx="1064">
                  <c:v>0.95774018074130907</c:v>
                </c:pt>
                <c:pt idx="1065">
                  <c:v>0.957759882388315</c:v>
                </c:pt>
                <c:pt idx="1066">
                  <c:v>0.95777948182813455</c:v>
                </c:pt>
                <c:pt idx="1067">
                  <c:v>0.95779897959099292</c:v>
                </c:pt>
                <c:pt idx="1068">
                  <c:v>0.9578183762043645</c:v>
                </c:pt>
                <c:pt idx="1069">
                  <c:v>0.95783767219298754</c:v>
                </c:pt>
                <c:pt idx="1070">
                  <c:v>0.95785686807887782</c:v>
                </c:pt>
                <c:pt idx="1071">
                  <c:v>0.95787596438134304</c:v>
                </c:pt>
                <c:pt idx="1072">
                  <c:v>0.95789496161699716</c:v>
                </c:pt>
                <c:pt idx="1073">
                  <c:v>0.95791386029977366</c:v>
                </c:pt>
                <c:pt idx="1074">
                  <c:v>0.95793266094094021</c:v>
                </c:pt>
                <c:pt idx="1075">
                  <c:v>0.95795136404911196</c:v>
                </c:pt>
                <c:pt idx="1076">
                  <c:v>0.95796997013026552</c:v>
                </c:pt>
                <c:pt idx="1077">
                  <c:v>0.95798847968775258</c:v>
                </c:pt>
                <c:pt idx="1078">
                  <c:v>0.9580068932223138</c:v>
                </c:pt>
                <c:pt idx="1079">
                  <c:v>0.95802521123209183</c:v>
                </c:pt>
                <c:pt idx="1080">
                  <c:v>0.95804343421264515</c:v>
                </c:pt>
                <c:pt idx="1081">
                  <c:v>0.95806156265696163</c:v>
                </c:pt>
                <c:pt idx="1082">
                  <c:v>0.95807959705547141</c:v>
                </c:pt>
                <c:pt idx="1083">
                  <c:v>0.95809753789606034</c:v>
                </c:pt>
                <c:pt idx="1084">
                  <c:v>0.9581153856640835</c:v>
                </c:pt>
                <c:pt idx="1085">
                  <c:v>0.95813314084237788</c:v>
                </c:pt>
                <c:pt idx="1086">
                  <c:v>0.95815080391127583</c:v>
                </c:pt>
                <c:pt idx="1087">
                  <c:v>0.95816837534861754</c:v>
                </c:pt>
                <c:pt idx="1088">
                  <c:v>0.95818585562976444</c:v>
                </c:pt>
                <c:pt idx="1089">
                  <c:v>0.95820324522761224</c:v>
                </c:pt>
                <c:pt idx="1090">
                  <c:v>0.95822054461260264</c:v>
                </c:pt>
                <c:pt idx="1091">
                  <c:v>0.95823775425273749</c:v>
                </c:pt>
                <c:pt idx="1092">
                  <c:v>0.95825487461359049</c:v>
                </c:pt>
                <c:pt idx="1093">
                  <c:v>0.95827190615832014</c:v>
                </c:pt>
                <c:pt idx="1094">
                  <c:v>0.95828884934768199</c:v>
                </c:pt>
                <c:pt idx="1095">
                  <c:v>0.95830570464004161</c:v>
                </c:pt>
                <c:pt idx="1096">
                  <c:v>0.95832247249138636</c:v>
                </c:pt>
                <c:pt idx="1097">
                  <c:v>0.95833915335533826</c:v>
                </c:pt>
                <c:pt idx="1098">
                  <c:v>0.95835574768316611</c:v>
                </c:pt>
                <c:pt idx="1099">
                  <c:v>0.95837225592379749</c:v>
                </c:pt>
                <c:pt idx="1100">
                  <c:v>0.95838867852383114</c:v>
                </c:pt>
                <c:pt idx="1101">
                  <c:v>0.9584050159275489</c:v>
                </c:pt>
                <c:pt idx="1102">
                  <c:v>0.95842126857692767</c:v>
                </c:pt>
                <c:pt idx="1103">
                  <c:v>0.95843743691165184</c:v>
                </c:pt>
                <c:pt idx="1104">
                  <c:v>0.95845352136912465</c:v>
                </c:pt>
                <c:pt idx="1105">
                  <c:v>0.95846952238447991</c:v>
                </c:pt>
                <c:pt idx="1106">
                  <c:v>0.95848544039059469</c:v>
                </c:pt>
                <c:pt idx="1107">
                  <c:v>0.95850127581809963</c:v>
                </c:pt>
                <c:pt idx="1108">
                  <c:v>0.95851702909539205</c:v>
                </c:pt>
                <c:pt idx="1109">
                  <c:v>0.9585327006486466</c:v>
                </c:pt>
                <c:pt idx="1110">
                  <c:v>0.9585482909018268</c:v>
                </c:pt>
                <c:pt idx="1111">
                  <c:v>0.95856380027669719</c:v>
                </c:pt>
                <c:pt idx="1112">
                  <c:v>0.958579229192834</c:v>
                </c:pt>
                <c:pt idx="1113">
                  <c:v>0.95859457806763682</c:v>
                </c:pt>
                <c:pt idx="1114">
                  <c:v>0.95860984731634002</c:v>
                </c:pt>
                <c:pt idx="1115">
                  <c:v>0.95862503735202387</c:v>
                </c:pt>
                <c:pt idx="1116">
                  <c:v>0.95864014858562541</c:v>
                </c:pt>
                <c:pt idx="1117">
                  <c:v>0.95865518142595008</c:v>
                </c:pt>
                <c:pt idx="1118">
                  <c:v>0.95867013627968245</c:v>
                </c:pt>
                <c:pt idx="1119">
                  <c:v>0.95868501355139724</c:v>
                </c:pt>
                <c:pt idx="1120">
                  <c:v>0.95869981364357071</c:v>
                </c:pt>
                <c:pt idx="1121">
                  <c:v>0.95871453695659059</c:v>
                </c:pt>
                <c:pt idx="1122">
                  <c:v>0.95872918388876804</c:v>
                </c:pt>
                <c:pt idx="1123">
                  <c:v>0.95874375483634755</c:v>
                </c:pt>
                <c:pt idx="1124">
                  <c:v>0.95875825019351801</c:v>
                </c:pt>
                <c:pt idx="1125">
                  <c:v>0.95877267035242364</c:v>
                </c:pt>
                <c:pt idx="1126">
                  <c:v>0.95878701570317382</c:v>
                </c:pt>
                <c:pt idx="1127">
                  <c:v>0.95880128663385467</c:v>
                </c:pt>
                <c:pt idx="1128">
                  <c:v>0.9588154835305388</c:v>
                </c:pt>
                <c:pt idx="1129">
                  <c:v>0.95882960677729578</c:v>
                </c:pt>
                <c:pt idx="1130">
                  <c:v>0.95884365675620309</c:v>
                </c:pt>
                <c:pt idx="1131">
                  <c:v>0.95885763384735567</c:v>
                </c:pt>
                <c:pt idx="1132">
                  <c:v>0.95887153842887707</c:v>
                </c:pt>
                <c:pt idx="1133">
                  <c:v>0.95888537087692893</c:v>
                </c:pt>
                <c:pt idx="1134">
                  <c:v>0.95889913156572137</c:v>
                </c:pt>
                <c:pt idx="1135">
                  <c:v>0.95891282086752361</c:v>
                </c:pt>
                <c:pt idx="1136">
                  <c:v>0.95892643915267317</c:v>
                </c:pt>
                <c:pt idx="1137">
                  <c:v>0.95893998678958681</c:v>
                </c:pt>
                <c:pt idx="1138">
                  <c:v>0.95895346414476967</c:v>
                </c:pt>
                <c:pt idx="1139">
                  <c:v>0.95896687158282568</c:v>
                </c:pt>
                <c:pt idx="1140">
                  <c:v>0.95898020946646723</c:v>
                </c:pt>
                <c:pt idx="1141">
                  <c:v>0.95899347815652536</c:v>
                </c:pt>
                <c:pt idx="1142">
                  <c:v>0.9590066780119586</c:v>
                </c:pt>
                <c:pt idx="1143">
                  <c:v>0.95901980938986398</c:v>
                </c:pt>
                <c:pt idx="1144">
                  <c:v>0.95903287264548553</c:v>
                </c:pt>
                <c:pt idx="1145">
                  <c:v>0.95904586813222459</c:v>
                </c:pt>
                <c:pt idx="1146">
                  <c:v>0.95905879620164902</c:v>
                </c:pt>
                <c:pt idx="1147">
                  <c:v>0.95907165720350285</c:v>
                </c:pt>
                <c:pt idx="1148">
                  <c:v>0.95908445148571575</c:v>
                </c:pt>
                <c:pt idx="1149">
                  <c:v>0.95909717939441252</c:v>
                </c:pt>
                <c:pt idx="1150">
                  <c:v>0.95910984127392229</c:v>
                </c:pt>
                <c:pt idx="1151">
                  <c:v>0.95912243746678771</c:v>
                </c:pt>
                <c:pt idx="1152">
                  <c:v>0.95913496831377465</c:v>
                </c:pt>
                <c:pt idx="1153">
                  <c:v>0.95914743415388104</c:v>
                </c:pt>
                <c:pt idx="1154">
                  <c:v>0.95915983532434623</c:v>
                </c:pt>
                <c:pt idx="1155">
                  <c:v>0.95917217216065997</c:v>
                </c:pt>
                <c:pt idx="1156">
                  <c:v>0.95918444499657196</c:v>
                </c:pt>
                <c:pt idx="1157">
                  <c:v>0.95919665416409972</c:v>
                </c:pt>
                <c:pt idx="1158">
                  <c:v>0.95920879999353914</c:v>
                </c:pt>
                <c:pt idx="1159">
                  <c:v>0.95922088281347218</c:v>
                </c:pt>
                <c:pt idx="1160">
                  <c:v>0.95923290295077623</c:v>
                </c:pt>
                <c:pt idx="1161">
                  <c:v>0.95924486073063309</c:v>
                </c:pt>
                <c:pt idx="1162">
                  <c:v>0.95925675647653741</c:v>
                </c:pt>
                <c:pt idx="1163">
                  <c:v>0.95926859051030589</c:v>
                </c:pt>
                <c:pt idx="1164">
                  <c:v>0.95928036315208531</c:v>
                </c:pt>
                <c:pt idx="1165">
                  <c:v>0.95929207472036215</c:v>
                </c:pt>
                <c:pt idx="1166">
                  <c:v>0.95930372553197019</c:v>
                </c:pt>
                <c:pt idx="1167">
                  <c:v>0.95931531590209973</c:v>
                </c:pt>
                <c:pt idx="1168">
                  <c:v>0.95932684614430597</c:v>
                </c:pt>
                <c:pt idx="1169">
                  <c:v>0.95933831657051749</c:v>
                </c:pt>
                <c:pt idx="1170">
                  <c:v>0.95934972749104463</c:v>
                </c:pt>
                <c:pt idx="1171">
                  <c:v>0.9593610792145878</c:v>
                </c:pt>
                <c:pt idx="1172">
                  <c:v>0.9593723720482461</c:v>
                </c:pt>
                <c:pt idx="1173">
                  <c:v>0.95938360629752562</c:v>
                </c:pt>
                <c:pt idx="1174">
                  <c:v>0.959394782266347</c:v>
                </c:pt>
                <c:pt idx="1175">
                  <c:v>0.95940590025705486</c:v>
                </c:pt>
                <c:pt idx="1176">
                  <c:v>0.95941696057042503</c:v>
                </c:pt>
                <c:pt idx="1177">
                  <c:v>0.95942796350567294</c:v>
                </c:pt>
                <c:pt idx="1178">
                  <c:v>0.95943890936046194</c:v>
                </c:pt>
                <c:pt idx="1179">
                  <c:v>0.95944979843091105</c:v>
                </c:pt>
                <c:pt idx="1180">
                  <c:v>0.95946063101160306</c:v>
                </c:pt>
                <c:pt idx="1181">
                  <c:v>0.95947140739559267</c:v>
                </c:pt>
                <c:pt idx="1182">
                  <c:v>0.95948212787441434</c:v>
                </c:pt>
                <c:pt idx="1183">
                  <c:v>0.95949279273808985</c:v>
                </c:pt>
                <c:pt idx="1184">
                  <c:v>0.95950340227513664</c:v>
                </c:pt>
                <c:pt idx="1185">
                  <c:v>0.95951395677257523</c:v>
                </c:pt>
                <c:pt idx="1186">
                  <c:v>0.95952445651593743</c:v>
                </c:pt>
                <c:pt idx="1187">
                  <c:v>0.95953490178927359</c:v>
                </c:pt>
                <c:pt idx="1188">
                  <c:v>0.95954529287516044</c:v>
                </c:pt>
                <c:pt idx="1189">
                  <c:v>0.9595556300547089</c:v>
                </c:pt>
                <c:pt idx="1190">
                  <c:v>0.95956591360757126</c:v>
                </c:pt>
                <c:pt idx="1191">
                  <c:v>0.95957614381194956</c:v>
                </c:pt>
                <c:pt idx="1192">
                  <c:v>0.95958632094460217</c:v>
                </c:pt>
                <c:pt idx="1193">
                  <c:v>0.95959644528085186</c:v>
                </c:pt>
                <c:pt idx="1194">
                  <c:v>0.95960651709459299</c:v>
                </c:pt>
                <c:pt idx="1195">
                  <c:v>0.95961653665829927</c:v>
                </c:pt>
                <c:pt idx="1196">
                  <c:v>0.95962650424303075</c:v>
                </c:pt>
                <c:pt idx="1197">
                  <c:v>0.95963642011844108</c:v>
                </c:pt>
                <c:pt idx="1198">
                  <c:v>0.95964628455278533</c:v>
                </c:pt>
                <c:pt idx="1199">
                  <c:v>0.95965609781292671</c:v>
                </c:pt>
                <c:pt idx="1200">
                  <c:v>0.9596658601643443</c:v>
                </c:pt>
                <c:pt idx="1201">
                  <c:v>0.95967557187113961</c:v>
                </c:pt>
                <c:pt idx="1202">
                  <c:v>0.95968523319604415</c:v>
                </c:pt>
                <c:pt idx="1203">
                  <c:v>0.95969484440042652</c:v>
                </c:pt>
                <c:pt idx="1204">
                  <c:v>0.95970440574429949</c:v>
                </c:pt>
                <c:pt idx="1205">
                  <c:v>0.95971391748632684</c:v>
                </c:pt>
                <c:pt idx="1206">
                  <c:v>0.95972337988383027</c:v>
                </c:pt>
                <c:pt idx="1207">
                  <c:v>0.95973279319279681</c:v>
                </c:pt>
                <c:pt idx="1208">
                  <c:v>0.95974215766788562</c:v>
                </c:pt>
                <c:pt idx="1209">
                  <c:v>0.95975147356243429</c:v>
                </c:pt>
                <c:pt idx="1210">
                  <c:v>0.95976074112846665</c:v>
                </c:pt>
                <c:pt idx="1211">
                  <c:v>0.95976996061669884</c:v>
                </c:pt>
                <c:pt idx="1212">
                  <c:v>0.95977913227654621</c:v>
                </c:pt>
                <c:pt idx="1213">
                  <c:v>0.95978825635613063</c:v>
                </c:pt>
                <c:pt idx="1214">
                  <c:v>0.95979733310228632</c:v>
                </c:pt>
                <c:pt idx="1215">
                  <c:v>0.95980636276056741</c:v>
                </c:pt>
                <c:pt idx="1216">
                  <c:v>0.95981534557525383</c:v>
                </c:pt>
                <c:pt idx="1217">
                  <c:v>0.95982428178935841</c:v>
                </c:pt>
                <c:pt idx="1218">
                  <c:v>0.95983317164463311</c:v>
                </c:pt>
                <c:pt idx="1219">
                  <c:v>0.95984201538157599</c:v>
                </c:pt>
                <c:pt idx="1220">
                  <c:v>0.95985081323943733</c:v>
                </c:pt>
                <c:pt idx="1221">
                  <c:v>0.95985956545622608</c:v>
                </c:pt>
                <c:pt idx="1222">
                  <c:v>0.95986827226871696</c:v>
                </c:pt>
                <c:pt idx="1223">
                  <c:v>0.95987693391245588</c:v>
                </c:pt>
                <c:pt idx="1224">
                  <c:v>0.95988555062176695</c:v>
                </c:pt>
                <c:pt idx="1225">
                  <c:v>0.95989412262975859</c:v>
                </c:pt>
                <c:pt idx="1226">
                  <c:v>0.95990265016833021</c:v>
                </c:pt>
                <c:pt idx="1227">
                  <c:v>0.95991113346817791</c:v>
                </c:pt>
                <c:pt idx="1228">
                  <c:v>0.9599195727588008</c:v>
                </c:pt>
                <c:pt idx="1229">
                  <c:v>0.9599279682685079</c:v>
                </c:pt>
                <c:pt idx="1230">
                  <c:v>0.95993632022442366</c:v>
                </c:pt>
                <c:pt idx="1231">
                  <c:v>0.95994462885249399</c:v>
                </c:pt>
                <c:pt idx="1232">
                  <c:v>0.95995289437749287</c:v>
                </c:pt>
                <c:pt idx="1233">
                  <c:v>0.95996111702302833</c:v>
                </c:pt>
                <c:pt idx="1234">
                  <c:v>0.95996929701154809</c:v>
                </c:pt>
                <c:pt idx="1235">
                  <c:v>0.95997743456434614</c:v>
                </c:pt>
                <c:pt idx="1236">
                  <c:v>0.95998552990156827</c:v>
                </c:pt>
                <c:pt idx="1237">
                  <c:v>0.95999358324221806</c:v>
                </c:pt>
                <c:pt idx="1238">
                  <c:v>0.96000159480416358</c:v>
                </c:pt>
                <c:pt idx="1239">
                  <c:v>0.9600095648041419</c:v>
                </c:pt>
                <c:pt idx="1240">
                  <c:v>0.96001749345776599</c:v>
                </c:pt>
                <c:pt idx="1241">
                  <c:v>0.96002538097953072</c:v>
                </c:pt>
                <c:pt idx="1242">
                  <c:v>0.96003322758281751</c:v>
                </c:pt>
                <c:pt idx="1243">
                  <c:v>0.96004103347990111</c:v>
                </c:pt>
                <c:pt idx="1244">
                  <c:v>0.96004879888195527</c:v>
                </c:pt>
                <c:pt idx="1245">
                  <c:v>0.96005652399905783</c:v>
                </c:pt>
                <c:pt idx="1246">
                  <c:v>0.96006420904019707</c:v>
                </c:pt>
                <c:pt idx="1247">
                  <c:v>0.96007185421327701</c:v>
                </c:pt>
                <c:pt idx="1248">
                  <c:v>0.96007945972512299</c:v>
                </c:pt>
                <c:pt idx="1249">
                  <c:v>0.96008702578148775</c:v>
                </c:pt>
                <c:pt idx="1250">
                  <c:v>0.960094552587056</c:v>
                </c:pt>
                <c:pt idx="1251">
                  <c:v>0.96010204034545144</c:v>
                </c:pt>
                <c:pt idx="1252">
                  <c:v>0.96010948925924067</c:v>
                </c:pt>
                <c:pt idx="1253">
                  <c:v>0.96011689952993984</c:v>
                </c:pt>
                <c:pt idx="1254">
                  <c:v>0.96012427135801959</c:v>
                </c:pt>
                <c:pt idx="1255">
                  <c:v>0.9601316049429105</c:v>
                </c:pt>
                <c:pt idx="1256">
                  <c:v>0.96013890048300865</c:v>
                </c:pt>
                <c:pt idx="1257">
                  <c:v>0.96014615817568094</c:v>
                </c:pt>
                <c:pt idx="1258">
                  <c:v>0.96015337821727009</c:v>
                </c:pt>
                <c:pt idx="1259">
                  <c:v>0.96016056080310053</c:v>
                </c:pt>
                <c:pt idx="1260">
                  <c:v>0.96016770612748337</c:v>
                </c:pt>
                <c:pt idx="1261">
                  <c:v>0.96017481438372154</c:v>
                </c:pt>
                <c:pt idx="1262">
                  <c:v>0.96018188576411534</c:v>
                </c:pt>
                <c:pt idx="1263">
                  <c:v>0.96018892045996729</c:v>
                </c:pt>
                <c:pt idx="1264">
                  <c:v>0.9601959186615876</c:v>
                </c:pt>
                <c:pt idx="1265">
                  <c:v>0.96020288055829905</c:v>
                </c:pt>
                <c:pt idx="1266">
                  <c:v>0.96020980633844255</c:v>
                </c:pt>
                <c:pt idx="1267">
                  <c:v>0.96021669618938166</c:v>
                </c:pt>
                <c:pt idx="1268">
                  <c:v>0.96022355029750805</c:v>
                </c:pt>
                <c:pt idx="1269">
                  <c:v>0.96023036884824642</c:v>
                </c:pt>
                <c:pt idx="1270">
                  <c:v>0.96023715202605975</c:v>
                </c:pt>
                <c:pt idx="1271">
                  <c:v>0.96024390001445348</c:v>
                </c:pt>
                <c:pt idx="1272">
                  <c:v>0.9602506129959818</c:v>
                </c:pt>
                <c:pt idx="1273">
                  <c:v>0.96025729115225145</c:v>
                </c:pt>
                <c:pt idx="1274">
                  <c:v>0.96026393466392701</c:v>
                </c:pt>
                <c:pt idx="1275">
                  <c:v>0.96027054371073606</c:v>
                </c:pt>
                <c:pt idx="1276">
                  <c:v>0.96027711847147346</c:v>
                </c:pt>
                <c:pt idx="1277">
                  <c:v>0.96028365912400693</c:v>
                </c:pt>
                <c:pt idx="1278">
                  <c:v>0.96029016584528104</c:v>
                </c:pt>
                <c:pt idx="1279">
                  <c:v>0.96029663881132266</c:v>
                </c:pt>
                <c:pt idx="1280">
                  <c:v>0.9603030781972457</c:v>
                </c:pt>
                <c:pt idx="1281">
                  <c:v>0.96030948417725503</c:v>
                </c:pt>
                <c:pt idx="1282">
                  <c:v>0.96031585692465227</c:v>
                </c:pt>
                <c:pt idx="1283">
                  <c:v>0.96032219661183993</c:v>
                </c:pt>
                <c:pt idx="1284">
                  <c:v>0.96032850341032605</c:v>
                </c:pt>
                <c:pt idx="1285">
                  <c:v>0.9603347774907286</c:v>
                </c:pt>
                <c:pt idx="1286">
                  <c:v>0.96034101902278124</c:v>
                </c:pt>
                <c:pt idx="1287">
                  <c:v>0.96034722817533624</c:v>
                </c:pt>
                <c:pt idx="1288">
                  <c:v>0.96035340511637057</c:v>
                </c:pt>
                <c:pt idx="1289">
                  <c:v>0.96035955001298934</c:v>
                </c:pt>
                <c:pt idx="1290">
                  <c:v>0.96036566303143089</c:v>
                </c:pt>
                <c:pt idx="1291">
                  <c:v>0.96037174433707118</c:v>
                </c:pt>
                <c:pt idx="1292">
                  <c:v>0.96037779409442847</c:v>
                </c:pt>
                <c:pt idx="1293">
                  <c:v>0.96038381246716698</c:v>
                </c:pt>
                <c:pt idx="1294">
                  <c:v>0.96038979961810245</c:v>
                </c:pt>
                <c:pt idx="1295">
                  <c:v>0.96039575570920555</c:v>
                </c:pt>
                <c:pt idx="1296">
                  <c:v>0.96040168090160716</c:v>
                </c:pt>
                <c:pt idx="1297">
                  <c:v>0.96040757535560162</c:v>
                </c:pt>
                <c:pt idx="1298">
                  <c:v>0.96041343923065225</c:v>
                </c:pt>
                <c:pt idx="1299">
                  <c:v>0.96041927268539495</c:v>
                </c:pt>
                <c:pt idx="1300">
                  <c:v>0.96042507587764248</c:v>
                </c:pt>
                <c:pt idx="1301">
                  <c:v>0.96043084896438913</c:v>
                </c:pt>
                <c:pt idx="1302">
                  <c:v>0.96043659210181465</c:v>
                </c:pt>
                <c:pt idx="1303">
                  <c:v>0.96044230544528864</c:v>
                </c:pt>
                <c:pt idx="1304">
                  <c:v>0.96044798914937446</c:v>
                </c:pt>
                <c:pt idx="1305">
                  <c:v>0.96045364336783401</c:v>
                </c:pt>
                <c:pt idx="1306">
                  <c:v>0.96045926825363115</c:v>
                </c:pt>
                <c:pt idx="1307">
                  <c:v>0.96046486395893638</c:v>
                </c:pt>
                <c:pt idx="1308">
                  <c:v>0.96047043063513071</c:v>
                </c:pt>
                <c:pt idx="1309">
                  <c:v>0.96047596843281002</c:v>
                </c:pt>
                <c:pt idx="1310">
                  <c:v>0.96048147750178858</c:v>
                </c:pt>
                <c:pt idx="1311">
                  <c:v>0.96048695799110384</c:v>
                </c:pt>
                <c:pt idx="1312">
                  <c:v>0.96049241004901964</c:v>
                </c:pt>
                <c:pt idx="1313">
                  <c:v>0.96049783382303133</c:v>
                </c:pt>
                <c:pt idx="1314">
                  <c:v>0.96050322945986832</c:v>
                </c:pt>
                <c:pt idx="1315">
                  <c:v>0.9605085971054993</c:v>
                </c:pt>
                <c:pt idx="1316">
                  <c:v>0.96051393690513565</c:v>
                </c:pt>
                <c:pt idx="1317">
                  <c:v>0.96051924900323538</c:v>
                </c:pt>
                <c:pt idx="1318">
                  <c:v>0.96052453354350698</c:v>
                </c:pt>
                <c:pt idx="1319">
                  <c:v>0.96052979066891364</c:v>
                </c:pt>
                <c:pt idx="1320">
                  <c:v>0.96053502052167683</c:v>
                </c:pt>
                <c:pt idx="1321">
                  <c:v>0.96054022324328003</c:v>
                </c:pt>
                <c:pt idx="1322">
                  <c:v>0.96054539897447289</c:v>
                </c:pt>
                <c:pt idx="1323">
                  <c:v>0.96055054785527494</c:v>
                </c:pt>
                <c:pt idx="1324">
                  <c:v>0.96055567002497921</c:v>
                </c:pt>
                <c:pt idx="1325">
                  <c:v>0.9605607656221562</c:v>
                </c:pt>
                <c:pt idx="1326">
                  <c:v>0.96056583478465729</c:v>
                </c:pt>
                <c:pt idx="1327">
                  <c:v>0.96057087764961924</c:v>
                </c:pt>
                <c:pt idx="1328">
                  <c:v>0.9605758943534668</c:v>
                </c:pt>
                <c:pt idx="1329">
                  <c:v>0.96058088503191741</c:v>
                </c:pt>
                <c:pt idx="1330">
                  <c:v>0.96058584981998418</c:v>
                </c:pt>
                <c:pt idx="1331">
                  <c:v>0.96059078885198013</c:v>
                </c:pt>
                <c:pt idx="1332">
                  <c:v>0.9605957022615208</c:v>
                </c:pt>
                <c:pt idx="1333">
                  <c:v>0.96060059018152955</c:v>
                </c:pt>
                <c:pt idx="1334">
                  <c:v>0.96060545274423936</c:v>
                </c:pt>
                <c:pt idx="1335">
                  <c:v>0.96061029008119758</c:v>
                </c:pt>
                <c:pt idx="1336">
                  <c:v>0.96061510232326919</c:v>
                </c:pt>
                <c:pt idx="1337">
                  <c:v>0.96061988960063993</c:v>
                </c:pt>
                <c:pt idx="1338">
                  <c:v>0.96062465204282044</c:v>
                </c:pt>
                <c:pt idx="1339">
                  <c:v>0.96062938977864953</c:v>
                </c:pt>
                <c:pt idx="1340">
                  <c:v>0.96063410293629747</c:v>
                </c:pt>
                <c:pt idx="1341">
                  <c:v>0.96063879164326971</c:v>
                </c:pt>
                <c:pt idx="1342">
                  <c:v>0.96064345602641021</c:v>
                </c:pt>
                <c:pt idx="1343">
                  <c:v>0.96064809621190483</c:v>
                </c:pt>
                <c:pt idx="1344">
                  <c:v>0.96065271232528482</c:v>
                </c:pt>
                <c:pt idx="1345">
                  <c:v>0.9606573044914305</c:v>
                </c:pt>
                <c:pt idx="1346">
                  <c:v>0.96066187283457383</c:v>
                </c:pt>
                <c:pt idx="1347">
                  <c:v>0.96066641747830273</c:v>
                </c:pt>
                <c:pt idx="1348">
                  <c:v>0.96067093854556362</c:v>
                </c:pt>
                <c:pt idx="1349">
                  <c:v>0.96067543615866546</c:v>
                </c:pt>
                <c:pt idx="1350">
                  <c:v>0.96067991043928236</c:v>
                </c:pt>
                <c:pt idx="1351">
                  <c:v>0.96068436150845749</c:v>
                </c:pt>
                <c:pt idx="1352">
                  <c:v>0.96068878948660597</c:v>
                </c:pt>
                <c:pt idx="1353">
                  <c:v>0.9606931944935182</c:v>
                </c:pt>
                <c:pt idx="1354">
                  <c:v>0.96069757664836319</c:v>
                </c:pt>
                <c:pt idx="1355">
                  <c:v>0.96070193606969168</c:v>
                </c:pt>
                <c:pt idx="1356">
                  <c:v>0.96070627287543942</c:v>
                </c:pt>
                <c:pt idx="1357">
                  <c:v>0.96071058718293045</c:v>
                </c:pt>
                <c:pt idx="1358">
                  <c:v>0.96071487910887998</c:v>
                </c:pt>
                <c:pt idx="1359">
                  <c:v>0.96071914876939779</c:v>
                </c:pt>
                <c:pt idx="1360">
                  <c:v>0.96072339627999137</c:v>
                </c:pt>
                <c:pt idx="1361">
                  <c:v>0.96072762175556903</c:v>
                </c:pt>
                <c:pt idx="1362">
                  <c:v>0.96073182531044277</c:v>
                </c:pt>
                <c:pt idx="1363">
                  <c:v>0.96073600705833173</c:v>
                </c:pt>
                <c:pt idx="1364">
                  <c:v>0.9607401671123651</c:v>
                </c:pt>
                <c:pt idx="1365">
                  <c:v>0.96074430558508506</c:v>
                </c:pt>
                <c:pt idx="1366">
                  <c:v>0.96074842258845017</c:v>
                </c:pt>
                <c:pt idx="1367">
                  <c:v>0.96075251823383778</c:v>
                </c:pt>
                <c:pt idx="1368">
                  <c:v>0.96075659263204805</c:v>
                </c:pt>
                <c:pt idx="1369">
                  <c:v>0.96076064589330579</c:v>
                </c:pt>
                <c:pt idx="1370">
                  <c:v>0.96076467812726407</c:v>
                </c:pt>
                <c:pt idx="1371">
                  <c:v>0.96076868944300753</c:v>
                </c:pt>
                <c:pt idx="1372">
                  <c:v>0.96077267994905435</c:v>
                </c:pt>
                <c:pt idx="1373">
                  <c:v>0.96077664975336008</c:v>
                </c:pt>
                <c:pt idx="1374">
                  <c:v>0.96078059896332024</c:v>
                </c:pt>
                <c:pt idx="1375">
                  <c:v>0.96078452768577294</c:v>
                </c:pt>
                <c:pt idx="1376">
                  <c:v>0.96078843602700226</c:v>
                </c:pt>
                <c:pt idx="1377">
                  <c:v>0.96079232409274107</c:v>
                </c:pt>
                <c:pt idx="1378">
                  <c:v>0.96079619198817323</c:v>
                </c:pt>
                <c:pt idx="1379">
                  <c:v>0.96080003981793727</c:v>
                </c:pt>
                <c:pt idx="1380">
                  <c:v>0.96080386768612902</c:v>
                </c:pt>
                <c:pt idx="1381">
                  <c:v>0.96080767569630376</c:v>
                </c:pt>
                <c:pt idx="1382">
                  <c:v>0.9608114639514802</c:v>
                </c:pt>
                <c:pt idx="1383">
                  <c:v>0.96081523255414214</c:v>
                </c:pt>
                <c:pt idx="1384">
                  <c:v>0.96081898160624202</c:v>
                </c:pt>
                <c:pt idx="1385">
                  <c:v>0.96082271120920293</c:v>
                </c:pt>
                <c:pt idx="1386">
                  <c:v>0.9608264214639225</c:v>
                </c:pt>
                <c:pt idx="1387">
                  <c:v>0.96083011247077421</c:v>
                </c:pt>
                <c:pt idx="1388">
                  <c:v>0.96083378432961131</c:v>
                </c:pt>
                <c:pt idx="1389">
                  <c:v>0.96083743713976899</c:v>
                </c:pt>
                <c:pt idx="1390">
                  <c:v>0.96084107100006677</c:v>
                </c:pt>
                <c:pt idx="1391">
                  <c:v>0.96084468600881179</c:v>
                </c:pt>
                <c:pt idx="1392">
                  <c:v>0.96084828226380137</c:v>
                </c:pt>
                <c:pt idx="1393">
                  <c:v>0.96085185986232513</c:v>
                </c:pt>
                <c:pt idx="1394">
                  <c:v>0.96085541890116799</c:v>
                </c:pt>
                <c:pt idx="1395">
                  <c:v>0.96085895947661315</c:v>
                </c:pt>
                <c:pt idx="1396">
                  <c:v>0.96086248168444388</c:v>
                </c:pt>
                <c:pt idx="1397">
                  <c:v>0.96086598561994685</c:v>
                </c:pt>
                <c:pt idx="1398">
                  <c:v>0.96086947137791434</c:v>
                </c:pt>
                <c:pt idx="1399">
                  <c:v>0.9608729390526467</c:v>
                </c:pt>
                <c:pt idx="1400">
                  <c:v>0.96087638873795522</c:v>
                </c:pt>
                <c:pt idx="1401">
                  <c:v>0.96087982052716447</c:v>
                </c:pt>
                <c:pt idx="1402">
                  <c:v>0.96088323451311519</c:v>
                </c:pt>
                <c:pt idx="1403">
                  <c:v>0.96088663078816594</c:v>
                </c:pt>
                <c:pt idx="1404">
                  <c:v>0.96089000944419634</c:v>
                </c:pt>
                <c:pt idx="1405">
                  <c:v>0.96089337057260971</c:v>
                </c:pt>
                <c:pt idx="1406">
                  <c:v>0.96089671426433476</c:v>
                </c:pt>
                <c:pt idx="1407">
                  <c:v>0.96090004060982848</c:v>
                </c:pt>
                <c:pt idx="1408">
                  <c:v>0.96090334969907898</c:v>
                </c:pt>
                <c:pt idx="1409">
                  <c:v>0.96090664162160744</c:v>
                </c:pt>
                <c:pt idx="1410">
                  <c:v>0.96090991646647006</c:v>
                </c:pt>
                <c:pt idx="1411">
                  <c:v>0.96091317432226186</c:v>
                </c:pt>
                <c:pt idx="1412">
                  <c:v>0.96091641527711769</c:v>
                </c:pt>
                <c:pt idx="1413">
                  <c:v>0.96091963941871528</c:v>
                </c:pt>
                <c:pt idx="1414">
                  <c:v>0.96092284683427776</c:v>
                </c:pt>
                <c:pt idx="1415">
                  <c:v>0.9609260376105756</c:v>
                </c:pt>
                <c:pt idx="1416">
                  <c:v>0.96092921183392888</c:v>
                </c:pt>
                <c:pt idx="1417">
                  <c:v>0.96093236959021033</c:v>
                </c:pt>
                <c:pt idx="1418">
                  <c:v>0.96093551096484686</c:v>
                </c:pt>
                <c:pt idx="1419">
                  <c:v>0.96093863604282237</c:v>
                </c:pt>
                <c:pt idx="1420">
                  <c:v>0.9609417449086799</c:v>
                </c:pt>
                <c:pt idx="1421">
                  <c:v>0.96094483764652383</c:v>
                </c:pt>
                <c:pt idx="1422">
                  <c:v>0.96094791434002202</c:v>
                </c:pt>
                <c:pt idx="1423">
                  <c:v>0.96095097507240879</c:v>
                </c:pt>
                <c:pt idx="1424">
                  <c:v>0.9609540199264861</c:v>
                </c:pt>
                <c:pt idx="1425">
                  <c:v>0.96095704898462675</c:v>
                </c:pt>
                <c:pt idx="1426">
                  <c:v>0.96096006232877618</c:v>
                </c:pt>
                <c:pt idx="1427">
                  <c:v>0.96096306004045451</c:v>
                </c:pt>
                <c:pt idx="1428">
                  <c:v>0.9609660422007591</c:v>
                </c:pt>
                <c:pt idx="1429">
                  <c:v>0.96096900889036652</c:v>
                </c:pt>
                <c:pt idx="1430">
                  <c:v>0.9609719601895349</c:v>
                </c:pt>
                <c:pt idx="1431">
                  <c:v>0.96097489617810594</c:v>
                </c:pt>
                <c:pt idx="1432">
                  <c:v>0.96097781693550721</c:v>
                </c:pt>
                <c:pt idx="1433">
                  <c:v>0.96098072254075406</c:v>
                </c:pt>
                <c:pt idx="1434">
                  <c:v>0.96098361307245217</c:v>
                </c:pt>
                <c:pt idx="1435">
                  <c:v>0.96098648860879943</c:v>
                </c:pt>
                <c:pt idx="1436">
                  <c:v>0.96098934922758772</c:v>
                </c:pt>
                <c:pt idx="1437">
                  <c:v>0.96099219500620559</c:v>
                </c:pt>
                <c:pt idx="1438">
                  <c:v>0.96099502602164022</c:v>
                </c:pt>
                <c:pt idx="1439">
                  <c:v>0.96099784235047936</c:v>
                </c:pt>
                <c:pt idx="1440">
                  <c:v>0.96100064406891317</c:v>
                </c:pt>
                <c:pt idx="1441">
                  <c:v>0.96100343125273691</c:v>
                </c:pt>
                <c:pt idx="1442">
                  <c:v>0.96100620397735226</c:v>
                </c:pt>
                <c:pt idx="1443">
                  <c:v>0.96100896231777033</c:v>
                </c:pt>
                <c:pt idx="1444">
                  <c:v>0.96101170634861244</c:v>
                </c:pt>
                <c:pt idx="1445">
                  <c:v>0.96101443614411319</c:v>
                </c:pt>
                <c:pt idx="1446">
                  <c:v>0.96101715177812175</c:v>
                </c:pt>
                <c:pt idx="1447">
                  <c:v>0.96101985332410467</c:v>
                </c:pt>
                <c:pt idx="1448">
                  <c:v>0.96102254085514671</c:v>
                </c:pt>
                <c:pt idx="1449">
                  <c:v>0.96102521444395417</c:v>
                </c:pt>
                <c:pt idx="1450">
                  <c:v>0.96102787416285584</c:v>
                </c:pt>
                <c:pt idx="1451">
                  <c:v>0.96103052008380518</c:v>
                </c:pt>
                <c:pt idx="1452">
                  <c:v>0.9610331522783826</c:v>
                </c:pt>
                <c:pt idx="1453">
                  <c:v>0.9610357708177969</c:v>
                </c:pt>
                <c:pt idx="1454">
                  <c:v>0.96103837577288775</c:v>
                </c:pt>
                <c:pt idx="1455">
                  <c:v>0.96104096721412713</c:v>
                </c:pt>
                <c:pt idx="1456">
                  <c:v>0.96104354521162161</c:v>
                </c:pt>
                <c:pt idx="1457">
                  <c:v>0.96104610983511385</c:v>
                </c:pt>
                <c:pt idx="1458">
                  <c:v>0.96104866115398491</c:v>
                </c:pt>
                <c:pt idx="1459">
                  <c:v>0.96105119923725579</c:v>
                </c:pt>
                <c:pt idx="1460">
                  <c:v>0.96105372415358936</c:v>
                </c:pt>
                <c:pt idx="1461">
                  <c:v>0.96105623597129253</c:v>
                </c:pt>
                <c:pt idx="1462">
                  <c:v>0.96105873475831738</c:v>
                </c:pt>
                <c:pt idx="1463">
                  <c:v>0.96106122058226418</c:v>
                </c:pt>
                <c:pt idx="1464">
                  <c:v>0.96106369351038201</c:v>
                </c:pt>
                <c:pt idx="1465">
                  <c:v>0.96106615360957093</c:v>
                </c:pt>
                <c:pt idx="1466">
                  <c:v>0.96106860094638458</c:v>
                </c:pt>
                <c:pt idx="1467">
                  <c:v>0.96107103558703066</c:v>
                </c:pt>
                <c:pt idx="1468">
                  <c:v>0.96107345759737384</c:v>
                </c:pt>
                <c:pt idx="1469">
                  <c:v>0.9610758670429369</c:v>
                </c:pt>
                <c:pt idx="1470">
                  <c:v>0.96107826398890273</c:v>
                </c:pt>
                <c:pt idx="1471">
                  <c:v>0.9610806485001161</c:v>
                </c:pt>
                <c:pt idx="1472">
                  <c:v>0.96108302064108553</c:v>
                </c:pt>
                <c:pt idx="1473">
                  <c:v>0.96108538047598457</c:v>
                </c:pt>
                <c:pt idx="1474">
                  <c:v>0.96108772806865395</c:v>
                </c:pt>
                <c:pt idx="1475">
                  <c:v>0.96109006348260351</c:v>
                </c:pt>
                <c:pt idx="1476">
                  <c:v>0.96109238678101316</c:v>
                </c:pt>
                <c:pt idx="1477">
                  <c:v>0.96109469802673542</c:v>
                </c:pt>
                <c:pt idx="1478">
                  <c:v>0.96109699728229647</c:v>
                </c:pt>
                <c:pt idx="1479">
                  <c:v>0.96109928460989846</c:v>
                </c:pt>
                <c:pt idx="1480">
                  <c:v>0.96110156007142045</c:v>
                </c:pt>
                <c:pt idx="1481">
                  <c:v>0.96110382372842063</c:v>
                </c:pt>
                <c:pt idx="1482">
                  <c:v>0.96110607564213812</c:v>
                </c:pt>
                <c:pt idx="1483">
                  <c:v>0.96110831587349388</c:v>
                </c:pt>
                <c:pt idx="1484">
                  <c:v>0.96111054448309319</c:v>
                </c:pt>
                <c:pt idx="1485">
                  <c:v>0.96111276153122682</c:v>
                </c:pt>
                <c:pt idx="1486">
                  <c:v>0.96111496707787258</c:v>
                </c:pt>
                <c:pt idx="1487">
                  <c:v>0.96111716118269763</c:v>
                </c:pt>
                <c:pt idx="1488">
                  <c:v>0.96111934390505882</c:v>
                </c:pt>
                <c:pt idx="1489">
                  <c:v>0.9611215153040058</c:v>
                </c:pt>
                <c:pt idx="1490">
                  <c:v>0.96112367543828159</c:v>
                </c:pt>
                <c:pt idx="1491">
                  <c:v>0.96112582436632432</c:v>
                </c:pt>
                <c:pt idx="1492">
                  <c:v>0.96112796214626928</c:v>
                </c:pt>
                <c:pt idx="1493">
                  <c:v>0.96113008883594975</c:v>
                </c:pt>
                <c:pt idx="1494">
                  <c:v>0.96113220449289949</c:v>
                </c:pt>
                <c:pt idx="1495">
                  <c:v>0.96113430917435339</c:v>
                </c:pt>
                <c:pt idx="1496">
                  <c:v>0.96113640293724956</c:v>
                </c:pt>
                <c:pt idx="1497">
                  <c:v>0.9611384858382308</c:v>
                </c:pt>
                <c:pt idx="1498">
                  <c:v>0.96114055793364594</c:v>
                </c:pt>
                <c:pt idx="1499">
                  <c:v>0.96114261927955169</c:v>
                </c:pt>
                <c:pt idx="1500">
                  <c:v>0.96114466993171355</c:v>
                </c:pt>
                <c:pt idx="1501">
                  <c:v>0.96114670994560802</c:v>
                </c:pt>
                <c:pt idx="1502">
                  <c:v>0.96114873937642376</c:v>
                </c:pt>
                <c:pt idx="1503">
                  <c:v>0.96115075827906327</c:v>
                </c:pt>
                <c:pt idx="1504">
                  <c:v>0.96115276670814398</c:v>
                </c:pt>
                <c:pt idx="1505">
                  <c:v>0.96115476471800021</c:v>
                </c:pt>
                <c:pt idx="1506">
                  <c:v>0.96115675236268394</c:v>
                </c:pt>
                <c:pt idx="1507">
                  <c:v>0.96115872969596738</c:v>
                </c:pt>
                <c:pt idx="1508">
                  <c:v>0.96116069677134341</c:v>
                </c:pt>
                <c:pt idx="1509">
                  <c:v>0.96116265364202746</c:v>
                </c:pt>
                <c:pt idx="1510">
                  <c:v>0.96116460036095874</c:v>
                </c:pt>
                <c:pt idx="1511">
                  <c:v>0.96116653698080223</c:v>
                </c:pt>
                <c:pt idx="1512">
                  <c:v>0.96116846355394936</c:v>
                </c:pt>
                <c:pt idx="1513">
                  <c:v>0.96117038013251987</c:v>
                </c:pt>
                <c:pt idx="1514">
                  <c:v>0.96117228676836308</c:v>
                </c:pt>
                <c:pt idx="1515">
                  <c:v>0.9611741835130595</c:v>
                </c:pt>
                <c:pt idx="1516">
                  <c:v>0.96117607041792164</c:v>
                </c:pt>
                <c:pt idx="1517">
                  <c:v>0.96117794753399632</c:v>
                </c:pt>
                <c:pt idx="1518">
                  <c:v>0.96117981491206517</c:v>
                </c:pt>
                <c:pt idx="1519">
                  <c:v>0.96118167260264653</c:v>
                </c:pt>
                <c:pt idx="1520">
                  <c:v>0.96118352065599677</c:v>
                </c:pt>
                <c:pt idx="1521">
                  <c:v>0.96118535912211123</c:v>
                </c:pt>
                <c:pt idx="1522">
                  <c:v>0.96118718805072623</c:v>
                </c:pt>
                <c:pt idx="1523">
                  <c:v>0.96118900749131986</c:v>
                </c:pt>
                <c:pt idx="1524">
                  <c:v>0.96119081749311364</c:v>
                </c:pt>
                <c:pt idx="1525">
                  <c:v>0.9611926181050735</c:v>
                </c:pt>
                <c:pt idx="1526">
                  <c:v>0.96119440937591172</c:v>
                </c:pt>
                <c:pt idx="1527">
                  <c:v>0.96119619135408774</c:v>
                </c:pt>
                <c:pt idx="1528">
                  <c:v>0.96119796408780933</c:v>
                </c:pt>
                <c:pt idx="1529">
                  <c:v>0.96119972762503458</c:v>
                </c:pt>
                <c:pt idx="1530">
                  <c:v>0.96120148201347244</c:v>
                </c:pt>
                <c:pt idx="1531">
                  <c:v>0.96120322730058483</c:v>
                </c:pt>
                <c:pt idx="1532">
                  <c:v>0.96120496353358675</c:v>
                </c:pt>
                <c:pt idx="1533">
                  <c:v>0.96120669075944887</c:v>
                </c:pt>
                <c:pt idx="1534">
                  <c:v>0.96120840902489779</c:v>
                </c:pt>
                <c:pt idx="1535">
                  <c:v>0.96121011837641823</c:v>
                </c:pt>
                <c:pt idx="1536">
                  <c:v>0.96121181886025298</c:v>
                </c:pt>
                <c:pt idx="1537">
                  <c:v>0.96121351052240567</c:v>
                </c:pt>
                <c:pt idx="1538">
                  <c:v>0.9612151934086407</c:v>
                </c:pt>
                <c:pt idx="1539">
                  <c:v>0.96121686756448554</c:v>
                </c:pt>
                <c:pt idx="1540">
                  <c:v>0.9612185330352313</c:v>
                </c:pt>
                <c:pt idx="1541">
                  <c:v>0.96122018986593394</c:v>
                </c:pt>
                <c:pt idx="1542">
                  <c:v>0.96122183810141582</c:v>
                </c:pt>
                <c:pt idx="1543">
                  <c:v>0.96122347778626682</c:v>
                </c:pt>
                <c:pt idx="1544">
                  <c:v>0.96122510896484559</c:v>
                </c:pt>
                <c:pt idx="1545">
                  <c:v>0.96122673168128026</c:v>
                </c:pt>
                <c:pt idx="1546">
                  <c:v>0.96122834597947049</c:v>
                </c:pt>
                <c:pt idx="1547">
                  <c:v>0.96122995190308802</c:v>
                </c:pt>
                <c:pt idx="1548">
                  <c:v>0.9612315494955781</c:v>
                </c:pt>
                <c:pt idx="1549">
                  <c:v>0.96123313880016015</c:v>
                </c:pt>
                <c:pt idx="1550">
                  <c:v>0.96123471985983022</c:v>
                </c:pt>
                <c:pt idx="1551">
                  <c:v>0.96123629271736055</c:v>
                </c:pt>
                <c:pt idx="1552">
                  <c:v>0.96123785741530188</c:v>
                </c:pt>
                <c:pt idx="1553">
                  <c:v>0.961239413995984</c:v>
                </c:pt>
                <c:pt idx="1554">
                  <c:v>0.96124096250151736</c:v>
                </c:pt>
                <c:pt idx="1555">
                  <c:v>0.96124250297379366</c:v>
                </c:pt>
                <c:pt idx="1556">
                  <c:v>0.96124403545448756</c:v>
                </c:pt>
                <c:pt idx="1557">
                  <c:v>0.96124555998505734</c:v>
                </c:pt>
                <c:pt idx="1558">
                  <c:v>0.96124707660674602</c:v>
                </c:pt>
                <c:pt idx="1559">
                  <c:v>0.96124858536058322</c:v>
                </c:pt>
                <c:pt idx="1560">
                  <c:v>0.96125008628738506</c:v>
                </c:pt>
                <c:pt idx="1561">
                  <c:v>0.96125157942775663</c:v>
                </c:pt>
                <c:pt idx="1562">
                  <c:v>0.96125306482209161</c:v>
                </c:pt>
                <c:pt idx="1563">
                  <c:v>0.96125454251057452</c:v>
                </c:pt>
                <c:pt idx="1564">
                  <c:v>0.96125601253318171</c:v>
                </c:pt>
                <c:pt idx="1565">
                  <c:v>0.96125747492968139</c:v>
                </c:pt>
                <c:pt idx="1566">
                  <c:v>0.961258929739636</c:v>
                </c:pt>
                <c:pt idx="1567">
                  <c:v>0.96126037700240285</c:v>
                </c:pt>
                <c:pt idx="1568">
                  <c:v>0.96126181675713473</c:v>
                </c:pt>
                <c:pt idx="1569">
                  <c:v>0.96126324904278126</c:v>
                </c:pt>
                <c:pt idx="1570">
                  <c:v>0.96126467389809034</c:v>
                </c:pt>
                <c:pt idx="1571">
                  <c:v>0.96126609136160879</c:v>
                </c:pt>
                <c:pt idx="1572">
                  <c:v>0.96126750147168316</c:v>
                </c:pt>
                <c:pt idx="1573">
                  <c:v>0.96126890426646128</c:v>
                </c:pt>
                <c:pt idx="1574">
                  <c:v>0.96127029978389322</c:v>
                </c:pt>
                <c:pt idx="1575">
                  <c:v>0.96127168806173191</c:v>
                </c:pt>
                <c:pt idx="1576">
                  <c:v>0.96127306913753463</c:v>
                </c:pt>
                <c:pt idx="1577">
                  <c:v>0.9612744430486635</c:v>
                </c:pt>
                <c:pt idx="1578">
                  <c:v>0.96127580983228744</c:v>
                </c:pt>
                <c:pt idx="1579">
                  <c:v>0.96127716952538167</c:v>
                </c:pt>
                <c:pt idx="1580">
                  <c:v>0.96127852216473042</c:v>
                </c:pt>
                <c:pt idx="1581">
                  <c:v>0.96127986778692676</c:v>
                </c:pt>
                <c:pt idx="1582">
                  <c:v>0.96128120642837367</c:v>
                </c:pt>
                <c:pt idx="1583">
                  <c:v>0.96128253812528575</c:v>
                </c:pt>
                <c:pt idx="1584">
                  <c:v>0.96128386291368928</c:v>
                </c:pt>
                <c:pt idx="1585">
                  <c:v>0.96128518082942405</c:v>
                </c:pt>
                <c:pt idx="1586">
                  <c:v>0.96128649190814364</c:v>
                </c:pt>
                <c:pt idx="1587">
                  <c:v>0.96128779618531679</c:v>
                </c:pt>
                <c:pt idx="1588">
                  <c:v>0.96128909369622817</c:v>
                </c:pt>
                <c:pt idx="1589">
                  <c:v>0.96129038447597959</c:v>
                </c:pt>
                <c:pt idx="1590">
                  <c:v>0.96129166855949044</c:v>
                </c:pt>
                <c:pt idx="1591">
                  <c:v>0.96129294598149928</c:v>
                </c:pt>
                <c:pt idx="1592">
                  <c:v>0.96129421677656424</c:v>
                </c:pt>
                <c:pt idx="1593">
                  <c:v>0.96129548097906414</c:v>
                </c:pt>
                <c:pt idx="1594">
                  <c:v>0.96129673862319953</c:v>
                </c:pt>
                <c:pt idx="1595">
                  <c:v>0.96129798974299385</c:v>
                </c:pt>
                <c:pt idx="1596">
                  <c:v>0.96129923437229348</c:v>
                </c:pt>
                <c:pt idx="1597">
                  <c:v>0.96130047254476958</c:v>
                </c:pt>
                <c:pt idx="1598">
                  <c:v>0.96130170429391837</c:v>
                </c:pt>
                <c:pt idx="1599">
                  <c:v>0.96130292965306263</c:v>
                </c:pt>
                <c:pt idx="1600">
                  <c:v>0.96130414865535208</c:v>
                </c:pt>
                <c:pt idx="1601">
                  <c:v>0.96130536133376432</c:v>
                </c:pt>
                <c:pt idx="1602">
                  <c:v>0.96130656772110623</c:v>
                </c:pt>
                <c:pt idx="1603">
                  <c:v>0.96130776785001426</c:v>
                </c:pt>
                <c:pt idx="1604">
                  <c:v>0.96130896175295555</c:v>
                </c:pt>
                <c:pt idx="1605">
                  <c:v>0.96131014946222881</c:v>
                </c:pt>
                <c:pt idx="1606">
                  <c:v>0.96131133100996524</c:v>
                </c:pt>
                <c:pt idx="1607">
                  <c:v>0.96131250642812949</c:v>
                </c:pt>
                <c:pt idx="1608">
                  <c:v>0.96131367574852</c:v>
                </c:pt>
                <c:pt idx="1609">
                  <c:v>0.96131483900277059</c:v>
                </c:pt>
                <c:pt idx="1610">
                  <c:v>0.96131599622235098</c:v>
                </c:pt>
                <c:pt idx="1611">
                  <c:v>0.96131714743856744</c:v>
                </c:pt>
                <c:pt idx="1612">
                  <c:v>0.96131829268256386</c:v>
                </c:pt>
                <c:pt idx="1613">
                  <c:v>0.96131943198532255</c:v>
                </c:pt>
                <c:pt idx="1614">
                  <c:v>0.96132056537766541</c:v>
                </c:pt>
                <c:pt idx="1615">
                  <c:v>0.96132169289025393</c:v>
                </c:pt>
                <c:pt idx="1616">
                  <c:v>0.96132281455359103</c:v>
                </c:pt>
                <c:pt idx="1617">
                  <c:v>0.96132393039802089</c:v>
                </c:pt>
                <c:pt idx="1618">
                  <c:v>0.96132504045373068</c:v>
                </c:pt>
                <c:pt idx="1619">
                  <c:v>0.96132614475075095</c:v>
                </c:pt>
                <c:pt idx="1620">
                  <c:v>0.96132724331895603</c:v>
                </c:pt>
                <c:pt idx="1621">
                  <c:v>0.9613283361880659</c:v>
                </c:pt>
                <c:pt idx="1622">
                  <c:v>0.96132942338764571</c:v>
                </c:pt>
                <c:pt idx="1623">
                  <c:v>0.9613305049471077</c:v>
                </c:pt>
                <c:pt idx="1624">
                  <c:v>0.96133158089571158</c:v>
                </c:pt>
                <c:pt idx="1625">
                  <c:v>0.96133265126256473</c:v>
                </c:pt>
                <c:pt idx="1626">
                  <c:v>0.9613337160766241</c:v>
                </c:pt>
                <c:pt idx="1627">
                  <c:v>0.9613347753666962</c:v>
                </c:pt>
                <c:pt idx="1628">
                  <c:v>0.96133582916143778</c:v>
                </c:pt>
                <c:pt idx="1629">
                  <c:v>0.96133687748935759</c:v>
                </c:pt>
                <c:pt idx="1630">
                  <c:v>0.96133792037881594</c:v>
                </c:pt>
                <c:pt idx="1631">
                  <c:v>0.96133895785802626</c:v>
                </c:pt>
                <c:pt idx="1632">
                  <c:v>0.96133998995505565</c:v>
                </c:pt>
                <c:pt idx="1633">
                  <c:v>0.96134101669782523</c:v>
                </c:pt>
                <c:pt idx="1634">
                  <c:v>0.96134203811411179</c:v>
                </c:pt>
                <c:pt idx="1635">
                  <c:v>0.96134305423154776</c:v>
                </c:pt>
                <c:pt idx="1636">
                  <c:v>0.96134406507762205</c:v>
                </c:pt>
                <c:pt idx="1637">
                  <c:v>0.96134507067968145</c:v>
                </c:pt>
                <c:pt idx="1638">
                  <c:v>0.96134607106493042</c:v>
                </c:pt>
                <c:pt idx="1639">
                  <c:v>0.96134706626043243</c:v>
                </c:pt>
                <c:pt idx="1640">
                  <c:v>0.96134805629311071</c:v>
                </c:pt>
                <c:pt idx="1641">
                  <c:v>0.96134904118974862</c:v>
                </c:pt>
                <c:pt idx="1642">
                  <c:v>0.96135002097699063</c:v>
                </c:pt>
                <c:pt idx="1643">
                  <c:v>0.96135099568134297</c:v>
                </c:pt>
                <c:pt idx="1644">
                  <c:v>0.96135196532917444</c:v>
                </c:pt>
                <c:pt idx="1645">
                  <c:v>0.96135292994671706</c:v>
                </c:pt>
                <c:pt idx="1646">
                  <c:v>0.96135388956006651</c:v>
                </c:pt>
                <c:pt idx="1647">
                  <c:v>0.96135484419518347</c:v>
                </c:pt>
                <c:pt idx="1648">
                  <c:v>0.96135579387789372</c:v>
                </c:pt>
                <c:pt idx="1649">
                  <c:v>0.96135673863388904</c:v>
                </c:pt>
                <c:pt idx="1650">
                  <c:v>0.961357678488728</c:v>
                </c:pt>
                <c:pt idx="1651">
                  <c:v>0.96135861346783669</c:v>
                </c:pt>
                <c:pt idx="1652">
                  <c:v>0.96135954359650899</c:v>
                </c:pt>
                <c:pt idx="1653">
                  <c:v>0.96136046889990778</c:v>
                </c:pt>
                <c:pt idx="1654">
                  <c:v>0.96136138940306559</c:v>
                </c:pt>
                <c:pt idx="1655">
                  <c:v>0.9613623051308845</c:v>
                </c:pt>
                <c:pt idx="1656">
                  <c:v>0.96136321610813802</c:v>
                </c:pt>
                <c:pt idx="1657">
                  <c:v>0.96136412235947077</c:v>
                </c:pt>
                <c:pt idx="1658">
                  <c:v>0.96136502390939971</c:v>
                </c:pt>
                <c:pt idx="1659">
                  <c:v>0.96136592078231453</c:v>
                </c:pt>
                <c:pt idx="1660">
                  <c:v>0.96136681300247839</c:v>
                </c:pt>
                <c:pt idx="1661">
                  <c:v>0.96136770059402865</c:v>
                </c:pt>
                <c:pt idx="1662">
                  <c:v>0.96136858358097721</c:v>
                </c:pt>
                <c:pt idx="1663">
                  <c:v>0.96136946198721174</c:v>
                </c:pt>
                <c:pt idx="1664">
                  <c:v>0.96137033583649578</c:v>
                </c:pt>
                <c:pt idx="1665">
                  <c:v>0.96137120515246977</c:v>
                </c:pt>
                <c:pt idx="1666">
                  <c:v>0.9613720699586511</c:v>
                </c:pt>
                <c:pt idx="1667">
                  <c:v>0.96137293027843562</c:v>
                </c:pt>
                <c:pt idx="1668">
                  <c:v>0.96137378613509772</c:v>
                </c:pt>
                <c:pt idx="1669">
                  <c:v>0.96137463755179087</c:v>
                </c:pt>
                <c:pt idx="1670">
                  <c:v>0.96137548455154831</c:v>
                </c:pt>
                <c:pt idx="1671">
                  <c:v>0.96137632715728438</c:v>
                </c:pt>
                <c:pt idx="1672">
                  <c:v>0.96137716539179385</c:v>
                </c:pt>
                <c:pt idx="1673">
                  <c:v>0.96137799927775358</c:v>
                </c:pt>
                <c:pt idx="1674">
                  <c:v>0.96137882883772285</c:v>
                </c:pt>
                <c:pt idx="1675">
                  <c:v>0.96137965409414383</c:v>
                </c:pt>
                <c:pt idx="1676">
                  <c:v>0.96138047506934221</c:v>
                </c:pt>
                <c:pt idx="1677">
                  <c:v>0.96138129178552778</c:v>
                </c:pt>
                <c:pt idx="1678">
                  <c:v>0.96138210426479542</c:v>
                </c:pt>
                <c:pt idx="1679">
                  <c:v>0.961382912529125</c:v>
                </c:pt>
                <c:pt idx="1680">
                  <c:v>0.96138371660038269</c:v>
                </c:pt>
                <c:pt idx="1681">
                  <c:v>0.9613845165003212</c:v>
                </c:pt>
                <c:pt idx="1682">
                  <c:v>0.96138531225057999</c:v>
                </c:pt>
                <c:pt idx="1683">
                  <c:v>0.96138610387268675</c:v>
                </c:pt>
                <c:pt idx="1684">
                  <c:v>0.96138689138805722</c:v>
                </c:pt>
                <c:pt idx="1685">
                  <c:v>0.96138767481799614</c:v>
                </c:pt>
                <c:pt idx="1686">
                  <c:v>0.96138845418369767</c:v>
                </c:pt>
                <c:pt idx="1687">
                  <c:v>0.96138922950624606</c:v>
                </c:pt>
                <c:pt idx="1688">
                  <c:v>0.9613900008066163</c:v>
                </c:pt>
                <c:pt idx="1689">
                  <c:v>0.96139076810567425</c:v>
                </c:pt>
                <c:pt idx="1690">
                  <c:v>0.96139153142417788</c:v>
                </c:pt>
                <c:pt idx="1691">
                  <c:v>0.96139229078277721</c:v>
                </c:pt>
                <c:pt idx="1692">
                  <c:v>0.96139304620201516</c:v>
                </c:pt>
                <c:pt idx="1693">
                  <c:v>0.96139379770232836</c:v>
                </c:pt>
                <c:pt idx="1694">
                  <c:v>0.96139454530404689</c:v>
                </c:pt>
                <c:pt idx="1695">
                  <c:v>0.96139528902739579</c:v>
                </c:pt>
                <c:pt idx="1696">
                  <c:v>0.96139602889249542</c:v>
                </c:pt>
                <c:pt idx="1697">
                  <c:v>0.96139676491936099</c:v>
                </c:pt>
                <c:pt idx="1698">
                  <c:v>0.96139749712790434</c:v>
                </c:pt>
                <c:pt idx="1699">
                  <c:v>0.96139822553793408</c:v>
                </c:pt>
                <c:pt idx="1700">
                  <c:v>0.96139895016915589</c:v>
                </c:pt>
                <c:pt idx="1701">
                  <c:v>0.9613996710411733</c:v>
                </c:pt>
                <c:pt idx="1702">
                  <c:v>0.96140038817348816</c:v>
                </c:pt>
                <c:pt idx="1703">
                  <c:v>0.96140110158550096</c:v>
                </c:pt>
                <c:pt idx="1704">
                  <c:v>0.96140181129651192</c:v>
                </c:pt>
                <c:pt idx="1705">
                  <c:v>0.96140251732572057</c:v>
                </c:pt>
                <c:pt idx="1706">
                  <c:v>0.96140321969222753</c:v>
                </c:pt>
                <c:pt idx="1707">
                  <c:v>0.9614039184150337</c:v>
                </c:pt>
                <c:pt idx="1708">
                  <c:v>0.96140461351304196</c:v>
                </c:pt>
                <c:pt idx="1709">
                  <c:v>0.96140530500505661</c:v>
                </c:pt>
                <c:pt idx="1710">
                  <c:v>0.96140599290978468</c:v>
                </c:pt>
                <c:pt idx="1711">
                  <c:v>0.96140667724583617</c:v>
                </c:pt>
                <c:pt idx="1712">
                  <c:v>0.96140735803172439</c:v>
                </c:pt>
                <c:pt idx="1713">
                  <c:v>0.96140803528586682</c:v>
                </c:pt>
                <c:pt idx="1714">
                  <c:v>0.96140870902658526</c:v>
                </c:pt>
                <c:pt idx="1715">
                  <c:v>0.96140937927210635</c:v>
                </c:pt>
                <c:pt idx="1716">
                  <c:v>0.96141004604056235</c:v>
                </c:pt>
                <c:pt idx="1717">
                  <c:v>0.9614107093499914</c:v>
                </c:pt>
                <c:pt idx="1718">
                  <c:v>0.96141136921833803</c:v>
                </c:pt>
                <c:pt idx="1719">
                  <c:v>0.96141202566345396</c:v>
                </c:pt>
                <c:pt idx="1720">
                  <c:v>0.96141267870309755</c:v>
                </c:pt>
                <c:pt idx="1721">
                  <c:v>0.96141332835493598</c:v>
                </c:pt>
                <c:pt idx="1722">
                  <c:v>0.9614139746365441</c:v>
                </c:pt>
                <c:pt idx="1723">
                  <c:v>0.96141461756540603</c:v>
                </c:pt>
                <c:pt idx="1724">
                  <c:v>0.96141525715891463</c:v>
                </c:pt>
                <c:pt idx="1725">
                  <c:v>0.96141589343437328</c:v>
                </c:pt>
                <c:pt idx="1726">
                  <c:v>0.96141652640899478</c:v>
                </c:pt>
                <c:pt idx="1727">
                  <c:v>0.9614171560999033</c:v>
                </c:pt>
                <c:pt idx="1728">
                  <c:v>0.96141778252413401</c:v>
                </c:pt>
                <c:pt idx="1729">
                  <c:v>0.96141840569863335</c:v>
                </c:pt>
                <c:pt idx="1730">
                  <c:v>0.96141902564026016</c:v>
                </c:pt>
                <c:pt idx="1731">
                  <c:v>0.96141964236578581</c:v>
                </c:pt>
                <c:pt idx="1732">
                  <c:v>0.96142025589189473</c:v>
                </c:pt>
                <c:pt idx="1733">
                  <c:v>0.96142086623518463</c:v>
                </c:pt>
                <c:pt idx="1734">
                  <c:v>0.9614214734121671</c:v>
                </c:pt>
                <c:pt idx="1735">
                  <c:v>0.96142207743926822</c:v>
                </c:pt>
                <c:pt idx="1736">
                  <c:v>0.9614226783328288</c:v>
                </c:pt>
                <c:pt idx="1737">
                  <c:v>0.96142327610910472</c:v>
                </c:pt>
                <c:pt idx="1738">
                  <c:v>0.96142387078426783</c:v>
                </c:pt>
                <c:pt idx="1739">
                  <c:v>0.96142446237440582</c:v>
                </c:pt>
                <c:pt idx="1740">
                  <c:v>0.9614250508955231</c:v>
                </c:pt>
                <c:pt idx="1741">
                  <c:v>0.96142563636354095</c:v>
                </c:pt>
                <c:pt idx="1742">
                  <c:v>0.96142621879429802</c:v>
                </c:pt>
                <c:pt idx="1743">
                  <c:v>0.96142679820355081</c:v>
                </c:pt>
                <c:pt idx="1744">
                  <c:v>0.96142737460697436</c:v>
                </c:pt>
                <c:pt idx="1745">
                  <c:v>0.96142794802016196</c:v>
                </c:pt>
                <c:pt idx="1746">
                  <c:v>0.9614285184586262</c:v>
                </c:pt>
                <c:pt idx="1747">
                  <c:v>0.9614290859377993</c:v>
                </c:pt>
                <c:pt idx="1748">
                  <c:v>0.9614296504730333</c:v>
                </c:pt>
                <c:pt idx="1749">
                  <c:v>0.96143021207960055</c:v>
                </c:pt>
                <c:pt idx="1750">
                  <c:v>0.96143077077269423</c:v>
                </c:pt>
                <c:pt idx="1751">
                  <c:v>0.9614313265674288</c:v>
                </c:pt>
                <c:pt idx="1752">
                  <c:v>0.96143187947884023</c:v>
                </c:pt>
                <c:pt idx="1753">
                  <c:v>0.96143242952188634</c:v>
                </c:pt>
                <c:pt idx="1754">
                  <c:v>0.96143297671144756</c:v>
                </c:pt>
                <c:pt idx="1755">
                  <c:v>0.96143352106232705</c:v>
                </c:pt>
                <c:pt idx="1756">
                  <c:v>0.96143406258925113</c:v>
                </c:pt>
                <c:pt idx="1757">
                  <c:v>0.96143460130686986</c:v>
                </c:pt>
                <c:pt idx="1758">
                  <c:v>0.96143513722975715</c:v>
                </c:pt>
                <c:pt idx="1759">
                  <c:v>0.9614356703724114</c:v>
                </c:pt>
                <c:pt idx="1760">
                  <c:v>0.96143620074925562</c:v>
                </c:pt>
                <c:pt idx="1761">
                  <c:v>0.96143672837463845</c:v>
                </c:pt>
                <c:pt idx="1762">
                  <c:v>0.96143725326283347</c:v>
                </c:pt>
                <c:pt idx="1763">
                  <c:v>0.96143777542804054</c:v>
                </c:pt>
                <c:pt idx="1764">
                  <c:v>0.96143829488438604</c:v>
                </c:pt>
                <c:pt idx="1765">
                  <c:v>0.96143881164592282</c:v>
                </c:pt>
                <c:pt idx="1766">
                  <c:v>0.96143932572663071</c:v>
                </c:pt>
                <c:pt idx="1767">
                  <c:v>0.96143983714041725</c:v>
                </c:pt>
                <c:pt idx="1768">
                  <c:v>0.96144034590111793</c:v>
                </c:pt>
                <c:pt idx="1769">
                  <c:v>0.96144085202249596</c:v>
                </c:pt>
                <c:pt idx="1770">
                  <c:v>0.96144135551824361</c:v>
                </c:pt>
                <c:pt idx="1771">
                  <c:v>0.96144185640198221</c:v>
                </c:pt>
                <c:pt idx="1772">
                  <c:v>0.96144235468726191</c:v>
                </c:pt>
                <c:pt idx="1773">
                  <c:v>0.96144285038756294</c:v>
                </c:pt>
                <c:pt idx="1774">
                  <c:v>0.96144334351629568</c:v>
                </c:pt>
                <c:pt idx="1775">
                  <c:v>0.96144383408680067</c:v>
                </c:pt>
                <c:pt idx="1776">
                  <c:v>0.96144432211234931</c:v>
                </c:pt>
                <c:pt idx="1777">
                  <c:v>0.96144480760614426</c:v>
                </c:pt>
                <c:pt idx="1778">
                  <c:v>0.96144529058131944</c:v>
                </c:pt>
                <c:pt idx="1779">
                  <c:v>0.96144577105094109</c:v>
                </c:pt>
                <c:pt idx="1780">
                  <c:v>0.96144624902800724</c:v>
                </c:pt>
                <c:pt idx="1781">
                  <c:v>0.96144672452544866</c:v>
                </c:pt>
                <c:pt idx="1782">
                  <c:v>0.96144719755612895</c:v>
                </c:pt>
                <c:pt idx="1783">
                  <c:v>0.96144766813284521</c:v>
                </c:pt>
                <c:pt idx="1784">
                  <c:v>0.96144813626832792</c:v>
                </c:pt>
                <c:pt idx="1785">
                  <c:v>0.96144860197524151</c:v>
                </c:pt>
                <c:pt idx="1786">
                  <c:v>0.9614490652661849</c:v>
                </c:pt>
                <c:pt idx="1787">
                  <c:v>0.96144952615369139</c:v>
                </c:pt>
                <c:pt idx="1788">
                  <c:v>0.96144998465022957</c:v>
                </c:pt>
                <c:pt idx="1789">
                  <c:v>0.96145044076820296</c:v>
                </c:pt>
                <c:pt idx="1790">
                  <c:v>0.96145089451995114</c:v>
                </c:pt>
                <c:pt idx="1791">
                  <c:v>0.9614513459177495</c:v>
                </c:pt>
                <c:pt idx="1792">
                  <c:v>0.96145179497380973</c:v>
                </c:pt>
                <c:pt idx="1793">
                  <c:v>0.96145224170027999</c:v>
                </c:pt>
                <c:pt idx="1794">
                  <c:v>0.96145268610924584</c:v>
                </c:pt>
                <c:pt idx="1795">
                  <c:v>0.96145312821272977</c:v>
                </c:pt>
                <c:pt idx="1796">
                  <c:v>0.96145356802269222</c:v>
                </c:pt>
                <c:pt idx="1797">
                  <c:v>0.96145400555103111</c:v>
                </c:pt>
                <c:pt idx="1798">
                  <c:v>0.9614544408095832</c:v>
                </c:pt>
                <c:pt idx="1799">
                  <c:v>0.9614548738101234</c:v>
                </c:pt>
                <c:pt idx="1800">
                  <c:v>0.96145530456436579</c:v>
                </c:pt>
                <c:pt idx="1801">
                  <c:v>0.96145573308396359</c:v>
                </c:pt>
                <c:pt idx="1802">
                  <c:v>0.96145615938050966</c:v>
                </c:pt>
                <c:pt idx="1803">
                  <c:v>0.96145658346553631</c:v>
                </c:pt>
                <c:pt idx="1804">
                  <c:v>0.96145700535051681</c:v>
                </c:pt>
                <c:pt idx="1805">
                  <c:v>0.96145742504686404</c:v>
                </c:pt>
                <c:pt idx="1806">
                  <c:v>0.96145784256593225</c:v>
                </c:pt>
                <c:pt idx="1807">
                  <c:v>0.96145825791901662</c:v>
                </c:pt>
                <c:pt idx="1808">
                  <c:v>0.96145867111735384</c:v>
                </c:pt>
                <c:pt idx="1809">
                  <c:v>0.96145908217212195</c:v>
                </c:pt>
                <c:pt idx="1810">
                  <c:v>0.9614594910944414</c:v>
                </c:pt>
                <c:pt idx="1811">
                  <c:v>0.96145989789537489</c:v>
                </c:pt>
                <c:pt idx="1812">
                  <c:v>0.9614603025859273</c:v>
                </c:pt>
                <c:pt idx="1813">
                  <c:v>0.96146070517704718</c:v>
                </c:pt>
                <c:pt idx="1814">
                  <c:v>0.96146110567962551</c:v>
                </c:pt>
                <c:pt idx="1815">
                  <c:v>0.96146150410449727</c:v>
                </c:pt>
                <c:pt idx="1816">
                  <c:v>0.96146190046244107</c:v>
                </c:pt>
                <c:pt idx="1817">
                  <c:v>0.96146229476417966</c:v>
                </c:pt>
                <c:pt idx="1818">
                  <c:v>0.96146268702038007</c:v>
                </c:pt>
                <c:pt idx="1819">
                  <c:v>0.96146307724165403</c:v>
                </c:pt>
                <c:pt idx="1820">
                  <c:v>0.96146346543855832</c:v>
                </c:pt>
                <c:pt idx="1821">
                  <c:v>0.96146385162159453</c:v>
                </c:pt>
                <c:pt idx="1822">
                  <c:v>0.96146423580121054</c:v>
                </c:pt>
                <c:pt idx="1823">
                  <c:v>0.96146461798779925</c:v>
                </c:pt>
                <c:pt idx="1824">
                  <c:v>0.96146499819170017</c:v>
                </c:pt>
                <c:pt idx="1825">
                  <c:v>0.96146537642319907</c:v>
                </c:pt>
                <c:pt idx="1826">
                  <c:v>0.96146575269252799</c:v>
                </c:pt>
                <c:pt idx="1827">
                  <c:v>0.96146612700986633</c:v>
                </c:pt>
                <c:pt idx="1828">
                  <c:v>0.96146649938534057</c:v>
                </c:pt>
                <c:pt idx="1829">
                  <c:v>0.96146686982902452</c:v>
                </c:pt>
                <c:pt idx="1830">
                  <c:v>0.96146723835093995</c:v>
                </c:pt>
                <c:pt idx="1831">
                  <c:v>0.96146760496105632</c:v>
                </c:pt>
                <c:pt idx="1832">
                  <c:v>0.96146796966929182</c:v>
                </c:pt>
                <c:pt idx="1833">
                  <c:v>0.96146833248551256</c:v>
                </c:pt>
                <c:pt idx="1834">
                  <c:v>0.96146869341953423</c:v>
                </c:pt>
                <c:pt idx="1835">
                  <c:v>0.96146905248112102</c:v>
                </c:pt>
                <c:pt idx="1836">
                  <c:v>0.96146940967998662</c:v>
                </c:pt>
                <c:pt idx="1837">
                  <c:v>0.9614697650257944</c:v>
                </c:pt>
                <c:pt idx="1838">
                  <c:v>0.96147011852815756</c:v>
                </c:pt>
                <c:pt idx="1839">
                  <c:v>0.96147047019663945</c:v>
                </c:pt>
                <c:pt idx="1840">
                  <c:v>0.96147082004075379</c:v>
                </c:pt>
                <c:pt idx="1841">
                  <c:v>0.9614711680699648</c:v>
                </c:pt>
                <c:pt idx="1842">
                  <c:v>0.96147151429368793</c:v>
                </c:pt>
                <c:pt idx="1843">
                  <c:v>0.96147185872128949</c:v>
                </c:pt>
                <c:pt idx="1844">
                  <c:v>0.96147220136208733</c:v>
                </c:pt>
                <c:pt idx="1845">
                  <c:v>0.96147254222535106</c:v>
                </c:pt>
                <c:pt idx="1846">
                  <c:v>0.96147288132030184</c:v>
                </c:pt>
                <c:pt idx="1847">
                  <c:v>0.96147321865611335</c:v>
                </c:pt>
                <c:pt idx="1848">
                  <c:v>0.96147355424191161</c:v>
                </c:pt>
                <c:pt idx="1849">
                  <c:v>0.96147388808677514</c:v>
                </c:pt>
                <c:pt idx="1850">
                  <c:v>0.96147422019973561</c:v>
                </c:pt>
                <c:pt idx="1851">
                  <c:v>0.9614745505897776</c:v>
                </c:pt>
                <c:pt idx="1852">
                  <c:v>0.9614748792658393</c:v>
                </c:pt>
                <c:pt idx="1853">
                  <c:v>0.96147520623681215</c:v>
                </c:pt>
                <c:pt idx="1854">
                  <c:v>0.96147553151154197</c:v>
                </c:pt>
                <c:pt idx="1855">
                  <c:v>0.96147585509882827</c:v>
                </c:pt>
                <c:pt idx="1856">
                  <c:v>0.96147617700742527</c:v>
                </c:pt>
                <c:pt idx="1857">
                  <c:v>0.96147649724604156</c:v>
                </c:pt>
                <c:pt idx="1858">
                  <c:v>0.96147681582334033</c:v>
                </c:pt>
                <c:pt idx="1859">
                  <c:v>0.96147713274794033</c:v>
                </c:pt>
                <c:pt idx="1860">
                  <c:v>0.96147744802841528</c:v>
                </c:pt>
                <c:pt idx="1861">
                  <c:v>0.96147776167329435</c:v>
                </c:pt>
                <c:pt idx="1862">
                  <c:v>0.96147807369106275</c:v>
                </c:pt>
                <c:pt idx="1863">
                  <c:v>0.96147838409016162</c:v>
                </c:pt>
                <c:pt idx="1864">
                  <c:v>0.96147869287898802</c:v>
                </c:pt>
                <c:pt idx="1865">
                  <c:v>0.96147900006589571</c:v>
                </c:pt>
                <c:pt idx="1866">
                  <c:v>0.96147930565919493</c:v>
                </c:pt>
                <c:pt idx="1867">
                  <c:v>0.96147960966715318</c:v>
                </c:pt>
                <c:pt idx="1868">
                  <c:v>0.96147991209799466</c:v>
                </c:pt>
                <c:pt idx="1869">
                  <c:v>0.96148021295990094</c:v>
                </c:pt>
                <c:pt idx="1870">
                  <c:v>0.96148051226101139</c:v>
                </c:pt>
                <c:pt idx="1871">
                  <c:v>0.96148081000942309</c:v>
                </c:pt>
                <c:pt idx="1872">
                  <c:v>0.96148110621319083</c:v>
                </c:pt>
                <c:pt idx="1873">
                  <c:v>0.96148140088032796</c:v>
                </c:pt>
                <c:pt idx="1874">
                  <c:v>0.96148169401880623</c:v>
                </c:pt>
                <c:pt idx="1875">
                  <c:v>0.96148198563655585</c:v>
                </c:pt>
                <c:pt idx="1876">
                  <c:v>0.96148227574146594</c:v>
                </c:pt>
                <c:pt idx="1877">
                  <c:v>0.96148256434138479</c:v>
                </c:pt>
                <c:pt idx="1878">
                  <c:v>0.96148285144411982</c:v>
                </c:pt>
                <c:pt idx="1879">
                  <c:v>0.96148313705743815</c:v>
                </c:pt>
                <c:pt idx="1880">
                  <c:v>0.9614834211890666</c:v>
                </c:pt>
                <c:pt idx="1881">
                  <c:v>0.96148370384669157</c:v>
                </c:pt>
                <c:pt idx="1882">
                  <c:v>0.96148398503795995</c:v>
                </c:pt>
                <c:pt idx="1883">
                  <c:v>0.96148426477047866</c:v>
                </c:pt>
                <c:pt idx="1884">
                  <c:v>0.96148454305181563</c:v>
                </c:pt>
                <c:pt idx="1885">
                  <c:v>0.96148481988949897</c:v>
                </c:pt>
                <c:pt idx="1886">
                  <c:v>0.96148509529101811</c:v>
                </c:pt>
                <c:pt idx="1887">
                  <c:v>0.96148536926382355</c:v>
                </c:pt>
                <c:pt idx="1888">
                  <c:v>0.96148564181532692</c:v>
                </c:pt>
                <c:pt idx="1889">
                  <c:v>0.96148591295290164</c:v>
                </c:pt>
                <c:pt idx="1890">
                  <c:v>0.96148618268388297</c:v>
                </c:pt>
                <c:pt idx="1891">
                  <c:v>0.96148645101556773</c:v>
                </c:pt>
                <c:pt idx="1892">
                  <c:v>0.96148671795521545</c:v>
                </c:pt>
                <c:pt idx="1893">
                  <c:v>0.96148698351004724</c:v>
                </c:pt>
                <c:pt idx="1894">
                  <c:v>0.96148724768724758</c:v>
                </c:pt>
                <c:pt idx="1895">
                  <c:v>0.96148751049396297</c:v>
                </c:pt>
                <c:pt idx="1896">
                  <c:v>0.96148777193730328</c:v>
                </c:pt>
                <c:pt idx="1897">
                  <c:v>0.9614880320243413</c:v>
                </c:pt>
                <c:pt idx="1898">
                  <c:v>0.96148829076211328</c:v>
                </c:pt>
                <c:pt idx="1899">
                  <c:v>0.96148854815761886</c:v>
                </c:pt>
                <c:pt idx="1900">
                  <c:v>0.96148880421782124</c:v>
                </c:pt>
                <c:pt idx="1901">
                  <c:v>0.96148905894964776</c:v>
                </c:pt>
                <c:pt idx="1902">
                  <c:v>0.96148931235998969</c:v>
                </c:pt>
                <c:pt idx="1903">
                  <c:v>0.96148956445570255</c:v>
                </c:pt>
                <c:pt idx="1904">
                  <c:v>0.96148981524360633</c:v>
                </c:pt>
                <c:pt idx="1905">
                  <c:v>0.96149006473048548</c:v>
                </c:pt>
                <c:pt idx="1906">
                  <c:v>0.96149031292308951</c:v>
                </c:pt>
                <c:pt idx="1907">
                  <c:v>0.96149055982813281</c:v>
                </c:pt>
                <c:pt idx="1908">
                  <c:v>0.96149080545229493</c:v>
                </c:pt>
                <c:pt idx="1909">
                  <c:v>0.96149104980222067</c:v>
                </c:pt>
                <c:pt idx="1910">
                  <c:v>0.96149129288452051</c:v>
                </c:pt>
                <c:pt idx="1911">
                  <c:v>0.96149153470577053</c:v>
                </c:pt>
                <c:pt idx="1912">
                  <c:v>0.96149177527251273</c:v>
                </c:pt>
                <c:pt idx="1913">
                  <c:v>0.96149201459125522</c:v>
                </c:pt>
                <c:pt idx="1914">
                  <c:v>0.96149225266847227</c:v>
                </c:pt>
                <c:pt idx="1915">
                  <c:v>0.96149248951060473</c:v>
                </c:pt>
                <c:pt idx="1916">
                  <c:v>0.96149272512405981</c:v>
                </c:pt>
                <c:pt idx="1917">
                  <c:v>0.96149295951521152</c:v>
                </c:pt>
                <c:pt idx="1918">
                  <c:v>0.96149319269040101</c:v>
                </c:pt>
                <c:pt idx="1919">
                  <c:v>0.96149342465593624</c:v>
                </c:pt>
                <c:pt idx="1920">
                  <c:v>0.96149365541809273</c:v>
                </c:pt>
                <c:pt idx="1921">
                  <c:v>0.96149388498311306</c:v>
                </c:pt>
                <c:pt idx="1922">
                  <c:v>0.96149411335720802</c:v>
                </c:pt>
                <c:pt idx="1923">
                  <c:v>0.96149434054655558</c:v>
                </c:pt>
                <c:pt idx="1924">
                  <c:v>0.96149456655730192</c:v>
                </c:pt>
                <c:pt idx="1925">
                  <c:v>0.96149479139556138</c:v>
                </c:pt>
                <c:pt idx="1926">
                  <c:v>0.96149501506741664</c:v>
                </c:pt>
                <c:pt idx="1927">
                  <c:v>0.96149523757891864</c:v>
                </c:pt>
                <c:pt idx="1928">
                  <c:v>0.96149545893608679</c:v>
                </c:pt>
                <c:pt idx="1929">
                  <c:v>0.96149567914490974</c:v>
                </c:pt>
                <c:pt idx="1930">
                  <c:v>0.96149589821134473</c:v>
                </c:pt>
                <c:pt idx="1931">
                  <c:v>0.96149611614131825</c:v>
                </c:pt>
                <c:pt idx="1932">
                  <c:v>0.9614963329407259</c:v>
                </c:pt>
                <c:pt idx="1933">
                  <c:v>0.96149654861543277</c:v>
                </c:pt>
                <c:pt idx="1934">
                  <c:v>0.96149676317127353</c:v>
                </c:pt>
                <c:pt idx="1935">
                  <c:v>0.96149697661405253</c:v>
                </c:pt>
                <c:pt idx="1936">
                  <c:v>0.96149718894954417</c:v>
                </c:pt>
                <c:pt idx="1937">
                  <c:v>0.96149740018349272</c:v>
                </c:pt>
                <c:pt idx="1938">
                  <c:v>0.96149761032161274</c:v>
                </c:pt>
                <c:pt idx="1939">
                  <c:v>0.961497819369589</c:v>
                </c:pt>
                <c:pt idx="1940">
                  <c:v>0.96149802733307699</c:v>
                </c:pt>
                <c:pt idx="1941">
                  <c:v>0.96149823421770286</c:v>
                </c:pt>
                <c:pt idx="1942">
                  <c:v>0.96149844002906326</c:v>
                </c:pt>
                <c:pt idx="1943">
                  <c:v>0.96149864477272606</c:v>
                </c:pt>
                <c:pt idx="1944">
                  <c:v>0.96149884845423028</c:v>
                </c:pt>
                <c:pt idx="1945">
                  <c:v>0.96149905107908618</c:v>
                </c:pt>
                <c:pt idx="1946">
                  <c:v>0.96149925265277525</c:v>
                </c:pt>
                <c:pt idx="1947">
                  <c:v>0.96149945318075081</c:v>
                </c:pt>
                <c:pt idx="1948">
                  <c:v>0.96149965266843773</c:v>
                </c:pt>
                <c:pt idx="1949">
                  <c:v>0.96149985112123271</c:v>
                </c:pt>
                <c:pt idx="1950">
                  <c:v>0.96150004854450455</c:v>
                </c:pt>
                <c:pt idx="1951">
                  <c:v>0.96150024494359398</c:v>
                </c:pt>
                <c:pt idx="1952">
                  <c:v>0.96150044032381465</c:v>
                </c:pt>
                <c:pt idx="1953">
                  <c:v>0.96150063469045166</c:v>
                </c:pt>
                <c:pt idx="1954">
                  <c:v>0.96150082804876358</c:v>
                </c:pt>
                <c:pt idx="1955">
                  <c:v>0.96150102040398122</c:v>
                </c:pt>
                <c:pt idx="1956">
                  <c:v>0.96150121176130843</c:v>
                </c:pt>
                <c:pt idx="1957">
                  <c:v>0.96150140212592194</c:v>
                </c:pt>
                <c:pt idx="1958">
                  <c:v>0.96150159150297176</c:v>
                </c:pt>
                <c:pt idx="1959">
                  <c:v>0.96150177989758112</c:v>
                </c:pt>
                <c:pt idx="1960">
                  <c:v>0.96150196731484672</c:v>
                </c:pt>
                <c:pt idx="1961">
                  <c:v>0.96150215375983861</c:v>
                </c:pt>
                <c:pt idx="1962">
                  <c:v>0.96150233923760076</c:v>
                </c:pt>
                <c:pt idx="1963">
                  <c:v>0.96150252375315104</c:v>
                </c:pt>
                <c:pt idx="1964">
                  <c:v>0.96150270731148113</c:v>
                </c:pt>
                <c:pt idx="1965">
                  <c:v>0.96150288991755684</c:v>
                </c:pt>
                <c:pt idx="1966">
                  <c:v>0.96150307157631798</c:v>
                </c:pt>
                <c:pt idx="1967">
                  <c:v>0.9615032522926793</c:v>
                </c:pt>
                <c:pt idx="1968">
                  <c:v>0.96150343207152966</c:v>
                </c:pt>
                <c:pt idx="1969">
                  <c:v>0.96150361091773251</c:v>
                </c:pt>
                <c:pt idx="1970">
                  <c:v>0.96150378883612631</c:v>
                </c:pt>
                <c:pt idx="1971">
                  <c:v>0.96150396583152431</c:v>
                </c:pt>
                <c:pt idx="1972">
                  <c:v>0.96150414190871469</c:v>
                </c:pt>
                <c:pt idx="1973">
                  <c:v>0.96150431707246087</c:v>
                </c:pt>
                <c:pt idx="1974">
                  <c:v>0.96150449132750171</c:v>
                </c:pt>
                <c:pt idx="1975">
                  <c:v>0.96150466467855111</c:v>
                </c:pt>
                <c:pt idx="1976">
                  <c:v>0.96150483713029899</c:v>
                </c:pt>
                <c:pt idx="1977">
                  <c:v>0.96150500868741062</c:v>
                </c:pt>
                <c:pt idx="1978">
                  <c:v>0.96150517935452706</c:v>
                </c:pt>
                <c:pt idx="1979">
                  <c:v>0.96150534913626551</c:v>
                </c:pt>
                <c:pt idx="1980">
                  <c:v>0.96150551803721906</c:v>
                </c:pt>
                <c:pt idx="1981">
                  <c:v>0.96150568606195685</c:v>
                </c:pt>
                <c:pt idx="1982">
                  <c:v>0.9615058532150248</c:v>
                </c:pt>
                <c:pt idx="1983">
                  <c:v>0.9615060195009445</c:v>
                </c:pt>
                <c:pt idx="1984">
                  <c:v>0.96150618492421469</c:v>
                </c:pt>
                <c:pt idx="1985">
                  <c:v>0.9615063494893108</c:v>
                </c:pt>
                <c:pt idx="1986">
                  <c:v>0.96150651320068448</c:v>
                </c:pt>
                <c:pt idx="1987">
                  <c:v>0.96150667606276463</c:v>
                </c:pt>
                <c:pt idx="1988">
                  <c:v>0.9615068380799574</c:v>
                </c:pt>
                <c:pt idx="1989">
                  <c:v>0.96150699925664573</c:v>
                </c:pt>
                <c:pt idx="1990">
                  <c:v>0.96150715959719002</c:v>
                </c:pt>
                <c:pt idx="1991">
                  <c:v>0.9615073191059279</c:v>
                </c:pt>
                <c:pt idx="1992">
                  <c:v>0.9615074777871746</c:v>
                </c:pt>
                <c:pt idx="1993">
                  <c:v>0.9615076356452229</c:v>
                </c:pt>
                <c:pt idx="1994">
                  <c:v>0.96150779268434339</c:v>
                </c:pt>
                <c:pt idx="1995">
                  <c:v>0.96150794890878444</c:v>
                </c:pt>
                <c:pt idx="1996">
                  <c:v>0.96150810432277234</c:v>
                </c:pt>
                <c:pt idx="1997">
                  <c:v>0.96150825893051173</c:v>
                </c:pt>
                <c:pt idx="1998">
                  <c:v>0.96150841273618493</c:v>
                </c:pt>
                <c:pt idx="1999">
                  <c:v>0.96150856574395316</c:v>
                </c:pt>
                <c:pt idx="2000">
                  <c:v>0.96150871795795545</c:v>
                </c:pt>
                <c:pt idx="2001">
                  <c:v>0.96150886938230995</c:v>
                </c:pt>
                <c:pt idx="2002">
                  <c:v>0.96150902002111283</c:v>
                </c:pt>
                <c:pt idx="2003">
                  <c:v>0.9615091698784396</c:v>
                </c:pt>
                <c:pt idx="2004">
                  <c:v>0.96150931895834435</c:v>
                </c:pt>
                <c:pt idx="2005">
                  <c:v>0.96150946726485997</c:v>
                </c:pt>
                <c:pt idx="2006">
                  <c:v>0.9615096148019987</c:v>
                </c:pt>
                <c:pt idx="2007">
                  <c:v>0.9615097615737519</c:v>
                </c:pt>
                <c:pt idx="2008">
                  <c:v>0.96150990758409027</c:v>
                </c:pt>
                <c:pt idx="2009">
                  <c:v>0.96151005283696367</c:v>
                </c:pt>
                <c:pt idx="2010">
                  <c:v>0.96151019733630172</c:v>
                </c:pt>
                <c:pt idx="2011">
                  <c:v>0.96151034108601363</c:v>
                </c:pt>
                <c:pt idx="2012">
                  <c:v>0.96151048408998807</c:v>
                </c:pt>
                <c:pt idx="2013">
                  <c:v>0.96151062635209406</c:v>
                </c:pt>
                <c:pt idx="2014">
                  <c:v>0.96151076787617984</c:v>
                </c:pt>
                <c:pt idx="2015">
                  <c:v>0.96151090866607447</c:v>
                </c:pt>
                <c:pt idx="2016">
                  <c:v>0.96151104872558657</c:v>
                </c:pt>
                <c:pt idx="2017">
                  <c:v>0.961511188058505</c:v>
                </c:pt>
                <c:pt idx="2018">
                  <c:v>0.96151132666859951</c:v>
                </c:pt>
                <c:pt idx="2019">
                  <c:v>0.96151146455961967</c:v>
                </c:pt>
                <c:pt idx="2020">
                  <c:v>0.96151160173529582</c:v>
                </c:pt>
                <c:pt idx="2021">
                  <c:v>0.96151173819933911</c:v>
                </c:pt>
                <c:pt idx="2022">
                  <c:v>0.96151187395544147</c:v>
                </c:pt>
                <c:pt idx="2023">
                  <c:v>0.96151200900727507</c:v>
                </c:pt>
                <c:pt idx="2024">
                  <c:v>0.96151214335849389</c:v>
                </c:pt>
                <c:pt idx="2025">
                  <c:v>0.96151227701273234</c:v>
                </c:pt>
                <c:pt idx="2026">
                  <c:v>0.96151240997360621</c:v>
                </c:pt>
                <c:pt idx="2027">
                  <c:v>0.96151254224471272</c:v>
                </c:pt>
                <c:pt idx="2028">
                  <c:v>0.96151267382962979</c:v>
                </c:pt>
                <c:pt idx="2029">
                  <c:v>0.96151280473191758</c:v>
                </c:pt>
                <c:pt idx="2030">
                  <c:v>0.96151293495511725</c:v>
                </c:pt>
                <c:pt idx="2031">
                  <c:v>0.96151306450275165</c:v>
                </c:pt>
                <c:pt idx="2032">
                  <c:v>0.96151319337832564</c:v>
                </c:pt>
                <c:pt idx="2033">
                  <c:v>0.96151332158532543</c:v>
                </c:pt>
                <c:pt idx="2034">
                  <c:v>0.9615134491272197</c:v>
                </c:pt>
                <c:pt idx="2035">
                  <c:v>0.96151357600745857</c:v>
                </c:pt>
                <c:pt idx="2036">
                  <c:v>0.96151370222947485</c:v>
                </c:pt>
                <c:pt idx="2037">
                  <c:v>0.96151382779668293</c:v>
                </c:pt>
                <c:pt idx="2038">
                  <c:v>0.96151395271248008</c:v>
                </c:pt>
                <c:pt idx="2039">
                  <c:v>0.96151407698024549</c:v>
                </c:pt>
                <c:pt idx="2040">
                  <c:v>0.96151420060334092</c:v>
                </c:pt>
                <c:pt idx="2041">
                  <c:v>0.96151432358511091</c:v>
                </c:pt>
                <c:pt idx="2042">
                  <c:v>0.96151444592888247</c:v>
                </c:pt>
                <c:pt idx="2043">
                  <c:v>0.96151456763796517</c:v>
                </c:pt>
                <c:pt idx="2044">
                  <c:v>0.96151468871565193</c:v>
                </c:pt>
                <c:pt idx="2045">
                  <c:v>0.96151480916521803</c:v>
                </c:pt>
                <c:pt idx="2046">
                  <c:v>0.96151492898992208</c:v>
                </c:pt>
                <c:pt idx="2047">
                  <c:v>0.96151504819300593</c:v>
                </c:pt>
                <c:pt idx="2048">
                  <c:v>0.961515166777694</c:v>
                </c:pt>
                <c:pt idx="2049">
                  <c:v>0.9615152847471945</c:v>
                </c:pt>
                <c:pt idx="2050">
                  <c:v>0.96151540210469899</c:v>
                </c:pt>
                <c:pt idx="2051">
                  <c:v>0.96151551885338238</c:v>
                </c:pt>
                <c:pt idx="2052">
                  <c:v>0.96151563499640291</c:v>
                </c:pt>
                <c:pt idx="2053">
                  <c:v>0.96151575053690264</c:v>
                </c:pt>
                <c:pt idx="2054">
                  <c:v>0.96151586547800738</c:v>
                </c:pt>
                <c:pt idx="2055">
                  <c:v>0.96151597982282655</c:v>
                </c:pt>
                <c:pt idx="2056">
                  <c:v>0.96151609357445356</c:v>
                </c:pt>
                <c:pt idx="2057">
                  <c:v>0.96151620673596583</c:v>
                </c:pt>
                <c:pt idx="2058">
                  <c:v>0.96151631931042469</c:v>
                </c:pt>
                <c:pt idx="2059">
                  <c:v>0.9615164313008755</c:v>
                </c:pt>
                <c:pt idx="2060">
                  <c:v>0.96151654271034803</c:v>
                </c:pt>
                <c:pt idx="2061">
                  <c:v>0.96151665354185623</c:v>
                </c:pt>
                <c:pt idx="2062">
                  <c:v>0.96151676379839857</c:v>
                </c:pt>
                <c:pt idx="2063">
                  <c:v>0.96151687348295767</c:v>
                </c:pt>
                <c:pt idx="2064">
                  <c:v>0.96151698259850094</c:v>
                </c:pt>
                <c:pt idx="2065">
                  <c:v>0.96151709114798012</c:v>
                </c:pt>
                <c:pt idx="2066">
                  <c:v>0.96151719913433187</c:v>
                </c:pt>
                <c:pt idx="2067">
                  <c:v>0.96151730656047774</c:v>
                </c:pt>
                <c:pt idx="2068">
                  <c:v>0.96151741342932373</c:v>
                </c:pt>
                <c:pt idx="2069">
                  <c:v>0.9615175197437611</c:v>
                </c:pt>
                <c:pt idx="2070">
                  <c:v>0.96151762550666597</c:v>
                </c:pt>
                <c:pt idx="2071">
                  <c:v>0.96151773072089941</c:v>
                </c:pt>
                <c:pt idx="2072">
                  <c:v>0.96151783538930791</c:v>
                </c:pt>
                <c:pt idx="2073">
                  <c:v>0.96151793951472297</c:v>
                </c:pt>
                <c:pt idx="2074">
                  <c:v>0.96151804309996181</c:v>
                </c:pt>
                <c:pt idx="2075">
                  <c:v>0.96151814614782638</c:v>
                </c:pt>
                <c:pt idx="2076">
                  <c:v>0.96151824866110436</c:v>
                </c:pt>
                <c:pt idx="2077">
                  <c:v>0.96151835064256952</c:v>
                </c:pt>
                <c:pt idx="2078">
                  <c:v>0.96151845209498044</c:v>
                </c:pt>
                <c:pt idx="2079">
                  <c:v>0.9615185530210818</c:v>
                </c:pt>
                <c:pt idx="2080">
                  <c:v>0.96151865342360376</c:v>
                </c:pt>
                <c:pt idx="2081">
                  <c:v>0.96151875330526293</c:v>
                </c:pt>
                <c:pt idx="2082">
                  <c:v>0.96151885266876114</c:v>
                </c:pt>
                <c:pt idx="2083">
                  <c:v>0.96151895151678646</c:v>
                </c:pt>
                <c:pt idx="2084">
                  <c:v>0.96151904985201309</c:v>
                </c:pt>
                <c:pt idx="2085">
                  <c:v>0.96151914767710145</c:v>
                </c:pt>
                <c:pt idx="2086">
                  <c:v>0.96151924499469776</c:v>
                </c:pt>
                <c:pt idx="2087">
                  <c:v>0.96151934180743492</c:v>
                </c:pt>
                <c:pt idx="2088">
                  <c:v>0.96151943811793195</c:v>
                </c:pt>
                <c:pt idx="2089">
                  <c:v>0.9615195339287943</c:v>
                </c:pt>
                <c:pt idx="2090">
                  <c:v>0.96151962924261403</c:v>
                </c:pt>
                <c:pt idx="2091">
                  <c:v>0.96151972406196973</c:v>
                </c:pt>
                <c:pt idx="2092">
                  <c:v>0.96151981838942635</c:v>
                </c:pt>
                <c:pt idx="2093">
                  <c:v>0.96151991222753597</c:v>
                </c:pt>
                <c:pt idx="2094">
                  <c:v>0.96152000557883699</c:v>
                </c:pt>
                <c:pt idx="2095">
                  <c:v>0.96152009844585518</c:v>
                </c:pt>
                <c:pt idx="2096">
                  <c:v>0.96152019083110241</c:v>
                </c:pt>
                <c:pt idx="2097">
                  <c:v>0.96152028273707835</c:v>
                </c:pt>
                <c:pt idx="2098">
                  <c:v>0.96152037416626912</c:v>
                </c:pt>
                <c:pt idx="2099">
                  <c:v>0.9615204651211483</c:v>
                </c:pt>
                <c:pt idx="2100">
                  <c:v>0.96152055560417649</c:v>
                </c:pt>
                <c:pt idx="2101">
                  <c:v>0.96152064561780159</c:v>
                </c:pt>
                <c:pt idx="2102">
                  <c:v>0.96152073516445857</c:v>
                </c:pt>
                <c:pt idx="2103">
                  <c:v>0.96152082424656993</c:v>
                </c:pt>
                <c:pt idx="2104">
                  <c:v>0.96152091286654573</c:v>
                </c:pt>
                <c:pt idx="2105">
                  <c:v>0.96152100102678362</c:v>
                </c:pt>
                <c:pt idx="2106">
                  <c:v>0.96152108872966813</c:v>
                </c:pt>
                <c:pt idx="2107">
                  <c:v>0.96152117597757225</c:v>
                </c:pt>
                <c:pt idx="2108">
                  <c:v>0.96152126277285632</c:v>
                </c:pt>
                <c:pt idx="2109">
                  <c:v>0.96152134911786813</c:v>
                </c:pt>
                <c:pt idx="2110">
                  <c:v>0.9615214350149438</c:v>
                </c:pt>
                <c:pt idx="2111">
                  <c:v>0.96152152046640704</c:v>
                </c:pt>
                <c:pt idx="2112">
                  <c:v>0.96152160547456966</c:v>
                </c:pt>
                <c:pt idx="2113">
                  <c:v>0.96152169004173127</c:v>
                </c:pt>
                <c:pt idx="2114">
                  <c:v>0.9615217741701797</c:v>
                </c:pt>
                <c:pt idx="2115">
                  <c:v>0.96152185786219091</c:v>
                </c:pt>
                <c:pt idx="2116">
                  <c:v>0.96152194112002909</c:v>
                </c:pt>
                <c:pt idx="2117">
                  <c:v>0.96152202394594655</c:v>
                </c:pt>
                <c:pt idx="2118">
                  <c:v>0.96152210634218405</c:v>
                </c:pt>
                <c:pt idx="2119">
                  <c:v>0.96152218831097058</c:v>
                </c:pt>
                <c:pt idx="2120">
                  <c:v>0.9615222698545236</c:v>
                </c:pt>
                <c:pt idx="2121">
                  <c:v>0.96152235097504923</c:v>
                </c:pt>
                <c:pt idx="2122">
                  <c:v>0.96152243167474194</c:v>
                </c:pt>
                <c:pt idx="2123">
                  <c:v>0.96152251195578498</c:v>
                </c:pt>
                <c:pt idx="2124">
                  <c:v>0.96152259182035027</c:v>
                </c:pt>
                <c:pt idx="2125">
                  <c:v>0.96152267127059821</c:v>
                </c:pt>
                <c:pt idx="2126">
                  <c:v>0.96152275030867818</c:v>
                </c:pt>
                <c:pt idx="2127">
                  <c:v>0.96152282893672858</c:v>
                </c:pt>
                <c:pt idx="2128">
                  <c:v>0.96152290715687638</c:v>
                </c:pt>
                <c:pt idx="2129">
                  <c:v>0.96152298497123789</c:v>
                </c:pt>
                <c:pt idx="2130">
                  <c:v>0.96152306238191798</c:v>
                </c:pt>
                <c:pt idx="2131">
                  <c:v>0.96152313939101086</c:v>
                </c:pt>
                <c:pt idx="2132">
                  <c:v>0.96152321600060009</c:v>
                </c:pt>
                <c:pt idx="2133">
                  <c:v>0.9615232922127579</c:v>
                </c:pt>
                <c:pt idx="2134">
                  <c:v>0.96152336802954641</c:v>
                </c:pt>
                <c:pt idx="2135">
                  <c:v>0.96152344345301632</c:v>
                </c:pt>
                <c:pt idx="2136">
                  <c:v>0.96152351848520834</c:v>
                </c:pt>
                <c:pt idx="2137">
                  <c:v>0.96152359312815228</c:v>
                </c:pt>
                <c:pt idx="2138">
                  <c:v>0.9615236673838673</c:v>
                </c:pt>
                <c:pt idx="2139">
                  <c:v>0.96152374125436246</c:v>
                </c:pt>
                <c:pt idx="2140">
                  <c:v>0.96152381474163595</c:v>
                </c:pt>
                <c:pt idx="2141">
                  <c:v>0.96152388784767606</c:v>
                </c:pt>
                <c:pt idx="2142">
                  <c:v>0.96152396057446043</c:v>
                </c:pt>
                <c:pt idx="2143">
                  <c:v>0.9615240329239565</c:v>
                </c:pt>
                <c:pt idx="2144">
                  <c:v>0.96152410489812168</c:v>
                </c:pt>
                <c:pt idx="2145">
                  <c:v>0.96152417649890287</c:v>
                </c:pt>
                <c:pt idx="2146">
                  <c:v>0.9615242477282373</c:v>
                </c:pt>
                <c:pt idx="2147">
                  <c:v>0.96152431858805187</c:v>
                </c:pt>
                <c:pt idx="2148">
                  <c:v>0.9615243890802635</c:v>
                </c:pt>
                <c:pt idx="2149">
                  <c:v>0.96152445920677931</c:v>
                </c:pt>
                <c:pt idx="2150">
                  <c:v>0.96152452896949647</c:v>
                </c:pt>
                <c:pt idx="2151">
                  <c:v>0.96152459837030224</c:v>
                </c:pt>
                <c:pt idx="2152">
                  <c:v>0.96152466741107401</c:v>
                </c:pt>
                <c:pt idx="2153">
                  <c:v>0.96152473609367961</c:v>
                </c:pt>
                <c:pt idx="2154">
                  <c:v>0.96152480441997723</c:v>
                </c:pt>
                <c:pt idx="2155">
                  <c:v>0.96152487239181506</c:v>
                </c:pt>
                <c:pt idx="2156">
                  <c:v>0.96152494001103228</c:v>
                </c:pt>
                <c:pt idx="2157">
                  <c:v>0.96152500727945789</c:v>
                </c:pt>
                <c:pt idx="2158">
                  <c:v>0.96152507419891198</c:v>
                </c:pt>
                <c:pt idx="2159">
                  <c:v>0.96152514077120466</c:v>
                </c:pt>
                <c:pt idx="2160">
                  <c:v>0.96152520699813693</c:v>
                </c:pt>
                <c:pt idx="2161">
                  <c:v>0.96152527288150069</c:v>
                </c:pt>
                <c:pt idx="2162">
                  <c:v>0.96152533842307819</c:v>
                </c:pt>
                <c:pt idx="2163">
                  <c:v>0.96152540362464245</c:v>
                </c:pt>
                <c:pt idx="2164">
                  <c:v>0.96152546848795728</c:v>
                </c:pt>
                <c:pt idx="2165">
                  <c:v>0.96152553301477772</c:v>
                </c:pt>
                <c:pt idx="2166">
                  <c:v>0.96152559720684916</c:v>
                </c:pt>
                <c:pt idx="2167">
                  <c:v>0.96152566106590831</c:v>
                </c:pt>
                <c:pt idx="2168">
                  <c:v>0.96152572459368268</c:v>
                </c:pt>
                <c:pt idx="2169">
                  <c:v>0.96152578779189113</c:v>
                </c:pt>
                <c:pt idx="2170">
                  <c:v>0.96152585066224294</c:v>
                </c:pt>
                <c:pt idx="2171">
                  <c:v>0.96152591320643932</c:v>
                </c:pt>
                <c:pt idx="2172">
                  <c:v>0.96152597542617224</c:v>
                </c:pt>
                <c:pt idx="2173">
                  <c:v>0.96152603732312469</c:v>
                </c:pt>
                <c:pt idx="2174">
                  <c:v>0.96152609889897145</c:v>
                </c:pt>
                <c:pt idx="2175">
                  <c:v>0.96152616015537795</c:v>
                </c:pt>
                <c:pt idx="2176">
                  <c:v>0.96152622109400188</c:v>
                </c:pt>
                <c:pt idx="2177">
                  <c:v>0.96152628171649157</c:v>
                </c:pt>
                <c:pt idx="2178">
                  <c:v>0.96152634202448684</c:v>
                </c:pt>
                <c:pt idx="2179">
                  <c:v>0.9615264020196197</c:v>
                </c:pt>
                <c:pt idx="2180">
                  <c:v>0.96152646170351264</c:v>
                </c:pt>
                <c:pt idx="2181">
                  <c:v>0.96152652107778069</c:v>
                </c:pt>
                <c:pt idx="2182">
                  <c:v>0.96152658014402992</c:v>
                </c:pt>
                <c:pt idx="2183">
                  <c:v>0.96152663890385848</c:v>
                </c:pt>
                <c:pt idx="2184">
                  <c:v>0.96152669735885565</c:v>
                </c:pt>
                <c:pt idx="2185">
                  <c:v>0.96152675551060307</c:v>
                </c:pt>
                <c:pt idx="2186">
                  <c:v>0.9615268133606738</c:v>
                </c:pt>
                <c:pt idx="2187">
                  <c:v>0.96152687091063305</c:v>
                </c:pt>
                <c:pt idx="2188">
                  <c:v>0.96152692816203755</c:v>
                </c:pt>
                <c:pt idx="2189">
                  <c:v>0.96152698511643619</c:v>
                </c:pt>
                <c:pt idx="2190">
                  <c:v>0.96152704177536963</c:v>
                </c:pt>
                <c:pt idx="2191">
                  <c:v>0.96152709814037096</c:v>
                </c:pt>
                <c:pt idx="2192">
                  <c:v>0.96152715421296464</c:v>
                </c:pt>
                <c:pt idx="2193">
                  <c:v>0.9615272099946679</c:v>
                </c:pt>
                <c:pt idx="2194">
                  <c:v>0.96152726548698986</c:v>
                </c:pt>
                <c:pt idx="2195">
                  <c:v>0.96152732069143143</c:v>
                </c:pt>
                <c:pt idx="2196">
                  <c:v>0.96152737560948631</c:v>
                </c:pt>
                <c:pt idx="2197">
                  <c:v>0.96152743024264009</c:v>
                </c:pt>
                <c:pt idx="2198">
                  <c:v>0.96152748459237103</c:v>
                </c:pt>
                <c:pt idx="2199">
                  <c:v>0.96152753866014895</c:v>
                </c:pt>
                <c:pt idx="2200">
                  <c:v>0.96152759244743702</c:v>
                </c:pt>
                <c:pt idx="2201">
                  <c:v>0.96152764595569018</c:v>
                </c:pt>
                <c:pt idx="2202">
                  <c:v>0.96152769918635594</c:v>
                </c:pt>
                <c:pt idx="2203">
                  <c:v>0.96152775214087438</c:v>
                </c:pt>
                <c:pt idx="2204">
                  <c:v>0.96152780482067823</c:v>
                </c:pt>
                <c:pt idx="2205">
                  <c:v>0.96152785722719236</c:v>
                </c:pt>
                <c:pt idx="2206">
                  <c:v>0.96152790936183474</c:v>
                </c:pt>
                <c:pt idx="2207">
                  <c:v>0.9615279612260158</c:v>
                </c:pt>
                <c:pt idx="2208">
                  <c:v>0.96152801282113853</c:v>
                </c:pt>
                <c:pt idx="2209">
                  <c:v>0.96152806414859859</c:v>
                </c:pt>
                <c:pt idx="2210">
                  <c:v>0.96152811520978487</c:v>
                </c:pt>
                <c:pt idx="2211">
                  <c:v>0.96152816600607849</c:v>
                </c:pt>
                <c:pt idx="2212">
                  <c:v>0.96152821653885368</c:v>
                </c:pt>
                <c:pt idx="2213">
                  <c:v>0.96152826680947756</c:v>
                </c:pt>
                <c:pt idx="2214">
                  <c:v>0.96152831681931017</c:v>
                </c:pt>
                <c:pt idx="2215">
                  <c:v>0.96152836656970431</c:v>
                </c:pt>
                <c:pt idx="2216">
                  <c:v>0.9615284160620059</c:v>
                </c:pt>
                <c:pt idx="2217">
                  <c:v>0.96152846529755398</c:v>
                </c:pt>
                <c:pt idx="2218">
                  <c:v>0.96152851427768038</c:v>
                </c:pt>
                <c:pt idx="2219">
                  <c:v>0.96152856300371015</c:v>
                </c:pt>
                <c:pt idx="2220">
                  <c:v>0.96152861147696167</c:v>
                </c:pt>
                <c:pt idx="2221">
                  <c:v>0.96152865969874601</c:v>
                </c:pt>
                <c:pt idx="2222">
                  <c:v>0.96152870767036802</c:v>
                </c:pt>
                <c:pt idx="2223">
                  <c:v>0.96152875539312532</c:v>
                </c:pt>
                <c:pt idx="2224">
                  <c:v>0.96152880286830877</c:v>
                </c:pt>
                <c:pt idx="2225">
                  <c:v>0.96152885009720312</c:v>
                </c:pt>
                <c:pt idx="2226">
                  <c:v>0.96152889708108569</c:v>
                </c:pt>
                <c:pt idx="2227">
                  <c:v>0.96152894382122789</c:v>
                </c:pt>
                <c:pt idx="2228">
                  <c:v>0.96152899031889383</c:v>
                </c:pt>
                <c:pt idx="2229">
                  <c:v>0.96152903657534161</c:v>
                </c:pt>
                <c:pt idx="2230">
                  <c:v>0.96152908259182268</c:v>
                </c:pt>
                <c:pt idx="2231">
                  <c:v>0.96152912836958171</c:v>
                </c:pt>
                <c:pt idx="2232">
                  <c:v>0.96152917390985737</c:v>
                </c:pt>
                <c:pt idx="2233">
                  <c:v>0.96152921921388146</c:v>
                </c:pt>
                <c:pt idx="2234">
                  <c:v>0.96152926428287966</c:v>
                </c:pt>
                <c:pt idx="2235">
                  <c:v>0.96152930911807122</c:v>
                </c:pt>
                <c:pt idx="2236">
                  <c:v>0.96152935372066917</c:v>
                </c:pt>
                <c:pt idx="2237">
                  <c:v>0.96152939809187998</c:v>
                </c:pt>
                <c:pt idx="2238">
                  <c:v>0.96152944223290426</c:v>
                </c:pt>
                <c:pt idx="2239">
                  <c:v>0.96152948614493583</c:v>
                </c:pt>
                <c:pt idx="2240">
                  <c:v>0.96152952982916295</c:v>
                </c:pt>
                <c:pt idx="2241">
                  <c:v>0.96152957328676725</c:v>
                </c:pt>
                <c:pt idx="2242">
                  <c:v>0.96152961651892443</c:v>
                </c:pt>
                <c:pt idx="2243">
                  <c:v>0.96152965952680414</c:v>
                </c:pt>
                <c:pt idx="2244">
                  <c:v>0.96152970231156976</c:v>
                </c:pt>
                <c:pt idx="2245">
                  <c:v>0.9615297448743787</c:v>
                </c:pt>
                <c:pt idx="2246">
                  <c:v>0.96152978721638249</c:v>
                </c:pt>
                <c:pt idx="2247">
                  <c:v>0.96152982933872677</c:v>
                </c:pt>
                <c:pt idx="2248">
                  <c:v>0.96152987124255085</c:v>
                </c:pt>
                <c:pt idx="2249">
                  <c:v>0.96152991292898837</c:v>
                </c:pt>
                <c:pt idx="2250">
                  <c:v>0.96152995439916722</c:v>
                </c:pt>
                <c:pt idx="2251">
                  <c:v>0.96152999565420927</c:v>
                </c:pt>
                <c:pt idx="2252">
                  <c:v>0.96153003669523041</c:v>
                </c:pt>
                <c:pt idx="2253">
                  <c:v>0.96153007752334119</c:v>
                </c:pt>
                <c:pt idx="2254">
                  <c:v>0.96153011813964595</c:v>
                </c:pt>
                <c:pt idx="2255">
                  <c:v>0.96153015854524349</c:v>
                </c:pt>
                <c:pt idx="2256">
                  <c:v>0.96153019874122703</c:v>
                </c:pt>
                <c:pt idx="2257">
                  <c:v>0.96153023872868393</c:v>
                </c:pt>
                <c:pt idx="2258">
                  <c:v>0.96153027850869588</c:v>
                </c:pt>
                <c:pt idx="2259">
                  <c:v>0.96153031808233913</c:v>
                </c:pt>
                <c:pt idx="2260">
                  <c:v>0.96153035745068438</c:v>
                </c:pt>
                <c:pt idx="2261">
                  <c:v>0.96153039661479656</c:v>
                </c:pt>
                <c:pt idx="2262">
                  <c:v>0.96153043557573525</c:v>
                </c:pt>
                <c:pt idx="2263">
                  <c:v>0.96153047433455419</c:v>
                </c:pt>
                <c:pt idx="2264">
                  <c:v>0.96153051289230229</c:v>
                </c:pt>
                <c:pt idx="2265">
                  <c:v>0.96153055125002251</c:v>
                </c:pt>
                <c:pt idx="2266">
                  <c:v>0.96153058940875236</c:v>
                </c:pt>
                <c:pt idx="2267">
                  <c:v>0.96153062736952444</c:v>
                </c:pt>
                <c:pt idx="2268">
                  <c:v>0.9615306651333656</c:v>
                </c:pt>
                <c:pt idx="2269">
                  <c:v>0.96153070270129748</c:v>
                </c:pt>
                <c:pt idx="2270">
                  <c:v>0.96153074007433637</c:v>
                </c:pt>
                <c:pt idx="2271">
                  <c:v>0.96153077725349323</c:v>
                </c:pt>
                <c:pt idx="2272">
                  <c:v>0.96153081423977405</c:v>
                </c:pt>
                <c:pt idx="2273">
                  <c:v>0.96153085103417935</c:v>
                </c:pt>
                <c:pt idx="2274">
                  <c:v>0.96153088763770456</c:v>
                </c:pt>
                <c:pt idx="2275">
                  <c:v>0.96153092405133989</c:v>
                </c:pt>
                <c:pt idx="2276">
                  <c:v>0.96153096027607043</c:v>
                </c:pt>
                <c:pt idx="2277">
                  <c:v>0.9615309963128762</c:v>
                </c:pt>
                <c:pt idx="2278">
                  <c:v>0.96153103216273206</c:v>
                </c:pt>
                <c:pt idx="2279">
                  <c:v>0.96153106782660802</c:v>
                </c:pt>
                <c:pt idx="2280">
                  <c:v>0.96153110330546854</c:v>
                </c:pt>
                <c:pt idx="2281">
                  <c:v>0.96153113860027384</c:v>
                </c:pt>
                <c:pt idx="2282">
                  <c:v>0.96153117371197849</c:v>
                </c:pt>
                <c:pt idx="2283">
                  <c:v>0.96153120864153252</c:v>
                </c:pt>
                <c:pt idx="2284">
                  <c:v>0.96153124338988072</c:v>
                </c:pt>
                <c:pt idx="2285">
                  <c:v>0.96153127795796323</c:v>
                </c:pt>
                <c:pt idx="2286">
                  <c:v>0.96153131234671541</c:v>
                </c:pt>
                <c:pt idx="2287">
                  <c:v>0.96153134655706718</c:v>
                </c:pt>
                <c:pt idx="2288">
                  <c:v>0.96153138058994436</c:v>
                </c:pt>
                <c:pt idx="2289">
                  <c:v>0.96153141444626755</c:v>
                </c:pt>
                <c:pt idx="2290">
                  <c:v>0.96153144812695257</c:v>
                </c:pt>
                <c:pt idx="2291">
                  <c:v>0.96153148163291069</c:v>
                </c:pt>
                <c:pt idx="2292">
                  <c:v>0.96153151496504841</c:v>
                </c:pt>
                <c:pt idx="2293">
                  <c:v>0.96153154812426733</c:v>
                </c:pt>
                <c:pt idx="2294">
                  <c:v>0.96153158111146464</c:v>
                </c:pt>
                <c:pt idx="2295">
                  <c:v>0.96153161392753261</c:v>
                </c:pt>
                <c:pt idx="2296">
                  <c:v>0.9615316465733591</c:v>
                </c:pt>
                <c:pt idx="2297">
                  <c:v>0.96153167904982717</c:v>
                </c:pt>
                <c:pt idx="2298">
                  <c:v>0.96153171135781568</c:v>
                </c:pt>
                <c:pt idx="2299">
                  <c:v>0.96153174349819837</c:v>
                </c:pt>
                <c:pt idx="2300">
                  <c:v>0.96153177547184487</c:v>
                </c:pt>
                <c:pt idx="2301">
                  <c:v>0.96153180727962007</c:v>
                </c:pt>
                <c:pt idx="2302">
                  <c:v>0.96153183892238459</c:v>
                </c:pt>
                <c:pt idx="2303">
                  <c:v>0.96153187040099442</c:v>
                </c:pt>
                <c:pt idx="2304">
                  <c:v>0.96153190171630099</c:v>
                </c:pt>
                <c:pt idx="2305">
                  <c:v>0.96153193286915184</c:v>
                </c:pt>
                <c:pt idx="2306">
                  <c:v>0.96153196386038953</c:v>
                </c:pt>
                <c:pt idx="2307">
                  <c:v>0.96153199469085238</c:v>
                </c:pt>
                <c:pt idx="2308">
                  <c:v>0.9615320253613745</c:v>
                </c:pt>
                <c:pt idx="2309">
                  <c:v>0.96153205587278578</c:v>
                </c:pt>
                <c:pt idx="2310">
                  <c:v>0.96153208622591158</c:v>
                </c:pt>
                <c:pt idx="2311">
                  <c:v>0.96153211642157288</c:v>
                </c:pt>
                <c:pt idx="2312">
                  <c:v>0.96153214646058671</c:v>
                </c:pt>
                <c:pt idx="2313">
                  <c:v>0.96153217634376575</c:v>
                </c:pt>
                <c:pt idx="2314">
                  <c:v>0.96153220607191847</c:v>
                </c:pt>
                <c:pt idx="2315">
                  <c:v>0.96153223564584878</c:v>
                </c:pt>
                <c:pt idx="2316">
                  <c:v>0.96153226506635714</c:v>
                </c:pt>
                <c:pt idx="2317">
                  <c:v>0.96153229433423926</c:v>
                </c:pt>
                <c:pt idx="2318">
                  <c:v>0.96153232345028705</c:v>
                </c:pt>
                <c:pt idx="2319">
                  <c:v>0.96153235241528789</c:v>
                </c:pt>
                <c:pt idx="2320">
                  <c:v>0.96153238123002582</c:v>
                </c:pt>
                <c:pt idx="2321">
                  <c:v>0.9615324098952801</c:v>
                </c:pt>
                <c:pt idx="2322">
                  <c:v>0.96153243841182623</c:v>
                </c:pt>
                <c:pt idx="2323">
                  <c:v>0.96153246678043569</c:v>
                </c:pt>
                <c:pt idx="2324">
                  <c:v>0.96153249500187599</c:v>
                </c:pt>
                <c:pt idx="2325">
                  <c:v>0.96153252307691051</c:v>
                </c:pt>
                <c:pt idx="2326">
                  <c:v>0.96153255100629875</c:v>
                </c:pt>
                <c:pt idx="2327">
                  <c:v>0.96153257879079645</c:v>
                </c:pt>
                <c:pt idx="2328">
                  <c:v>0.96153260643115512</c:v>
                </c:pt>
                <c:pt idx="2329">
                  <c:v>0.9615326339281226</c:v>
                </c:pt>
                <c:pt idx="2330">
                  <c:v>0.96153266128244275</c:v>
                </c:pt>
                <c:pt idx="2331">
                  <c:v>0.96153268849485551</c:v>
                </c:pt>
                <c:pt idx="2332">
                  <c:v>0.96153271556609721</c:v>
                </c:pt>
                <c:pt idx="2333">
                  <c:v>0.96153274249690002</c:v>
                </c:pt>
                <c:pt idx="2334">
                  <c:v>0.96153276928799269</c:v>
                </c:pt>
                <c:pt idx="2335">
                  <c:v>0.96153279594009977</c:v>
                </c:pt>
                <c:pt idx="2336">
                  <c:v>0.96153282245394267</c:v>
                </c:pt>
                <c:pt idx="2337">
                  <c:v>0.96153284883023826</c:v>
                </c:pt>
                <c:pt idx="2338">
                  <c:v>0.9615328750697002</c:v>
                </c:pt>
                <c:pt idx="2339">
                  <c:v>0.96153290117303858</c:v>
                </c:pt>
                <c:pt idx="2340">
                  <c:v>0.96153292714095928</c:v>
                </c:pt>
                <c:pt idx="2341">
                  <c:v>0.96153295297416497</c:v>
                </c:pt>
                <c:pt idx="2342">
                  <c:v>0.96153297867335452</c:v>
                </c:pt>
                <c:pt idx="2343">
                  <c:v>0.96153300423922317</c:v>
                </c:pt>
                <c:pt idx="2344">
                  <c:v>0.96153302967246246</c:v>
                </c:pt>
                <c:pt idx="2345">
                  <c:v>0.96153305497376063</c:v>
                </c:pt>
                <c:pt idx="2346">
                  <c:v>0.9615330801438019</c:v>
                </c:pt>
                <c:pt idx="2347">
                  <c:v>0.9615331051832674</c:v>
                </c:pt>
                <c:pt idx="2348">
                  <c:v>0.96153313009283436</c:v>
                </c:pt>
                <c:pt idx="2349">
                  <c:v>0.96153315487317681</c:v>
                </c:pt>
                <c:pt idx="2350">
                  <c:v>0.9615331795249652</c:v>
                </c:pt>
                <c:pt idx="2351">
                  <c:v>0.96153320404886611</c:v>
                </c:pt>
                <c:pt idx="2352">
                  <c:v>0.96153322844554334</c:v>
                </c:pt>
                <c:pt idx="2353">
                  <c:v>0.96153325271565671</c:v>
                </c:pt>
                <c:pt idx="2354">
                  <c:v>0.9615332768598629</c:v>
                </c:pt>
                <c:pt idx="2355">
                  <c:v>0.96153330087881483</c:v>
                </c:pt>
                <c:pt idx="2356">
                  <c:v>0.96153332477316278</c:v>
                </c:pt>
                <c:pt idx="2357">
                  <c:v>0.96153334854355266</c:v>
                </c:pt>
                <c:pt idx="2358">
                  <c:v>0.96153337219062773</c:v>
                </c:pt>
                <c:pt idx="2359">
                  <c:v>0.96153339571502783</c:v>
                </c:pt>
                <c:pt idx="2360">
                  <c:v>0.9615334191173891</c:v>
                </c:pt>
                <c:pt idx="2361">
                  <c:v>0.96153344239834504</c:v>
                </c:pt>
                <c:pt idx="2362">
                  <c:v>0.96153346555852504</c:v>
                </c:pt>
                <c:pt idx="2363">
                  <c:v>0.96153348859855592</c:v>
                </c:pt>
                <c:pt idx="2364">
                  <c:v>0.96153351151906086</c:v>
                </c:pt>
                <c:pt idx="2365">
                  <c:v>0.96153353432066013</c:v>
                </c:pt>
                <c:pt idx="2366">
                  <c:v>0.96153355700397036</c:v>
                </c:pt>
                <c:pt idx="2367">
                  <c:v>0.96153357956960528</c:v>
                </c:pt>
                <c:pt idx="2368">
                  <c:v>0.96153360201817539</c:v>
                </c:pt>
                <c:pt idx="2369">
                  <c:v>0.961533624350288</c:v>
                </c:pt>
                <c:pt idx="2370">
                  <c:v>0.96153364656654716</c:v>
                </c:pt>
                <c:pt idx="2371">
                  <c:v>0.96153366866755396</c:v>
                </c:pt>
                <c:pt idx="2372">
                  <c:v>0.96153369065390637</c:v>
                </c:pt>
                <c:pt idx="2373">
                  <c:v>0.96153371252619912</c:v>
                </c:pt>
                <c:pt idx="2374">
                  <c:v>0.96153373428502387</c:v>
                </c:pt>
                <c:pt idx="2375">
                  <c:v>0.96153375593096924</c:v>
                </c:pt>
                <c:pt idx="2376">
                  <c:v>0.96153377746462099</c:v>
                </c:pt>
                <c:pt idx="2377">
                  <c:v>0.96153379888656154</c:v>
                </c:pt>
                <c:pt idx="2378">
                  <c:v>0.96153382019737044</c:v>
                </c:pt>
                <c:pt idx="2379">
                  <c:v>0.96153384139762432</c:v>
                </c:pt>
                <c:pt idx="2380">
                  <c:v>0.96153386248789652</c:v>
                </c:pt>
                <c:pt idx="2381">
                  <c:v>0.96153388346875768</c:v>
                </c:pt>
                <c:pt idx="2382">
                  <c:v>0.96153390434077546</c:v>
                </c:pt>
                <c:pt idx="2383">
                  <c:v>0.96153392510451441</c:v>
                </c:pt>
                <c:pt idx="2384">
                  <c:v>0.96153394576053641</c:v>
                </c:pt>
                <c:pt idx="2385">
                  <c:v>0.96153396630940013</c:v>
                </c:pt>
                <c:pt idx="2386">
                  <c:v>0.96153398675166146</c:v>
                </c:pt>
                <c:pt idx="2387">
                  <c:v>0.96153400708787362</c:v>
                </c:pt>
                <c:pt idx="2388">
                  <c:v>0.9615340273185865</c:v>
                </c:pt>
                <c:pt idx="2389">
                  <c:v>0.96153404744434756</c:v>
                </c:pt>
                <c:pt idx="2390">
                  <c:v>0.96153406746570125</c:v>
                </c:pt>
                <c:pt idx="2391">
                  <c:v>0.96153408738318924</c:v>
                </c:pt>
                <c:pt idx="2392">
                  <c:v>0.96153410719735022</c:v>
                </c:pt>
                <c:pt idx="2393">
                  <c:v>0.96153412690872042</c:v>
                </c:pt>
                <c:pt idx="2394">
                  <c:v>0.96153414651783287</c:v>
                </c:pt>
                <c:pt idx="2395">
                  <c:v>0.96153416602521824</c:v>
                </c:pt>
                <c:pt idx="2396">
                  <c:v>0.96153418543140423</c:v>
                </c:pt>
                <c:pt idx="2397">
                  <c:v>0.96153420473691587</c:v>
                </c:pt>
                <c:pt idx="2398">
                  <c:v>0.96153422394227528</c:v>
                </c:pt>
                <c:pt idx="2399">
                  <c:v>0.96153424304800217</c:v>
                </c:pt>
                <c:pt idx="2400">
                  <c:v>0.96153426205461334</c:v>
                </c:pt>
                <c:pt idx="2401">
                  <c:v>0.96153428096262283</c:v>
                </c:pt>
                <c:pt idx="2402">
                  <c:v>0.96153429977254257</c:v>
                </c:pt>
                <c:pt idx="2403">
                  <c:v>0.96153431848488102</c:v>
                </c:pt>
                <c:pt idx="2404">
                  <c:v>0.96153433710014458</c:v>
                </c:pt>
                <c:pt idx="2405">
                  <c:v>0.96153435561883704</c:v>
                </c:pt>
                <c:pt idx="2406">
                  <c:v>0.96153437404145903</c:v>
                </c:pt>
                <c:pt idx="2407">
                  <c:v>0.96153439236850902</c:v>
                </c:pt>
                <c:pt idx="2408">
                  <c:v>0.96153441060048295</c:v>
                </c:pt>
                <c:pt idx="2409">
                  <c:v>0.96153442873787398</c:v>
                </c:pt>
                <c:pt idx="2410">
                  <c:v>0.96153444678117284</c:v>
                </c:pt>
                <c:pt idx="2411">
                  <c:v>0.96153446473086757</c:v>
                </c:pt>
                <c:pt idx="2412">
                  <c:v>0.96153448258744378</c:v>
                </c:pt>
                <c:pt idx="2413">
                  <c:v>0.96153450035138466</c:v>
                </c:pt>
                <c:pt idx="2414">
                  <c:v>0.96153451802317069</c:v>
                </c:pt>
                <c:pt idx="2415">
                  <c:v>0.96153453560327973</c:v>
                </c:pt>
                <c:pt idx="2416">
                  <c:v>0.96153455309218772</c:v>
                </c:pt>
                <c:pt idx="2417">
                  <c:v>0.96153457049036772</c:v>
                </c:pt>
                <c:pt idx="2418">
                  <c:v>0.96153458779829037</c:v>
                </c:pt>
                <c:pt idx="2419">
                  <c:v>0.96153460501642374</c:v>
                </c:pt>
                <c:pt idx="2420">
                  <c:v>0.96153462214523377</c:v>
                </c:pt>
                <c:pt idx="2421">
                  <c:v>0.961534639185184</c:v>
                </c:pt>
                <c:pt idx="2422">
                  <c:v>0.96153465613673506</c:v>
                </c:pt>
                <c:pt idx="2423">
                  <c:v>0.9615346730003459</c:v>
                </c:pt>
                <c:pt idx="2424">
                  <c:v>0.9615346897764725</c:v>
                </c:pt>
                <c:pt idx="2425">
                  <c:v>0.96153470646556882</c:v>
                </c:pt>
                <c:pt idx="2426">
                  <c:v>0.96153472306808618</c:v>
                </c:pt>
                <c:pt idx="2427">
                  <c:v>0.96153473958447389</c:v>
                </c:pt>
                <c:pt idx="2428">
                  <c:v>0.96153475601517879</c:v>
                </c:pt>
                <c:pt idx="2429">
                  <c:v>0.96153477236064533</c:v>
                </c:pt>
                <c:pt idx="2430">
                  <c:v>0.96153478862131581</c:v>
                </c:pt>
                <c:pt idx="2431">
                  <c:v>0.96153480479762987</c:v>
                </c:pt>
                <c:pt idx="2432">
                  <c:v>0.96153482089002529</c:v>
                </c:pt>
                <c:pt idx="2433">
                  <c:v>0.96153483689893748</c:v>
                </c:pt>
                <c:pt idx="2434">
                  <c:v>0.96153485282479945</c:v>
                </c:pt>
                <c:pt idx="2435">
                  <c:v>0.96153486866804205</c:v>
                </c:pt>
                <c:pt idx="2436">
                  <c:v>0.96153488442909385</c:v>
                </c:pt>
                <c:pt idx="2437">
                  <c:v>0.96153490010838139</c:v>
                </c:pt>
                <c:pt idx="2438">
                  <c:v>0.96153491570632854</c:v>
                </c:pt>
                <c:pt idx="2439">
                  <c:v>0.96153493122335765</c:v>
                </c:pt>
                <c:pt idx="2440">
                  <c:v>0.96153494665988826</c:v>
                </c:pt>
                <c:pt idx="2441">
                  <c:v>0.96153496201633804</c:v>
                </c:pt>
                <c:pt idx="2442">
                  <c:v>0.96153497729312243</c:v>
                </c:pt>
                <c:pt idx="2443">
                  <c:v>0.96153499249065466</c:v>
                </c:pt>
                <c:pt idx="2444">
                  <c:v>0.96153500760934596</c:v>
                </c:pt>
                <c:pt idx="2445">
                  <c:v>0.96153502264960533</c:v>
                </c:pt>
                <c:pt idx="2446">
                  <c:v>0.96153503761183945</c:v>
                </c:pt>
                <c:pt idx="2447">
                  <c:v>0.96153505249645344</c:v>
                </c:pt>
                <c:pt idx="2448">
                  <c:v>0.96153506730384974</c:v>
                </c:pt>
                <c:pt idx="2449">
                  <c:v>0.96153508203442895</c:v>
                </c:pt>
                <c:pt idx="2450">
                  <c:v>0.96153509668858972</c:v>
                </c:pt>
                <c:pt idx="2451">
                  <c:v>0.9615351112667283</c:v>
                </c:pt>
                <c:pt idx="2452">
                  <c:v>0.96153512576923916</c:v>
                </c:pt>
                <c:pt idx="2453">
                  <c:v>0.96153514019651476</c:v>
                </c:pt>
                <c:pt idx="2454">
                  <c:v>0.96153515454894523</c:v>
                </c:pt>
                <c:pt idx="2455">
                  <c:v>0.96153516882691881</c:v>
                </c:pt>
                <c:pt idx="2456">
                  <c:v>0.96153518303082197</c:v>
                </c:pt>
                <c:pt idx="2457">
                  <c:v>0.96153519716103886</c:v>
                </c:pt>
                <c:pt idx="2458">
                  <c:v>0.96153521121795171</c:v>
                </c:pt>
                <c:pt idx="2459">
                  <c:v>0.96153522520194079</c:v>
                </c:pt>
                <c:pt idx="2460">
                  <c:v>0.96153523911338457</c:v>
                </c:pt>
                <c:pt idx="2461">
                  <c:v>0.96153525295265907</c:v>
                </c:pt>
                <c:pt idx="2462">
                  <c:v>0.96153526672013911</c:v>
                </c:pt>
                <c:pt idx="2463">
                  <c:v>0.96153528041619685</c:v>
                </c:pt>
                <c:pt idx="2464">
                  <c:v>0.96153529404120286</c:v>
                </c:pt>
                <c:pt idx="2465">
                  <c:v>0.96153530759552586</c:v>
                </c:pt>
                <c:pt idx="2466">
                  <c:v>0.96153532107953232</c:v>
                </c:pt>
                <c:pt idx="2467">
                  <c:v>0.96153533449358719</c:v>
                </c:pt>
                <c:pt idx="2468">
                  <c:v>0.96153534783805328</c:v>
                </c:pt>
                <c:pt idx="2469">
                  <c:v>0.96153536111329174</c:v>
                </c:pt>
                <c:pt idx="2470">
                  <c:v>0.96153537431966152</c:v>
                </c:pt>
                <c:pt idx="2471">
                  <c:v>0.96153538745751999</c:v>
                </c:pt>
                <c:pt idx="2472">
                  <c:v>0.96153540052722264</c:v>
                </c:pt>
                <c:pt idx="2473">
                  <c:v>0.96153541352912286</c:v>
                </c:pt>
                <c:pt idx="2474">
                  <c:v>0.9615354264635726</c:v>
                </c:pt>
                <c:pt idx="2475">
                  <c:v>0.96153543933092156</c:v>
                </c:pt>
                <c:pt idx="2476">
                  <c:v>0.96153545213151803</c:v>
                </c:pt>
                <c:pt idx="2477">
                  <c:v>0.96153546486570818</c:v>
                </c:pt>
                <c:pt idx="2478">
                  <c:v>0.96153547753383661</c:v>
                </c:pt>
                <c:pt idx="2479">
                  <c:v>0.96153549013624595</c:v>
                </c:pt>
                <c:pt idx="2480">
                  <c:v>0.96153550267327714</c:v>
                </c:pt>
                <c:pt idx="2481">
                  <c:v>0.96153551514526936</c:v>
                </c:pt>
                <c:pt idx="2482">
                  <c:v>0.96153552755256</c:v>
                </c:pt>
                <c:pt idx="2483">
                  <c:v>0.96153553989548479</c:v>
                </c:pt>
                <c:pt idx="2484">
                  <c:v>0.96153555217437769</c:v>
                </c:pt>
                <c:pt idx="2485">
                  <c:v>0.96153556438957055</c:v>
                </c:pt>
                <c:pt idx="2486">
                  <c:v>0.96153557654139421</c:v>
                </c:pt>
                <c:pt idx="2487">
                  <c:v>0.96153558863017718</c:v>
                </c:pt>
                <c:pt idx="2488">
                  <c:v>0.96153560065624666</c:v>
                </c:pt>
                <c:pt idx="2489">
                  <c:v>0.96153561261992804</c:v>
                </c:pt>
                <c:pt idx="2490">
                  <c:v>0.96153562452154473</c:v>
                </c:pt>
                <c:pt idx="2491">
                  <c:v>0.96153563636141881</c:v>
                </c:pt>
                <c:pt idx="2492">
                  <c:v>0.96153564813987058</c:v>
                </c:pt>
                <c:pt idx="2493">
                  <c:v>0.96153565985721878</c:v>
                </c:pt>
                <c:pt idx="2494">
                  <c:v>0.96153567151378028</c:v>
                </c:pt>
                <c:pt idx="2495">
                  <c:v>0.96153568310987048</c:v>
                </c:pt>
                <c:pt idx="2496">
                  <c:v>0.96153569464580302</c:v>
                </c:pt>
                <c:pt idx="2497">
                  <c:v>0.9615357061218901</c:v>
                </c:pt>
                <c:pt idx="2498">
                  <c:v>0.96153571753844214</c:v>
                </c:pt>
                <c:pt idx="2499">
                  <c:v>0.96153572889576799</c:v>
                </c:pt>
                <c:pt idx="2500">
                  <c:v>0.96153574019417487</c:v>
                </c:pt>
                <c:pt idx="2501">
                  <c:v>0.96153575143396841</c:v>
                </c:pt>
                <c:pt idx="2502">
                  <c:v>0.96153576261545282</c:v>
                </c:pt>
                <c:pt idx="2503">
                  <c:v>0.96153577373893051</c:v>
                </c:pt>
                <c:pt idx="2504">
                  <c:v>0.96153578480470236</c:v>
                </c:pt>
                <c:pt idx="2505">
                  <c:v>0.9615357958130677</c:v>
                </c:pt>
                <c:pt idx="2506">
                  <c:v>0.9615358067643246</c:v>
                </c:pt>
                <c:pt idx="2507">
                  <c:v>0.96153581765876894</c:v>
                </c:pt>
                <c:pt idx="2508">
                  <c:v>0.96153582849669572</c:v>
                </c:pt>
                <c:pt idx="2509">
                  <c:v>0.96153583927839814</c:v>
                </c:pt>
                <c:pt idx="2510">
                  <c:v>0.96153585000416775</c:v>
                </c:pt>
                <c:pt idx="2511">
                  <c:v>0.96153586067429464</c:v>
                </c:pt>
                <c:pt idx="2512">
                  <c:v>0.9615358712890677</c:v>
                </c:pt>
                <c:pt idx="2513">
                  <c:v>0.96153588184877403</c:v>
                </c:pt>
                <c:pt idx="2514">
                  <c:v>0.96153589235369918</c:v>
                </c:pt>
                <c:pt idx="2515">
                  <c:v>0.96153590280412748</c:v>
                </c:pt>
                <c:pt idx="2516">
                  <c:v>0.9615359132003416</c:v>
                </c:pt>
                <c:pt idx="2517">
                  <c:v>0.96153592354262274</c:v>
                </c:pt>
                <c:pt idx="2518">
                  <c:v>0.96153593383125069</c:v>
                </c:pt>
                <c:pt idx="2519">
                  <c:v>0.96153594406650378</c:v>
                </c:pt>
                <c:pt idx="2520">
                  <c:v>0.96153595424865912</c:v>
                </c:pt>
                <c:pt idx="2521">
                  <c:v>0.96153596437799194</c:v>
                </c:pt>
                <c:pt idx="2522">
                  <c:v>0.96153597445477623</c:v>
                </c:pt>
                <c:pt idx="2523">
                  <c:v>0.9615359844792849</c:v>
                </c:pt>
                <c:pt idx="2524">
                  <c:v>0.96153599445178883</c:v>
                </c:pt>
                <c:pt idx="2525">
                  <c:v>0.96153600437255782</c:v>
                </c:pt>
                <c:pt idx="2526">
                  <c:v>0.96153601424186053</c:v>
                </c:pt>
                <c:pt idx="2527">
                  <c:v>0.96153602405996375</c:v>
                </c:pt>
                <c:pt idx="2528">
                  <c:v>0.96153603382713293</c:v>
                </c:pt>
                <c:pt idx="2529">
                  <c:v>0.96153604354363265</c:v>
                </c:pt>
                <c:pt idx="2530">
                  <c:v>0.96153605320972568</c:v>
                </c:pt>
                <c:pt idx="2531">
                  <c:v>0.96153606282567339</c:v>
                </c:pt>
                <c:pt idx="2532">
                  <c:v>0.96153607239173589</c:v>
                </c:pt>
                <c:pt idx="2533">
                  <c:v>0.96153608190817219</c:v>
                </c:pt>
                <c:pt idx="2534">
                  <c:v>0.96153609137523954</c:v>
                </c:pt>
                <c:pt idx="2535">
                  <c:v>0.96153610079319418</c:v>
                </c:pt>
                <c:pt idx="2536">
                  <c:v>0.96153611016229079</c:v>
                </c:pt>
                <c:pt idx="2537">
                  <c:v>0.96153611948278284</c:v>
                </c:pt>
                <c:pt idx="2538">
                  <c:v>0.96153612875492267</c:v>
                </c:pt>
                <c:pt idx="2539">
                  <c:v>0.96153613797896087</c:v>
                </c:pt>
                <c:pt idx="2540">
                  <c:v>0.96153614715514713</c:v>
                </c:pt>
                <c:pt idx="2541">
                  <c:v>0.96153615628372968</c:v>
                </c:pt>
                <c:pt idx="2542">
                  <c:v>0.96153616536495534</c:v>
                </c:pt>
                <c:pt idx="2543">
                  <c:v>0.96153617439907002</c:v>
                </c:pt>
                <c:pt idx="2544">
                  <c:v>0.96153618338631774</c:v>
                </c:pt>
                <c:pt idx="2545">
                  <c:v>0.9615361923269421</c:v>
                </c:pt>
                <c:pt idx="2546">
                  <c:v>0.96153620122118466</c:v>
                </c:pt>
                <c:pt idx="2547">
                  <c:v>0.96153621006928625</c:v>
                </c:pt>
                <c:pt idx="2548">
                  <c:v>0.96153621887148599</c:v>
                </c:pt>
                <c:pt idx="2549">
                  <c:v>0.96153622762802216</c:v>
                </c:pt>
                <c:pt idx="2550">
                  <c:v>0.96153623633913166</c:v>
                </c:pt>
                <c:pt idx="2551">
                  <c:v>0.96153624500505008</c:v>
                </c:pt>
                <c:pt idx="2552">
                  <c:v>0.96153625362601181</c:v>
                </c:pt>
                <c:pt idx="2553">
                  <c:v>0.9615362622022503</c:v>
                </c:pt>
                <c:pt idx="2554">
                  <c:v>0.96153627073399739</c:v>
                </c:pt>
                <c:pt idx="2555">
                  <c:v>0.96153627922148399</c:v>
                </c:pt>
                <c:pt idx="2556">
                  <c:v>0.96153628766493948</c:v>
                </c:pt>
                <c:pt idx="2557">
                  <c:v>0.96153629606459257</c:v>
                </c:pt>
                <c:pt idx="2558">
                  <c:v>0.96153630442067028</c:v>
                </c:pt>
                <c:pt idx="2559">
                  <c:v>0.96153631273339879</c:v>
                </c:pt>
                <c:pt idx="2560">
                  <c:v>0.96153632100300301</c:v>
                </c:pt>
                <c:pt idx="2561">
                  <c:v>0.96153632922970655</c:v>
                </c:pt>
                <c:pt idx="2562">
                  <c:v>0.96153633741373201</c:v>
                </c:pt>
                <c:pt idx="2563">
                  <c:v>0.96153634555530088</c:v>
                </c:pt>
                <c:pt idx="2564">
                  <c:v>0.9615363536546333</c:v>
                </c:pt>
                <c:pt idx="2565">
                  <c:v>0.96153636171194845</c:v>
                </c:pt>
                <c:pt idx="2566">
                  <c:v>0.96153636972746437</c:v>
                </c:pt>
                <c:pt idx="2567">
                  <c:v>0.96153637770139755</c:v>
                </c:pt>
                <c:pt idx="2568">
                  <c:v>0.96153638563396415</c:v>
                </c:pt>
                <c:pt idx="2569">
                  <c:v>0.96153639352537856</c:v>
                </c:pt>
                <c:pt idx="2570">
                  <c:v>0.96153640137585439</c:v>
                </c:pt>
                <c:pt idx="2571">
                  <c:v>0.96153640918560379</c:v>
                </c:pt>
                <c:pt idx="2572">
                  <c:v>0.96153641695483827</c:v>
                </c:pt>
                <c:pt idx="2573">
                  <c:v>0.96153642468376788</c:v>
                </c:pt>
                <c:pt idx="2574">
                  <c:v>0.96153643237260167</c:v>
                </c:pt>
                <c:pt idx="2575">
                  <c:v>0.96153644002154781</c:v>
                </c:pt>
                <c:pt idx="2576">
                  <c:v>0.96153644763081303</c:v>
                </c:pt>
                <c:pt idx="2577">
                  <c:v>0.96153645520060338</c:v>
                </c:pt>
                <c:pt idx="2578">
                  <c:v>0.9615364627311237</c:v>
                </c:pt>
                <c:pt idx="2579">
                  <c:v>0.96153647022257738</c:v>
                </c:pt>
                <c:pt idx="2580">
                  <c:v>0.96153647767516726</c:v>
                </c:pt>
                <c:pt idx="2581">
                  <c:v>0.96153648508909517</c:v>
                </c:pt>
                <c:pt idx="2582">
                  <c:v>0.96153649246456141</c:v>
                </c:pt>
                <c:pt idx="2583">
                  <c:v>0.96153649980176548</c:v>
                </c:pt>
                <c:pt idx="2584">
                  <c:v>0.96153650710090621</c:v>
                </c:pt>
                <c:pt idx="2585">
                  <c:v>0.96153651436218057</c:v>
                </c:pt>
                <c:pt idx="2586">
                  <c:v>0.9615365215857854</c:v>
                </c:pt>
                <c:pt idx="2587">
                  <c:v>0.96153652877191598</c:v>
                </c:pt>
                <c:pt idx="2588">
                  <c:v>0.96153653592076671</c:v>
                </c:pt>
                <c:pt idx="2589">
                  <c:v>0.961536543032531</c:v>
                </c:pt>
                <c:pt idx="2590">
                  <c:v>0.96153655010740136</c:v>
                </c:pt>
                <c:pt idx="2591">
                  <c:v>0.96153655714556885</c:v>
                </c:pt>
                <c:pt idx="2592">
                  <c:v>0.96153656414722433</c:v>
                </c:pt>
                <c:pt idx="2593">
                  <c:v>0.96153657111255675</c:v>
                </c:pt>
                <c:pt idx="2594">
                  <c:v>0.96153657804175485</c:v>
                </c:pt>
                <c:pt idx="2595">
                  <c:v>0.96153658493500616</c:v>
                </c:pt>
                <c:pt idx="2596">
                  <c:v>0.96153659179249684</c:v>
                </c:pt>
                <c:pt idx="2597">
                  <c:v>0.96153659861441265</c:v>
                </c:pt>
                <c:pt idx="2598">
                  <c:v>0.96153660540093822</c:v>
                </c:pt>
                <c:pt idx="2599">
                  <c:v>0.96153661215225683</c:v>
                </c:pt>
                <c:pt idx="2600">
                  <c:v>0.96153661886855135</c:v>
                </c:pt>
                <c:pt idx="2601">
                  <c:v>0.96153662555000341</c:v>
                </c:pt>
                <c:pt idx="2602">
                  <c:v>0.96153663219679386</c:v>
                </c:pt>
                <c:pt idx="2603">
                  <c:v>0.96153663880910234</c:v>
                </c:pt>
                <c:pt idx="2604">
                  <c:v>0.96153664538710781</c:v>
                </c:pt>
                <c:pt idx="2605">
                  <c:v>0.96153665193098825</c:v>
                </c:pt>
                <c:pt idx="2606">
                  <c:v>0.96153665844092073</c:v>
                </c:pt>
                <c:pt idx="2607">
                  <c:v>0.96153666491708134</c:v>
                </c:pt>
                <c:pt idx="2608">
                  <c:v>0.96153667135964527</c:v>
                </c:pt>
                <c:pt idx="2609">
                  <c:v>0.9615366777687866</c:v>
                </c:pt>
                <c:pt idx="2610">
                  <c:v>0.96153668414467919</c:v>
                </c:pt>
                <c:pt idx="2611">
                  <c:v>0.96153669048749513</c:v>
                </c:pt>
                <c:pt idx="2612">
                  <c:v>0.96153669679740617</c:v>
                </c:pt>
                <c:pt idx="2613">
                  <c:v>0.96153670307458294</c:v>
                </c:pt>
                <c:pt idx="2614">
                  <c:v>0.96153670931919522</c:v>
                </c:pt>
                <c:pt idx="2615">
                  <c:v>0.96153671553141207</c:v>
                </c:pt>
                <c:pt idx="2616">
                  <c:v>0.96153672171140159</c:v>
                </c:pt>
                <c:pt idx="2617">
                  <c:v>0.96153672785933086</c:v>
                </c:pt>
                <c:pt idx="2618">
                  <c:v>0.96153673397536621</c:v>
                </c:pt>
                <c:pt idx="2619">
                  <c:v>0.96153674005967316</c:v>
                </c:pt>
                <c:pt idx="2620">
                  <c:v>0.96153674611241613</c:v>
                </c:pt>
                <c:pt idx="2621">
                  <c:v>0.96153675213375911</c:v>
                </c:pt>
                <c:pt idx="2622">
                  <c:v>0.96153675812386474</c:v>
                </c:pt>
                <c:pt idx="2623">
                  <c:v>0.96153676408289535</c:v>
                </c:pt>
                <c:pt idx="2624">
                  <c:v>0.9615367700110119</c:v>
                </c:pt>
                <c:pt idx="2625">
                  <c:v>0.96153677590837483</c:v>
                </c:pt>
                <c:pt idx="2626">
                  <c:v>0.9615367817751439</c:v>
                </c:pt>
                <c:pt idx="2627">
                  <c:v>0.96153678761147765</c:v>
                </c:pt>
                <c:pt idx="2628">
                  <c:v>0.96153679341753384</c:v>
                </c:pt>
                <c:pt idx="2629">
                  <c:v>0.96153679919346968</c:v>
                </c:pt>
                <c:pt idx="2630">
                  <c:v>0.96153680493944138</c:v>
                </c:pt>
                <c:pt idx="2631">
                  <c:v>0.96153681065560459</c:v>
                </c:pt>
                <c:pt idx="2632">
                  <c:v>0.96153681634211363</c:v>
                </c:pt>
                <c:pt idx="2633">
                  <c:v>0.9615368219991226</c:v>
                </c:pt>
                <c:pt idx="2634">
                  <c:v>0.96153682762678427</c:v>
                </c:pt>
                <c:pt idx="2635">
                  <c:v>0.9615368332252513</c:v>
                </c:pt>
                <c:pt idx="2636">
                  <c:v>0.96153683879467478</c:v>
                </c:pt>
                <c:pt idx="2637">
                  <c:v>0.96153684433520537</c:v>
                </c:pt>
                <c:pt idx="2638">
                  <c:v>0.96153684984699317</c:v>
                </c:pt>
                <c:pt idx="2639">
                  <c:v>0.96153685533018729</c:v>
                </c:pt>
                <c:pt idx="2640">
                  <c:v>0.96153686078493583</c:v>
                </c:pt>
                <c:pt idx="2641">
                  <c:v>0.96153686621138668</c:v>
                </c:pt>
                <c:pt idx="2642">
                  <c:v>0.96153687160968626</c:v>
                </c:pt>
                <c:pt idx="2643">
                  <c:v>0.96153687697998103</c:v>
                </c:pt>
                <c:pt idx="2644">
                  <c:v>0.96153688232241596</c:v>
                </c:pt>
                <c:pt idx="2645">
                  <c:v>0.96153688763713563</c:v>
                </c:pt>
                <c:pt idx="2646">
                  <c:v>0.9615368929242839</c:v>
                </c:pt>
                <c:pt idx="2647">
                  <c:v>0.9615368981840039</c:v>
                </c:pt>
                <c:pt idx="2648">
                  <c:v>0.96153690341643772</c:v>
                </c:pt>
                <c:pt idx="2649">
                  <c:v>0.96153690862172692</c:v>
                </c:pt>
                <c:pt idx="2650">
                  <c:v>0.96153691380001238</c:v>
                </c:pt>
                <c:pt idx="2651">
                  <c:v>0.96153691895143434</c:v>
                </c:pt>
                <c:pt idx="2652">
                  <c:v>0.96153692407613178</c:v>
                </c:pt>
                <c:pt idx="2653">
                  <c:v>0.96153692917424372</c:v>
                </c:pt>
                <c:pt idx="2654">
                  <c:v>0.96153693424590803</c:v>
                </c:pt>
                <c:pt idx="2655">
                  <c:v>0.96153693929126172</c:v>
                </c:pt>
                <c:pt idx="2656">
                  <c:v>0.96153694431044134</c:v>
                </c:pt>
                <c:pt idx="2657">
                  <c:v>0.96153694930358291</c:v>
                </c:pt>
                <c:pt idx="2658">
                  <c:v>0.9615369542708212</c:v>
                </c:pt>
                <c:pt idx="2659">
                  <c:v>0.96153695921229065</c:v>
                </c:pt>
                <c:pt idx="2660">
                  <c:v>0.96153696412812506</c:v>
                </c:pt>
                <c:pt idx="2661">
                  <c:v>0.96153696901845731</c:v>
                </c:pt>
                <c:pt idx="2662">
                  <c:v>0.96153697388341985</c:v>
                </c:pt>
                <c:pt idx="2663">
                  <c:v>0.96153697872314414</c:v>
                </c:pt>
                <c:pt idx="2664">
                  <c:v>0.96153698353776107</c:v>
                </c:pt>
                <c:pt idx="2665">
                  <c:v>0.96153698832740109</c:v>
                </c:pt>
                <c:pt idx="2666">
                  <c:v>0.96153699309219365</c:v>
                </c:pt>
                <c:pt idx="2667">
                  <c:v>0.96153699783226765</c:v>
                </c:pt>
                <c:pt idx="2668">
                  <c:v>0.96153700254775132</c:v>
                </c:pt>
                <c:pt idx="2669">
                  <c:v>0.96153700723877222</c:v>
                </c:pt>
                <c:pt idx="2670">
                  <c:v>0.96153701190545737</c:v>
                </c:pt>
                <c:pt idx="2671">
                  <c:v>0.96153701654793278</c:v>
                </c:pt>
                <c:pt idx="2672">
                  <c:v>0.96153702116632445</c:v>
                </c:pt>
                <c:pt idx="2673">
                  <c:v>0.96153702576075684</c:v>
                </c:pt>
                <c:pt idx="2674">
                  <c:v>0.96153703033135451</c:v>
                </c:pt>
                <c:pt idx="2675">
                  <c:v>0.96153703487824116</c:v>
                </c:pt>
                <c:pt idx="2676">
                  <c:v>0.96153703940153967</c:v>
                </c:pt>
                <c:pt idx="2677">
                  <c:v>0.9615370439013724</c:v>
                </c:pt>
                <c:pt idx="2678">
                  <c:v>0.96153704837786114</c:v>
                </c:pt>
                <c:pt idx="2679">
                  <c:v>0.96153705283112711</c:v>
                </c:pt>
                <c:pt idx="2680">
                  <c:v>0.96153705726129046</c:v>
                </c:pt>
                <c:pt idx="2681">
                  <c:v>0.96153706166847142</c:v>
                </c:pt>
                <c:pt idx="2682">
                  <c:v>0.96153706605278888</c:v>
                </c:pt>
                <c:pt idx="2683">
                  <c:v>0.96153707041436165</c:v>
                </c:pt>
                <c:pt idx="2684">
                  <c:v>0.96153707475330763</c:v>
                </c:pt>
                <c:pt idx="2685">
                  <c:v>0.96153707906974439</c:v>
                </c:pt>
                <c:pt idx="2686">
                  <c:v>0.9615370833637884</c:v>
                </c:pt>
                <c:pt idx="2687">
                  <c:v>0.96153708763555612</c:v>
                </c:pt>
                <c:pt idx="2688">
                  <c:v>0.96153709188516301</c:v>
                </c:pt>
                <c:pt idx="2689">
                  <c:v>0.96153709611272398</c:v>
                </c:pt>
                <c:pt idx="2690">
                  <c:v>0.96153710031835327</c:v>
                </c:pt>
                <c:pt idx="2691">
                  <c:v>0.96153710450216501</c:v>
                </c:pt>
                <c:pt idx="2692">
                  <c:v>0.96153710866427211</c:v>
                </c:pt>
                <c:pt idx="2693">
                  <c:v>0.96153711280478715</c:v>
                </c:pt>
                <c:pt idx="2694">
                  <c:v>0.96153711692382238</c:v>
                </c:pt>
                <c:pt idx="2695">
                  <c:v>0.96153712102148903</c:v>
                </c:pt>
                <c:pt idx="2696">
                  <c:v>0.96153712509789813</c:v>
                </c:pt>
                <c:pt idx="2697">
                  <c:v>0.9615371291531597</c:v>
                </c:pt>
                <c:pt idx="2698">
                  <c:v>0.96153713318738354</c:v>
                </c:pt>
                <c:pt idx="2699">
                  <c:v>0.96153713720067913</c:v>
                </c:pt>
                <c:pt idx="2700">
                  <c:v>0.96153714119315448</c:v>
                </c:pt>
                <c:pt idx="2701">
                  <c:v>0.96153714516491795</c:v>
                </c:pt>
                <c:pt idx="2702">
                  <c:v>0.96153714911607691</c:v>
                </c:pt>
                <c:pt idx="2703">
                  <c:v>0.96153715304673826</c:v>
                </c:pt>
                <c:pt idx="2704">
                  <c:v>0.96153715695700837</c:v>
                </c:pt>
                <c:pt idx="2705">
                  <c:v>0.96153716084699292</c:v>
                </c:pt>
                <c:pt idx="2706">
                  <c:v>0.96153716471679729</c:v>
                </c:pt>
                <c:pt idx="2707">
                  <c:v>0.96153716856652593</c:v>
                </c:pt>
                <c:pt idx="2708">
                  <c:v>0.96153717239628322</c:v>
                </c:pt>
                <c:pt idx="2709">
                  <c:v>0.96153717620617274</c:v>
                </c:pt>
                <c:pt idx="2710">
                  <c:v>0.96153717999629751</c:v>
                </c:pt>
                <c:pt idx="2711">
                  <c:v>0.96153718376676012</c:v>
                </c:pt>
                <c:pt idx="2712">
                  <c:v>0.96153718751766248</c:v>
                </c:pt>
                <c:pt idx="2713">
                  <c:v>0.96153719124910597</c:v>
                </c:pt>
                <c:pt idx="2714">
                  <c:v>0.96153719496119183</c:v>
                </c:pt>
                <c:pt idx="2715">
                  <c:v>0.96153719865402021</c:v>
                </c:pt>
                <c:pt idx="2716">
                  <c:v>0.96153720232769124</c:v>
                </c:pt>
                <c:pt idx="2717">
                  <c:v>0.96153720598230408</c:v>
                </c:pt>
                <c:pt idx="2718">
                  <c:v>0.96153720961795774</c:v>
                </c:pt>
                <c:pt idx="2719">
                  <c:v>0.96153721323475061</c:v>
                </c:pt>
                <c:pt idx="2720">
                  <c:v>0.96153721683278037</c:v>
                </c:pt>
                <c:pt idx="2721">
                  <c:v>0.96153722041214451</c:v>
                </c:pt>
                <c:pt idx="2722">
                  <c:v>0.96153722397293995</c:v>
                </c:pt>
                <c:pt idx="2723">
                  <c:v>0.96153722751526272</c:v>
                </c:pt>
                <c:pt idx="2724">
                  <c:v>0.96153723103920874</c:v>
                </c:pt>
                <c:pt idx="2725">
                  <c:v>0.96153723454487361</c:v>
                </c:pt>
                <c:pt idx="2726">
                  <c:v>0.9615372380323518</c:v>
                </c:pt>
                <c:pt idx="2727">
                  <c:v>0.96153724150173792</c:v>
                </c:pt>
                <c:pt idx="2728">
                  <c:v>0.96153724495312565</c:v>
                </c:pt>
                <c:pt idx="2729">
                  <c:v>0.96153724838660848</c:v>
                </c:pt>
                <c:pt idx="2730">
                  <c:v>0.96153725180227934</c:v>
                </c:pt>
                <c:pt idx="2731">
                  <c:v>0.96153725520023048</c:v>
                </c:pt>
                <c:pt idx="2732">
                  <c:v>0.96153725858055394</c:v>
                </c:pt>
                <c:pt idx="2733">
                  <c:v>0.9615372619433411</c:v>
                </c:pt>
                <c:pt idx="2734">
                  <c:v>0.96153726528868311</c:v>
                </c:pt>
                <c:pt idx="2735">
                  <c:v>0.9615372686166701</c:v>
                </c:pt>
                <c:pt idx="2736">
                  <c:v>0.96153727192739247</c:v>
                </c:pt>
                <c:pt idx="2737">
                  <c:v>0.96153727522093968</c:v>
                </c:pt>
                <c:pt idx="2738">
                  <c:v>0.96153727849740078</c:v>
                </c:pt>
                <c:pt idx="2739">
                  <c:v>0.96153728175686437</c:v>
                </c:pt>
                <c:pt idx="2740">
                  <c:v>0.96153728499941871</c:v>
                </c:pt>
                <c:pt idx="2741">
                  <c:v>0.9615372882251515</c:v>
                </c:pt>
                <c:pt idx="2742">
                  <c:v>0.9615372914341499</c:v>
                </c:pt>
                <c:pt idx="2743">
                  <c:v>0.96153729462650095</c:v>
                </c:pt>
                <c:pt idx="2744">
                  <c:v>0.9615372978022908</c:v>
                </c:pt>
                <c:pt idx="2745">
                  <c:v>0.9615373009616055</c:v>
                </c:pt>
                <c:pt idx="2746">
                  <c:v>0.96153730410453053</c:v>
                </c:pt>
                <c:pt idx="2747">
                  <c:v>0.96153730723115072</c:v>
                </c:pt>
                <c:pt idx="2748">
                  <c:v>0.96153731034155088</c:v>
                </c:pt>
                <c:pt idx="2749">
                  <c:v>0.96153731343581506</c:v>
                </c:pt>
                <c:pt idx="2750">
                  <c:v>0.96153731651402696</c:v>
                </c:pt>
                <c:pt idx="2751">
                  <c:v>0.96153731957626987</c:v>
                </c:pt>
                <c:pt idx="2752">
                  <c:v>0.9615373226226267</c:v>
                </c:pt>
                <c:pt idx="2753">
                  <c:v>0.96153732565317973</c:v>
                </c:pt>
                <c:pt idx="2754">
                  <c:v>0.961537328668011</c:v>
                </c:pt>
                <c:pt idx="2755">
                  <c:v>0.96153733166720212</c:v>
                </c:pt>
                <c:pt idx="2756">
                  <c:v>0.96153733465083413</c:v>
                </c:pt>
                <c:pt idx="2757">
                  <c:v>0.96153733761898785</c:v>
                </c:pt>
                <c:pt idx="2758">
                  <c:v>0.96153734057174356</c:v>
                </c:pt>
                <c:pt idx="2759">
                  <c:v>0.96153734350918119</c:v>
                </c:pt>
                <c:pt idx="2760">
                  <c:v>0.96153734643137989</c:v>
                </c:pt>
                <c:pt idx="2761">
                  <c:v>0.96153734933841917</c:v>
                </c:pt>
                <c:pt idx="2762">
                  <c:v>0.9615373522303774</c:v>
                </c:pt>
                <c:pt idx="2763">
                  <c:v>0.96153735510733285</c:v>
                </c:pt>
                <c:pt idx="2764">
                  <c:v>0.96153735796936346</c:v>
                </c:pt>
                <c:pt idx="2765">
                  <c:v>0.9615373608165465</c:v>
                </c:pt>
                <c:pt idx="2766">
                  <c:v>0.96153736364895903</c:v>
                </c:pt>
                <c:pt idx="2767">
                  <c:v>0.96153736646667787</c:v>
                </c:pt>
                <c:pt idx="2768">
                  <c:v>0.96153736926977895</c:v>
                </c:pt>
                <c:pt idx="2769">
                  <c:v>0.96153737205833834</c:v>
                </c:pt>
                <c:pt idx="2770">
                  <c:v>0.9615373748324314</c:v>
                </c:pt>
                <c:pt idx="2771">
                  <c:v>0.96153737759213298</c:v>
                </c:pt>
                <c:pt idx="2772">
                  <c:v>0.96153738033751823</c:v>
                </c:pt>
                <c:pt idx="2773">
                  <c:v>0.96153738306866088</c:v>
                </c:pt>
                <c:pt idx="2774">
                  <c:v>0.96153738578563508</c:v>
                </c:pt>
                <c:pt idx="2775">
                  <c:v>0.96153738848851433</c:v>
                </c:pt>
                <c:pt idx="2776">
                  <c:v>0.96153739117737169</c:v>
                </c:pt>
                <c:pt idx="2777">
                  <c:v>0.9615373938522801</c:v>
                </c:pt>
                <c:pt idx="2778">
                  <c:v>0.96153739651331149</c:v>
                </c:pt>
                <c:pt idx="2779">
                  <c:v>0.96153739916053826</c:v>
                </c:pt>
                <c:pt idx="2780">
                  <c:v>0.96153740179403191</c:v>
                </c:pt>
                <c:pt idx="2781">
                  <c:v>0.96153740441386359</c:v>
                </c:pt>
                <c:pt idx="2782">
                  <c:v>0.96153740702010437</c:v>
                </c:pt>
                <c:pt idx="2783">
                  <c:v>0.96153740961282452</c:v>
                </c:pt>
                <c:pt idx="2784">
                  <c:v>0.96153741219209421</c:v>
                </c:pt>
                <c:pt idx="2785">
                  <c:v>0.96153741475798349</c:v>
                </c:pt>
                <c:pt idx="2786">
                  <c:v>0.96153741731056142</c:v>
                </c:pt>
                <c:pt idx="2787">
                  <c:v>0.96153741984989727</c:v>
                </c:pt>
                <c:pt idx="2788">
                  <c:v>0.96153742237605977</c:v>
                </c:pt>
                <c:pt idx="2789">
                  <c:v>0.96153742488911709</c:v>
                </c:pt>
                <c:pt idx="2790">
                  <c:v>0.96153742738913728</c:v>
                </c:pt>
                <c:pt idx="2791">
                  <c:v>0.96153742987618795</c:v>
                </c:pt>
                <c:pt idx="2792">
                  <c:v>0.96153743235033651</c:v>
                </c:pt>
                <c:pt idx="2793">
                  <c:v>0.96153743481164988</c:v>
                </c:pt>
                <c:pt idx="2794">
                  <c:v>0.96153743726019447</c:v>
                </c:pt>
                <c:pt idx="2795">
                  <c:v>0.96153743969603678</c:v>
                </c:pt>
                <c:pt idx="2796">
                  <c:v>0.96153744211924241</c:v>
                </c:pt>
                <c:pt idx="2797">
                  <c:v>0.96153744452987711</c:v>
                </c:pt>
                <c:pt idx="2798">
                  <c:v>0.96153744692800591</c:v>
                </c:pt>
                <c:pt idx="2799">
                  <c:v>0.96153744931369389</c:v>
                </c:pt>
                <c:pt idx="2800">
                  <c:v>0.96153745168700555</c:v>
                </c:pt>
                <c:pt idx="2801">
                  <c:v>0.96153745404800506</c:v>
                </c:pt>
                <c:pt idx="2802">
                  <c:v>0.96153745639675636</c:v>
                </c:pt>
                <c:pt idx="2803">
                  <c:v>0.96153745873332286</c:v>
                </c:pt>
                <c:pt idx="2804">
                  <c:v>0.96153746105776783</c:v>
                </c:pt>
                <c:pt idx="2805">
                  <c:v>0.96153746337015422</c:v>
                </c:pt>
                <c:pt idx="2806">
                  <c:v>0.96153746567054454</c:v>
                </c:pt>
                <c:pt idx="2807">
                  <c:v>0.96153746795900097</c:v>
                </c:pt>
                <c:pt idx="2808">
                  <c:v>0.96153747023558545</c:v>
                </c:pt>
                <c:pt idx="2809">
                  <c:v>0.96153747250035959</c:v>
                </c:pt>
                <c:pt idx="2810">
                  <c:v>0.96153747475338469</c:v>
                </c:pt>
                <c:pt idx="2811">
                  <c:v>0.9615374769947217</c:v>
                </c:pt>
                <c:pt idx="2812">
                  <c:v>0.96153747922443122</c:v>
                </c:pt>
                <c:pt idx="2813">
                  <c:v>0.96153748144257345</c:v>
                </c:pt>
                <c:pt idx="2814">
                  <c:v>0.96153748364920855</c:v>
                </c:pt>
                <c:pt idx="2815">
                  <c:v>0.96153748584439624</c:v>
                </c:pt>
                <c:pt idx="2816">
                  <c:v>0.96153748802819583</c:v>
                </c:pt>
                <c:pt idx="2817">
                  <c:v>0.96153749020066637</c:v>
                </c:pt>
                <c:pt idx="2818">
                  <c:v>0.9615374923618667</c:v>
                </c:pt>
                <c:pt idx="2819">
                  <c:v>0.96153749451185533</c:v>
                </c:pt>
                <c:pt idx="2820">
                  <c:v>0.96153749665069033</c:v>
                </c:pt>
                <c:pt idx="2821">
                  <c:v>0.96153749877842953</c:v>
                </c:pt>
                <c:pt idx="2822">
                  <c:v>0.96153750089513057</c:v>
                </c:pt>
                <c:pt idx="2823">
                  <c:v>0.96153750300085084</c:v>
                </c:pt>
                <c:pt idx="2824">
                  <c:v>0.96153750509564695</c:v>
                </c:pt>
                <c:pt idx="2825">
                  <c:v>0.96153750717957587</c:v>
                </c:pt>
                <c:pt idx="2826">
                  <c:v>0.96153750925269388</c:v>
                </c:pt>
                <c:pt idx="2827">
                  <c:v>0.96153751131505716</c:v>
                </c:pt>
                <c:pt idx="2828">
                  <c:v>0.96153751336672133</c:v>
                </c:pt>
                <c:pt idx="2829">
                  <c:v>0.96153751540774202</c:v>
                </c:pt>
                <c:pt idx="2830">
                  <c:v>0.96153751743817439</c:v>
                </c:pt>
                <c:pt idx="2831">
                  <c:v>0.96153751945807342</c:v>
                </c:pt>
                <c:pt idx="2832">
                  <c:v>0.96153752146749361</c:v>
                </c:pt>
                <c:pt idx="2833">
                  <c:v>0.96153752346648957</c:v>
                </c:pt>
                <c:pt idx="2834">
                  <c:v>0.96153752545511528</c:v>
                </c:pt>
                <c:pt idx="2835">
                  <c:v>0.96153752743342435</c:v>
                </c:pt>
                <c:pt idx="2836">
                  <c:v>0.96153752940147053</c:v>
                </c:pt>
                <c:pt idx="2837">
                  <c:v>0.96153753135930697</c:v>
                </c:pt>
                <c:pt idx="2838">
                  <c:v>0.96153753330698655</c:v>
                </c:pt>
                <c:pt idx="2839">
                  <c:v>0.9615375352445622</c:v>
                </c:pt>
                <c:pt idx="2840">
                  <c:v>0.96153753717208623</c:v>
                </c:pt>
                <c:pt idx="2841">
                  <c:v>0.9615375390896107</c:v>
                </c:pt>
                <c:pt idx="2842">
                  <c:v>0.96153754099718747</c:v>
                </c:pt>
                <c:pt idx="2843">
                  <c:v>0.96153754289486815</c:v>
                </c:pt>
                <c:pt idx="2844">
                  <c:v>0.96153754478270426</c:v>
                </c:pt>
                <c:pt idx="2845">
                  <c:v>0.96153754666074676</c:v>
                </c:pt>
                <c:pt idx="2846">
                  <c:v>0.96153754852904638</c:v>
                </c:pt>
                <c:pt idx="2847">
                  <c:v>0.96153755038765376</c:v>
                </c:pt>
                <c:pt idx="2848">
                  <c:v>0.96153755223661919</c:v>
                </c:pt>
                <c:pt idx="2849">
                  <c:v>0.96153755407599262</c:v>
                </c:pt>
                <c:pt idx="2850">
                  <c:v>0.9615375559058239</c:v>
                </c:pt>
                <c:pt idx="2851">
                  <c:v>0.96153755772616234</c:v>
                </c:pt>
                <c:pt idx="2852">
                  <c:v>0.96153755953705744</c:v>
                </c:pt>
                <c:pt idx="2853">
                  <c:v>0.96153756133855806</c:v>
                </c:pt>
                <c:pt idx="2854">
                  <c:v>0.96153756313071292</c:v>
                </c:pt>
                <c:pt idx="2855">
                  <c:v>0.96153756491357045</c:v>
                </c:pt>
                <c:pt idx="2856">
                  <c:v>0.96153756668717916</c:v>
                </c:pt>
                <c:pt idx="2857">
                  <c:v>0.96153756845158667</c:v>
                </c:pt>
                <c:pt idx="2858">
                  <c:v>0.96153757020684094</c:v>
                </c:pt>
                <c:pt idx="2859">
                  <c:v>0.96153757195298939</c:v>
                </c:pt>
                <c:pt idx="2860">
                  <c:v>0.96153757369007919</c:v>
                </c:pt>
                <c:pt idx="2861">
                  <c:v>0.96153757541815754</c:v>
                </c:pt>
                <c:pt idx="2862">
                  <c:v>0.96153757713727095</c:v>
                </c:pt>
                <c:pt idx="2863">
                  <c:v>0.96153757884746605</c:v>
                </c:pt>
                <c:pt idx="2864">
                  <c:v>0.96153758054878924</c:v>
                </c:pt>
                <c:pt idx="2865">
                  <c:v>0.96153758224128616</c:v>
                </c:pt>
                <c:pt idx="2866">
                  <c:v>0.96153758392500299</c:v>
                </c:pt>
                <c:pt idx="2867">
                  <c:v>0.96153758559998503</c:v>
                </c:pt>
                <c:pt idx="2868">
                  <c:v>0.9615375872662778</c:v>
                </c:pt>
                <c:pt idx="2869">
                  <c:v>0.96153758892392605</c:v>
                </c:pt>
                <c:pt idx="2870">
                  <c:v>0.96153759057297505</c:v>
                </c:pt>
                <c:pt idx="2871">
                  <c:v>0.96153759221346902</c:v>
                </c:pt>
                <c:pt idx="2872">
                  <c:v>0.96153759384545268</c:v>
                </c:pt>
                <c:pt idx="2873">
                  <c:v>0.96153759546897</c:v>
                </c:pt>
                <c:pt idx="2874">
                  <c:v>0.96153759708406483</c:v>
                </c:pt>
                <c:pt idx="2875">
                  <c:v>0.96153759869078104</c:v>
                </c:pt>
                <c:pt idx="2876">
                  <c:v>0.96153760028916191</c:v>
                </c:pt>
                <c:pt idx="2877">
                  <c:v>0.96153760187925086</c:v>
                </c:pt>
                <c:pt idx="2878">
                  <c:v>0.96153760346109085</c:v>
                </c:pt>
                <c:pt idx="2879">
                  <c:v>0.96153760503472463</c:v>
                </c:pt>
                <c:pt idx="2880">
                  <c:v>0.96153760660019483</c:v>
                </c:pt>
                <c:pt idx="2881">
                  <c:v>0.96153760815754363</c:v>
                </c:pt>
                <c:pt idx="2882">
                  <c:v>0.96153760970681335</c:v>
                </c:pt>
                <c:pt idx="2883">
                  <c:v>0.96153761124804582</c:v>
                </c:pt>
                <c:pt idx="2884">
                  <c:v>0.9615376127812828</c:v>
                </c:pt>
                <c:pt idx="2885">
                  <c:v>0.96153761430656581</c:v>
                </c:pt>
                <c:pt idx="2886">
                  <c:v>0.96153761582393604</c:v>
                </c:pt>
                <c:pt idx="2887">
                  <c:v>0.96153761733343446</c:v>
                </c:pt>
                <c:pt idx="2888">
                  <c:v>0.96153761883510203</c:v>
                </c:pt>
                <c:pt idx="2889">
                  <c:v>0.96153762032897927</c:v>
                </c:pt>
                <c:pt idx="2890">
                  <c:v>0.9615376218151066</c:v>
                </c:pt>
                <c:pt idx="2891">
                  <c:v>0.96153762329352443</c:v>
                </c:pt>
                <c:pt idx="2892">
                  <c:v>0.96153762476427251</c:v>
                </c:pt>
                <c:pt idx="2893">
                  <c:v>0.9615376262273907</c:v>
                </c:pt>
                <c:pt idx="2894">
                  <c:v>0.96153762768291873</c:v>
                </c:pt>
                <c:pt idx="2895">
                  <c:v>0.96153762913089569</c:v>
                </c:pt>
                <c:pt idx="2896">
                  <c:v>0.96153763057136099</c:v>
                </c:pt>
                <c:pt idx="2897">
                  <c:v>0.96153763200435349</c:v>
                </c:pt>
                <c:pt idx="2898">
                  <c:v>0.96153763342991205</c:v>
                </c:pt>
                <c:pt idx="2899">
                  <c:v>0.96153763484807508</c:v>
                </c:pt>
                <c:pt idx="2900">
                  <c:v>0.961537636258881</c:v>
                </c:pt>
                <c:pt idx="2901">
                  <c:v>0.96153763766236811</c:v>
                </c:pt>
                <c:pt idx="2902">
                  <c:v>0.96153763905857415</c:v>
                </c:pt>
                <c:pt idx="2903">
                  <c:v>0.96153764044753731</c:v>
                </c:pt>
                <c:pt idx="2904">
                  <c:v>0.96153764182929458</c:v>
                </c:pt>
                <c:pt idx="2905">
                  <c:v>0.9615376432038838</c:v>
                </c:pt>
                <c:pt idx="2906">
                  <c:v>0.96153764457134205</c:v>
                </c:pt>
                <c:pt idx="2907">
                  <c:v>0.9615376459317061</c:v>
                </c:pt>
                <c:pt idx="2908">
                  <c:v>0.96153764728501301</c:v>
                </c:pt>
                <c:pt idx="2909">
                  <c:v>0.96153764863129931</c:v>
                </c:pt>
                <c:pt idx="2910">
                  <c:v>0.96153764997060143</c:v>
                </c:pt>
                <c:pt idx="2911">
                  <c:v>0.96153765130295554</c:v>
                </c:pt>
                <c:pt idx="2912">
                  <c:v>0.96153765262839763</c:v>
                </c:pt>
                <c:pt idx="2913">
                  <c:v>0.96153765394696389</c:v>
                </c:pt>
                <c:pt idx="2914">
                  <c:v>0.96153765525868962</c:v>
                </c:pt>
                <c:pt idx="2915">
                  <c:v>0.96153765656361045</c:v>
                </c:pt>
                <c:pt idx="2916">
                  <c:v>0.96153765786176171</c:v>
                </c:pt>
                <c:pt idx="2917">
                  <c:v>0.96153765915317846</c:v>
                </c:pt>
                <c:pt idx="2918">
                  <c:v>0.96153766043789579</c:v>
                </c:pt>
                <c:pt idx="2919">
                  <c:v>0.96153766171594823</c:v>
                </c:pt>
                <c:pt idx="2920">
                  <c:v>0.96153766298737042</c:v>
                </c:pt>
                <c:pt idx="2921">
                  <c:v>0.96153766425219678</c:v>
                </c:pt>
                <c:pt idx="2922">
                  <c:v>0.9615376655104616</c:v>
                </c:pt>
                <c:pt idx="2923">
                  <c:v>0.96153766676219887</c:v>
                </c:pt>
                <c:pt idx="2924">
                  <c:v>0.96153766800744245</c:v>
                </c:pt>
                <c:pt idx="2925">
                  <c:v>0.96153766924622597</c:v>
                </c:pt>
                <c:pt idx="2926">
                  <c:v>0.96153767047858296</c:v>
                </c:pt>
                <c:pt idx="2927">
                  <c:v>0.96153767170454685</c:v>
                </c:pt>
                <c:pt idx="2928">
                  <c:v>0.96153767292415071</c:v>
                </c:pt>
                <c:pt idx="2929">
                  <c:v>0.96153767413742763</c:v>
                </c:pt>
                <c:pt idx="2930">
                  <c:v>0.96153767534441037</c:v>
                </c:pt>
                <c:pt idx="2931">
                  <c:v>0.96153767654513156</c:v>
                </c:pt>
                <c:pt idx="2932">
                  <c:v>0.96153767773962373</c:v>
                </c:pt>
                <c:pt idx="2933">
                  <c:v>0.96153767892791919</c:v>
                </c:pt>
                <c:pt idx="2934">
                  <c:v>0.96153768011005003</c:v>
                </c:pt>
                <c:pt idx="2935">
                  <c:v>0.96153768128604833</c:v>
                </c:pt>
                <c:pt idx="2936">
                  <c:v>0.96153768245594573</c:v>
                </c:pt>
                <c:pt idx="2937">
                  <c:v>0.9615376836197741</c:v>
                </c:pt>
                <c:pt idx="2938">
                  <c:v>0.96153768477756474</c:v>
                </c:pt>
                <c:pt idx="2939">
                  <c:v>0.96153768592934918</c:v>
                </c:pt>
                <c:pt idx="2940">
                  <c:v>0.9615376870751583</c:v>
                </c:pt>
                <c:pt idx="2941">
                  <c:v>0.96153768821502339</c:v>
                </c:pt>
                <c:pt idx="2942">
                  <c:v>0.96153768934897499</c:v>
                </c:pt>
                <c:pt idx="2943">
                  <c:v>0.96153769047704418</c:v>
                </c:pt>
                <c:pt idx="2944">
                  <c:v>0.96153769159926106</c:v>
                </c:pt>
                <c:pt idx="2945">
                  <c:v>0.96153769271565614</c:v>
                </c:pt>
                <c:pt idx="2946">
                  <c:v>0.96153769382625964</c:v>
                </c:pt>
                <c:pt idx="2947">
                  <c:v>0.96153769493110175</c:v>
                </c:pt>
                <c:pt idx="2948">
                  <c:v>0.961537696030212</c:v>
                </c:pt>
                <c:pt idx="2949">
                  <c:v>0.96153769712362047</c:v>
                </c:pt>
                <c:pt idx="2950">
                  <c:v>0.9615376982113566</c:v>
                </c:pt>
                <c:pt idx="2951">
                  <c:v>0.9615376992934499</c:v>
                </c:pt>
                <c:pt idx="2952">
                  <c:v>0.96153770036992947</c:v>
                </c:pt>
                <c:pt idx="2953">
                  <c:v>0.96153770144082451</c:v>
                </c:pt>
                <c:pt idx="2954">
                  <c:v>0.9615377025061641</c:v>
                </c:pt>
                <c:pt idx="2955">
                  <c:v>0.96153770356597701</c:v>
                </c:pt>
                <c:pt idx="2956">
                  <c:v>0.96153770462029176</c:v>
                </c:pt>
                <c:pt idx="2957">
                  <c:v>0.96153770566913699</c:v>
                </c:pt>
                <c:pt idx="2958">
                  <c:v>0.96153770671254124</c:v>
                </c:pt>
                <c:pt idx="2959">
                  <c:v>0.96153770775053238</c:v>
                </c:pt>
                <c:pt idx="2960">
                  <c:v>0.96153770878313893</c:v>
                </c:pt>
                <c:pt idx="2961">
                  <c:v>0.96153770981038833</c:v>
                </c:pt>
                <c:pt idx="2962">
                  <c:v>0.96153771083230866</c:v>
                </c:pt>
                <c:pt idx="2963">
                  <c:v>0.96153771184892767</c:v>
                </c:pt>
                <c:pt idx="2964">
                  <c:v>0.96153771286027256</c:v>
                </c:pt>
                <c:pt idx="2965">
                  <c:v>0.96153771386637088</c:v>
                </c:pt>
                <c:pt idx="2966">
                  <c:v>0.96153771486724993</c:v>
                </c:pt>
                <c:pt idx="2967">
                  <c:v>0.96153771586293657</c:v>
                </c:pt>
                <c:pt idx="2968">
                  <c:v>0.96153771685345779</c:v>
                </c:pt>
                <c:pt idx="2969">
                  <c:v>0.96153771783884046</c:v>
                </c:pt>
                <c:pt idx="2970">
                  <c:v>0.96153771881911121</c:v>
                </c:pt>
                <c:pt idx="2971">
                  <c:v>0.96153771979429659</c:v>
                </c:pt>
                <c:pt idx="2972">
                  <c:v>0.96153772076442301</c:v>
                </c:pt>
                <c:pt idx="2973">
                  <c:v>0.96153772172951668</c:v>
                </c:pt>
                <c:pt idx="2974">
                  <c:v>0.96153772268960358</c:v>
                </c:pt>
                <c:pt idx="2975">
                  <c:v>0.9615377236447098</c:v>
                </c:pt>
                <c:pt idx="2976">
                  <c:v>0.9615377245948612</c:v>
                </c:pt>
                <c:pt idx="2977">
                  <c:v>0.96153772554008343</c:v>
                </c:pt>
                <c:pt idx="2978">
                  <c:v>0.96153772648040214</c:v>
                </c:pt>
                <c:pt idx="2979">
                  <c:v>0.96153772741584276</c:v>
                </c:pt>
                <c:pt idx="2980">
                  <c:v>0.96153772834643036</c:v>
                </c:pt>
                <c:pt idx="2981">
                  <c:v>0.9615377292721905</c:v>
                </c:pt>
                <c:pt idx="2982">
                  <c:v>0.96153773019314781</c:v>
                </c:pt>
                <c:pt idx="2983">
                  <c:v>0.96153773110932772</c:v>
                </c:pt>
                <c:pt idx="2984">
                  <c:v>0.96153773202075443</c:v>
                </c:pt>
                <c:pt idx="2985">
                  <c:v>0.96153773292745315</c:v>
                </c:pt>
                <c:pt idx="2986">
                  <c:v>0.96153773382944796</c:v>
                </c:pt>
                <c:pt idx="2987">
                  <c:v>0.9615377347267634</c:v>
                </c:pt>
                <c:pt idx="2988">
                  <c:v>0.96153773561942402</c:v>
                </c:pt>
                <c:pt idx="2989">
                  <c:v>0.96153773650745356</c:v>
                </c:pt>
                <c:pt idx="2990">
                  <c:v>0.96153773739087622</c:v>
                </c:pt>
                <c:pt idx="2991">
                  <c:v>0.961537738269716</c:v>
                </c:pt>
                <c:pt idx="2992">
                  <c:v>0.96153773914399654</c:v>
                </c:pt>
                <c:pt idx="2993">
                  <c:v>0.96153774001374148</c:v>
                </c:pt>
                <c:pt idx="2994">
                  <c:v>0.96153774087897459</c:v>
                </c:pt>
                <c:pt idx="2995">
                  <c:v>0.96153774173971895</c:v>
                </c:pt>
                <c:pt idx="2996">
                  <c:v>0.96153774259599789</c:v>
                </c:pt>
                <c:pt idx="2997">
                  <c:v>0.96153774344783483</c:v>
                </c:pt>
                <c:pt idx="2998">
                  <c:v>0.96153774429525252</c:v>
                </c:pt>
                <c:pt idx="2999">
                  <c:v>0.96153774513827417</c:v>
                </c:pt>
                <c:pt idx="3000">
                  <c:v>0.96153774597692232</c:v>
                </c:pt>
                <c:pt idx="3001">
                  <c:v>0.96153774681121984</c:v>
                </c:pt>
                <c:pt idx="3002">
                  <c:v>0.96153774764118927</c:v>
                </c:pt>
                <c:pt idx="3003">
                  <c:v>0.96153774846685292</c:v>
                </c:pt>
                <c:pt idx="3004">
                  <c:v>0.96153774928823332</c:v>
                </c:pt>
                <c:pt idx="3005">
                  <c:v>0.96153775010535247</c:v>
                </c:pt>
                <c:pt idx="3006">
                  <c:v>0.96153775091823279</c:v>
                </c:pt>
                <c:pt idx="3007">
                  <c:v>0.96153775172689604</c:v>
                </c:pt>
                <c:pt idx="3008">
                  <c:v>0.96153775253136409</c:v>
                </c:pt>
                <c:pt idx="3009">
                  <c:v>0.96153775333165881</c:v>
                </c:pt>
                <c:pt idx="3010">
                  <c:v>0.96153775412780174</c:v>
                </c:pt>
                <c:pt idx="3011">
                  <c:v>0.96153775491981464</c:v>
                </c:pt>
                <c:pt idx="3012">
                  <c:v>0.9615377557077186</c:v>
                </c:pt>
                <c:pt idx="3013">
                  <c:v>0.96153775649153517</c:v>
                </c:pt>
                <c:pt idx="3014">
                  <c:v>0.96153775727128554</c:v>
                </c:pt>
                <c:pt idx="3015">
                  <c:v>0.96153775804699071</c:v>
                </c:pt>
                <c:pt idx="3016">
                  <c:v>0.96153775881867176</c:v>
                </c:pt>
                <c:pt idx="3017">
                  <c:v>0.96153775958634946</c:v>
                </c:pt>
                <c:pt idx="3018">
                  <c:v>0.96153776035004468</c:v>
                </c:pt>
                <c:pt idx="3019">
                  <c:v>0.96153776110977807</c:v>
                </c:pt>
                <c:pt idx="3020">
                  <c:v>0.96153776186557005</c:v>
                </c:pt>
                <c:pt idx="3021">
                  <c:v>0.96153776261744128</c:v>
                </c:pt>
                <c:pt idx="3022">
                  <c:v>0.96153776336541197</c:v>
                </c:pt>
                <c:pt idx="3023">
                  <c:v>0.96153776410950231</c:v>
                </c:pt>
                <c:pt idx="3024">
                  <c:v>0.96153776484973252</c:v>
                </c:pt>
                <c:pt idx="3025">
                  <c:v>0.96153776558612269</c:v>
                </c:pt>
                <c:pt idx="3026">
                  <c:v>0.96153776631869259</c:v>
                </c:pt>
                <c:pt idx="3027">
                  <c:v>0.96153776704746208</c:v>
                </c:pt>
                <c:pt idx="3028">
                  <c:v>0.96153776777245092</c:v>
                </c:pt>
                <c:pt idx="3029">
                  <c:v>0.96153776849367867</c:v>
                </c:pt>
                <c:pt idx="3030">
                  <c:v>0.96153776921116496</c:v>
                </c:pt>
                <c:pt idx="3031">
                  <c:v>0.96153776992492912</c:v>
                </c:pt>
                <c:pt idx="3032">
                  <c:v>0.96153777063499024</c:v>
                </c:pt>
                <c:pt idx="3033">
                  <c:v>0.96153777134136797</c:v>
                </c:pt>
                <c:pt idx="3034">
                  <c:v>0.96153777204408108</c:v>
                </c:pt>
                <c:pt idx="3035">
                  <c:v>0.96153777274314878</c:v>
                </c:pt>
                <c:pt idx="3036">
                  <c:v>0.96153777343858982</c:v>
                </c:pt>
                <c:pt idx="3037">
                  <c:v>0.96153777413042307</c:v>
                </c:pt>
                <c:pt idx="3038">
                  <c:v>0.96153777481866731</c:v>
                </c:pt>
                <c:pt idx="3039">
                  <c:v>0.96153777550334107</c:v>
                </c:pt>
                <c:pt idx="3040">
                  <c:v>0.96153777618446301</c:v>
                </c:pt>
                <c:pt idx="3041">
                  <c:v>0.96153777686205133</c:v>
                </c:pt>
                <c:pt idx="3042">
                  <c:v>0.96153777753612457</c:v>
                </c:pt>
                <c:pt idx="3043">
                  <c:v>0.96153777820670094</c:v>
                </c:pt>
                <c:pt idx="3044">
                  <c:v>0.96153777887379843</c:v>
                </c:pt>
                <c:pt idx="3045">
                  <c:v>0.96153777953743513</c:v>
                </c:pt>
                <c:pt idx="3046">
                  <c:v>0.96153778019762914</c:v>
                </c:pt>
                <c:pt idx="3047">
                  <c:v>0.96153778085439823</c:v>
                </c:pt>
                <c:pt idx="3048">
                  <c:v>0.96153778150776015</c:v>
                </c:pt>
                <c:pt idx="3049">
                  <c:v>0.96153778215773256</c:v>
                </c:pt>
                <c:pt idx="3050">
                  <c:v>0.96153778280433322</c:v>
                </c:pt>
                <c:pt idx="3051">
                  <c:v>0.96153778344757934</c:v>
                </c:pt>
                <c:pt idx="3052">
                  <c:v>0.96153778408748858</c:v>
                </c:pt>
                <c:pt idx="3053">
                  <c:v>0.96153778472407803</c:v>
                </c:pt>
                <c:pt idx="3054">
                  <c:v>0.961537785357365</c:v>
                </c:pt>
                <c:pt idx="3055">
                  <c:v>0.96153778598736672</c:v>
                </c:pt>
                <c:pt idx="3056">
                  <c:v>0.96153778661410005</c:v>
                </c:pt>
                <c:pt idx="3057">
                  <c:v>0.9615377872375821</c:v>
                </c:pt>
                <c:pt idx="3058">
                  <c:v>0.96153778785782973</c:v>
                </c:pt>
                <c:pt idx="3059">
                  <c:v>0.9615377884748596</c:v>
                </c:pt>
                <c:pt idx="3060">
                  <c:v>0.96153778908868848</c:v>
                </c:pt>
                <c:pt idx="3061">
                  <c:v>0.96153778969933301</c:v>
                </c:pt>
                <c:pt idx="3062">
                  <c:v>0.96153779030680964</c:v>
                </c:pt>
                <c:pt idx="3063">
                  <c:v>0.96153779091113478</c:v>
                </c:pt>
                <c:pt idx="3064">
                  <c:v>0.96153779151232488</c:v>
                </c:pt>
                <c:pt idx="3065">
                  <c:v>0.96153779211039614</c:v>
                </c:pt>
                <c:pt idx="3066">
                  <c:v>0.96153779270536477</c:v>
                </c:pt>
                <c:pt idx="3067">
                  <c:v>0.96153779329724698</c:v>
                </c:pt>
                <c:pt idx="3068">
                  <c:v>0.96153779388605842</c:v>
                </c:pt>
                <c:pt idx="3069">
                  <c:v>0.96153779447181553</c:v>
                </c:pt>
                <c:pt idx="3070">
                  <c:v>0.96153779505453374</c:v>
                </c:pt>
                <c:pt idx="3071">
                  <c:v>0.96153779563422892</c:v>
                </c:pt>
                <c:pt idx="3072">
                  <c:v>0.96153779621091673</c:v>
                </c:pt>
                <c:pt idx="3073">
                  <c:v>0.96153779678461304</c:v>
                </c:pt>
                <c:pt idx="3074">
                  <c:v>0.96153779735533296</c:v>
                </c:pt>
                <c:pt idx="3075">
                  <c:v>0.96153779792309213</c:v>
                </c:pt>
                <c:pt idx="3076">
                  <c:v>0.96153779848790599</c:v>
                </c:pt>
                <c:pt idx="3077">
                  <c:v>0.96153779904978975</c:v>
                </c:pt>
                <c:pt idx="3078">
                  <c:v>0.96153779960875863</c:v>
                </c:pt>
                <c:pt idx="3079">
                  <c:v>0.96153780016482759</c:v>
                </c:pt>
                <c:pt idx="3080">
                  <c:v>0.96153780071801187</c:v>
                </c:pt>
                <c:pt idx="3081">
                  <c:v>0.96153780126832633</c:v>
                </c:pt>
                <c:pt idx="3082">
                  <c:v>0.96153780181578596</c:v>
                </c:pt>
                <c:pt idx="3083">
                  <c:v>0.96153780236040554</c:v>
                </c:pt>
                <c:pt idx="3084">
                  <c:v>0.9615378029021997</c:v>
                </c:pt>
                <c:pt idx="3085">
                  <c:v>0.96153780344118311</c:v>
                </c:pt>
                <c:pt idx="3086">
                  <c:v>0.96153780397737054</c:v>
                </c:pt>
                <c:pt idx="3087">
                  <c:v>0.96153780451077642</c:v>
                </c:pt>
                <c:pt idx="3088">
                  <c:v>0.96153780504141484</c:v>
                </c:pt>
                <c:pt idx="3089">
                  <c:v>0.9615378055693008</c:v>
                </c:pt>
                <c:pt idx="3090">
                  <c:v>0.96153780609444794</c:v>
                </c:pt>
                <c:pt idx="3091">
                  <c:v>0.96153780661687083</c:v>
                </c:pt>
                <c:pt idx="3092">
                  <c:v>0.96153780713658354</c:v>
                </c:pt>
                <c:pt idx="3093">
                  <c:v>0.96153780765360009</c:v>
                </c:pt>
                <c:pt idx="3094">
                  <c:v>0.96153780816793455</c:v>
                </c:pt>
                <c:pt idx="3095">
                  <c:v>0.9615378086796007</c:v>
                </c:pt>
                <c:pt idx="3096">
                  <c:v>0.96153780918861254</c:v>
                </c:pt>
                <c:pt idx="3097">
                  <c:v>0.96153780969498359</c:v>
                </c:pt>
                <c:pt idx="3098">
                  <c:v>0.96153781019872786</c:v>
                </c:pt>
                <c:pt idx="3099">
                  <c:v>0.96153781069985889</c:v>
                </c:pt>
                <c:pt idx="3100">
                  <c:v>0.9615378111983901</c:v>
                </c:pt>
                <c:pt idx="3101">
                  <c:v>0.96153781169433494</c:v>
                </c:pt>
                <c:pt idx="3102">
                  <c:v>0.96153781218770706</c:v>
                </c:pt>
                <c:pt idx="3103">
                  <c:v>0.96153781267851968</c:v>
                </c:pt>
                <c:pt idx="3104">
                  <c:v>0.96153781316678599</c:v>
                </c:pt>
                <c:pt idx="3105">
                  <c:v>0.96153781365251945</c:v>
                </c:pt>
                <c:pt idx="3106">
                  <c:v>0.96153781413573303</c:v>
                </c:pt>
                <c:pt idx="3107">
                  <c:v>0.96153781461643972</c:v>
                </c:pt>
                <c:pt idx="3108">
                  <c:v>0.96153781509465275</c:v>
                </c:pt>
                <c:pt idx="3109">
                  <c:v>0.96153781557038476</c:v>
                </c:pt>
                <c:pt idx="3110">
                  <c:v>0.96153781604364896</c:v>
                </c:pt>
                <c:pt idx="3111">
                  <c:v>0.96153781651445791</c:v>
                </c:pt>
                <c:pt idx="3112">
                  <c:v>0.96153781698282437</c:v>
                </c:pt>
                <c:pt idx="3113">
                  <c:v>0.9615378174487611</c:v>
                </c:pt>
                <c:pt idx="3114">
                  <c:v>0.96153781791228077</c:v>
                </c:pt>
                <c:pt idx="3115">
                  <c:v>0.96153781837339569</c:v>
                </c:pt>
                <c:pt idx="3116">
                  <c:v>0.96153781883211853</c:v>
                </c:pt>
                <c:pt idx="3117">
                  <c:v>0.9615378192884616</c:v>
                </c:pt>
                <c:pt idx="3118">
                  <c:v>0.96153781974243735</c:v>
                </c:pt>
                <c:pt idx="3119">
                  <c:v>0.96153782019405776</c:v>
                </c:pt>
                <c:pt idx="3120">
                  <c:v>0.96153782064333559</c:v>
                </c:pt>
                <c:pt idx="3121">
                  <c:v>0.96153782109028241</c:v>
                </c:pt>
                <c:pt idx="3122">
                  <c:v>0.96153782153491074</c:v>
                </c:pt>
                <c:pt idx="3123">
                  <c:v>0.96153782197723237</c:v>
                </c:pt>
                <c:pt idx="3124">
                  <c:v>0.96153782241725938</c:v>
                </c:pt>
                <c:pt idx="3125">
                  <c:v>0.96153782285500378</c:v>
                </c:pt>
                <c:pt idx="3126">
                  <c:v>0.9615378232904771</c:v>
                </c:pt>
                <c:pt idx="3127">
                  <c:v>0.96153782372369134</c:v>
                </c:pt>
                <c:pt idx="3128">
                  <c:v>0.96153782415465805</c:v>
                </c:pt>
                <c:pt idx="3129">
                  <c:v>0.96153782458338921</c:v>
                </c:pt>
                <c:pt idx="3130">
                  <c:v>0.96153782500989615</c:v>
                </c:pt>
                <c:pt idx="3131">
                  <c:v>0.96153782543419042</c:v>
                </c:pt>
                <c:pt idx="3132">
                  <c:v>0.96153782585628367</c:v>
                </c:pt>
                <c:pt idx="3133">
                  <c:v>0.96153782627618711</c:v>
                </c:pt>
                <c:pt idx="3134">
                  <c:v>0.9615378266939123</c:v>
                </c:pt>
                <c:pt idx="3135">
                  <c:v>0.96153782710947033</c:v>
                </c:pt>
                <c:pt idx="3136">
                  <c:v>0.96153782752287253</c:v>
                </c:pt>
                <c:pt idx="3137">
                  <c:v>0.96153782793413023</c:v>
                </c:pt>
                <c:pt idx="3138">
                  <c:v>0.96153782834325441</c:v>
                </c:pt>
                <c:pt idx="3139">
                  <c:v>0.96153782875025606</c:v>
                </c:pt>
                <c:pt idx="3140">
                  <c:v>0.9615378291551463</c:v>
                </c:pt>
                <c:pt idx="3141">
                  <c:v>0.9615378295579361</c:v>
                </c:pt>
                <c:pt idx="3142">
                  <c:v>0.96153782995863635</c:v>
                </c:pt>
                <c:pt idx="3143">
                  <c:v>0.96153783035725782</c:v>
                </c:pt>
                <c:pt idx="3144">
                  <c:v>0.96153783075381138</c:v>
                </c:pt>
                <c:pt idx="3145">
                  <c:v>0.96153783114830771</c:v>
                </c:pt>
                <c:pt idx="3146">
                  <c:v>0.96153783154075745</c:v>
                </c:pt>
                <c:pt idx="3147">
                  <c:v>0.96153783193117137</c:v>
                </c:pt>
                <c:pt idx="3148">
                  <c:v>0.96153783231955992</c:v>
                </c:pt>
                <c:pt idx="3149">
                  <c:v>0.96153783270593352</c:v>
                </c:pt>
                <c:pt idx="3150">
                  <c:v>0.96153783309030272</c:v>
                </c:pt>
                <c:pt idx="3151">
                  <c:v>0.96153783347267785</c:v>
                </c:pt>
                <c:pt idx="3152">
                  <c:v>0.96153783385306946</c:v>
                </c:pt>
                <c:pt idx="3153">
                  <c:v>0.96153783423148753</c:v>
                </c:pt>
                <c:pt idx="3154">
                  <c:v>0.96153783460794273</c:v>
                </c:pt>
                <c:pt idx="3155">
                  <c:v>0.96153783498244472</c:v>
                </c:pt>
                <c:pt idx="3156">
                  <c:v>0.96153783535500392</c:v>
                </c:pt>
                <c:pt idx="3157">
                  <c:v>0.96153783572563045</c:v>
                </c:pt>
                <c:pt idx="3158">
                  <c:v>0.9615378360943343</c:v>
                </c:pt>
                <c:pt idx="3159">
                  <c:v>0.96153783646112523</c:v>
                </c:pt>
                <c:pt idx="3160">
                  <c:v>0.96153783682601357</c:v>
                </c:pt>
                <c:pt idx="3161">
                  <c:v>0.96153783718900876</c:v>
                </c:pt>
                <c:pt idx="3162">
                  <c:v>0.9615378375501209</c:v>
                </c:pt>
                <c:pt idx="3163">
                  <c:v>0.96153783790935965</c:v>
                </c:pt>
                <c:pt idx="3164">
                  <c:v>0.96153783826673489</c:v>
                </c:pt>
                <c:pt idx="3165">
                  <c:v>0.96153783862225606</c:v>
                </c:pt>
                <c:pt idx="3166">
                  <c:v>0.96153783897593292</c:v>
                </c:pt>
                <c:pt idx="3167">
                  <c:v>0.96153783932777503</c:v>
                </c:pt>
                <c:pt idx="3168">
                  <c:v>0.96153783967779161</c:v>
                </c:pt>
                <c:pt idx="3169">
                  <c:v>0.96153784002599263</c:v>
                </c:pt>
                <c:pt idx="3170">
                  <c:v>0.96153784037238721</c:v>
                </c:pt>
                <c:pt idx="3171">
                  <c:v>0.96153784071698489</c:v>
                </c:pt>
                <c:pt idx="3172">
                  <c:v>0.96153784105979478</c:v>
                </c:pt>
                <c:pt idx="3173">
                  <c:v>0.96153784140082621</c:v>
                </c:pt>
                <c:pt idx="3174">
                  <c:v>0.96153784174008849</c:v>
                </c:pt>
                <c:pt idx="3175">
                  <c:v>0.96153784207759074</c:v>
                </c:pt>
                <c:pt idx="3176">
                  <c:v>0.96153784241334217</c:v>
                </c:pt>
                <c:pt idx="3177">
                  <c:v>0.96153784274735188</c:v>
                </c:pt>
                <c:pt idx="3178">
                  <c:v>0.96153784307962864</c:v>
                </c:pt>
                <c:pt idx="3179">
                  <c:v>0.96153784341018178</c:v>
                </c:pt>
                <c:pt idx="3180">
                  <c:v>0.96153784373902018</c:v>
                </c:pt>
                <c:pt idx="3181">
                  <c:v>0.96153784406615239</c:v>
                </c:pt>
                <c:pt idx="3182">
                  <c:v>0.96153784439158774</c:v>
                </c:pt>
                <c:pt idx="3183">
                  <c:v>0.96153784471533466</c:v>
                </c:pt>
                <c:pt idx="3184">
                  <c:v>0.96153784503740214</c:v>
                </c:pt>
                <c:pt idx="3185">
                  <c:v>0.96153784535779885</c:v>
                </c:pt>
                <c:pt idx="3186">
                  <c:v>0.96153784567653322</c:v>
                </c:pt>
                <c:pt idx="3187">
                  <c:v>0.96153784599361436</c:v>
                </c:pt>
                <c:pt idx="3188">
                  <c:v>0.96153784630905037</c:v>
                </c:pt>
                <c:pt idx="3189">
                  <c:v>0.96153784662285002</c:v>
                </c:pt>
                <c:pt idx="3190">
                  <c:v>0.96153784693502187</c:v>
                </c:pt>
                <c:pt idx="3191">
                  <c:v>0.96153784724557412</c:v>
                </c:pt>
                <c:pt idx="3192">
                  <c:v>0.96153784755451532</c:v>
                </c:pt>
                <c:pt idx="3193">
                  <c:v>0.96153784786185381</c:v>
                </c:pt>
                <c:pt idx="3194">
                  <c:v>0.96153784816759791</c:v>
                </c:pt>
                <c:pt idx="3195">
                  <c:v>0.96153784847175594</c:v>
                </c:pt>
                <c:pt idx="3196">
                  <c:v>0.96153784877433601</c:v>
                </c:pt>
                <c:pt idx="3197">
                  <c:v>0.96153784907534645</c:v>
                </c:pt>
                <c:pt idx="3198">
                  <c:v>0.96153784937479525</c:v>
                </c:pt>
                <c:pt idx="3199">
                  <c:v>0.96153784967269063</c:v>
                </c:pt>
                <c:pt idx="3200">
                  <c:v>0.96153784996904057</c:v>
                </c:pt>
                <c:pt idx="3201">
                  <c:v>0.96153785026385308</c:v>
                </c:pt>
                <c:pt idx="3202">
                  <c:v>0.96153785055713625</c:v>
                </c:pt>
                <c:pt idx="3203">
                  <c:v>0.96153785084889798</c:v>
                </c:pt>
                <c:pt idx="3204">
                  <c:v>0.96153785113914603</c:v>
                </c:pt>
                <c:pt idx="3205">
                  <c:v>0.96153785142788839</c:v>
                </c:pt>
                <c:pt idx="3206">
                  <c:v>0.96153785171513273</c:v>
                </c:pt>
                <c:pt idx="3207">
                  <c:v>0.96153785200088715</c:v>
                </c:pt>
                <c:pt idx="3208">
                  <c:v>0.96153785228515898</c:v>
                </c:pt>
                <c:pt idx="3209">
                  <c:v>0.9615378525679561</c:v>
                </c:pt>
                <c:pt idx="3210">
                  <c:v>0.96153785284928606</c:v>
                </c:pt>
                <c:pt idx="3211">
                  <c:v>0.96153785312915663</c:v>
                </c:pt>
                <c:pt idx="3212">
                  <c:v>0.96153785340757536</c:v>
                </c:pt>
                <c:pt idx="3213">
                  <c:v>0.96153785368454958</c:v>
                </c:pt>
                <c:pt idx="3214">
                  <c:v>0.96153785396008706</c:v>
                </c:pt>
                <c:pt idx="3215">
                  <c:v>0.96153785423419513</c:v>
                </c:pt>
                <c:pt idx="3216">
                  <c:v>0.96153785450688112</c:v>
                </c:pt>
                <c:pt idx="3217">
                  <c:v>0.96153785477815246</c:v>
                </c:pt>
                <c:pt idx="3218">
                  <c:v>0.96153785504801659</c:v>
                </c:pt>
                <c:pt idx="3219">
                  <c:v>0.96153785531648062</c:v>
                </c:pt>
                <c:pt idx="3220">
                  <c:v>0.96153785558355209</c:v>
                </c:pt>
                <c:pt idx="3221">
                  <c:v>0.96153785584923801</c:v>
                </c:pt>
                <c:pt idx="3222">
                  <c:v>0.96153785611354547</c:v>
                </c:pt>
                <c:pt idx="3223">
                  <c:v>0.96153785637648193</c:v>
                </c:pt>
                <c:pt idx="3224">
                  <c:v>0.96153785663805436</c:v>
                </c:pt>
                <c:pt idx="3225">
                  <c:v>0.96153785689826976</c:v>
                </c:pt>
                <c:pt idx="3226">
                  <c:v>0.96153785715713513</c:v>
                </c:pt>
                <c:pt idx="3227">
                  <c:v>0.96153785741465769</c:v>
                </c:pt>
                <c:pt idx="3228">
                  <c:v>0.96153785767084432</c:v>
                </c:pt>
                <c:pt idx="3229">
                  <c:v>0.9615378579257019</c:v>
                </c:pt>
                <c:pt idx="3230">
                  <c:v>0.9615378581792372</c:v>
                </c:pt>
                <c:pt idx="3231">
                  <c:v>0.96153785843145734</c:v>
                </c:pt>
                <c:pt idx="3232">
                  <c:v>0.96153785868236907</c:v>
                </c:pt>
                <c:pt idx="3233">
                  <c:v>0.96153785893197907</c:v>
                </c:pt>
                <c:pt idx="3234">
                  <c:v>0.96153785918029422</c:v>
                </c:pt>
                <c:pt idx="3235">
                  <c:v>0.96153785942732106</c:v>
                </c:pt>
                <c:pt idx="3236">
                  <c:v>0.96153785967306638</c:v>
                </c:pt>
                <c:pt idx="3237">
                  <c:v>0.96153785991753693</c:v>
                </c:pt>
                <c:pt idx="3238">
                  <c:v>0.96153786016073928</c:v>
                </c:pt>
                <c:pt idx="3239">
                  <c:v>0.96153786040267974</c:v>
                </c:pt>
                <c:pt idx="3240">
                  <c:v>0.96153786064336522</c:v>
                </c:pt>
                <c:pt idx="3241">
                  <c:v>0.96153786088280213</c:v>
                </c:pt>
                <c:pt idx="3242">
                  <c:v>0.96153786112099682</c:v>
                </c:pt>
                <c:pt idx="3243">
                  <c:v>0.96153786135795594</c:v>
                </c:pt>
                <c:pt idx="3244">
                  <c:v>0.96153786159368559</c:v>
                </c:pt>
                <c:pt idx="3245">
                  <c:v>0.96153786182819245</c:v>
                </c:pt>
                <c:pt idx="3246">
                  <c:v>0.96153786206148262</c:v>
                </c:pt>
                <c:pt idx="3247">
                  <c:v>0.96153786229356264</c:v>
                </c:pt>
                <c:pt idx="3248">
                  <c:v>0.96153786252443874</c:v>
                </c:pt>
                <c:pt idx="3249">
                  <c:v>0.96153786275411712</c:v>
                </c:pt>
                <c:pt idx="3250">
                  <c:v>0.9615378629826038</c:v>
                </c:pt>
                <c:pt idx="3251">
                  <c:v>0.96153786320990531</c:v>
                </c:pt>
                <c:pt idx="3252">
                  <c:v>0.96153786343602765</c:v>
                </c:pt>
                <c:pt idx="3253">
                  <c:v>0.96153786366097682</c:v>
                </c:pt>
                <c:pt idx="3254">
                  <c:v>0.96153786388475915</c:v>
                </c:pt>
                <c:pt idx="3255">
                  <c:v>0.9615378641073804</c:v>
                </c:pt>
                <c:pt idx="3256">
                  <c:v>0.9615378643288468</c:v>
                </c:pt>
                <c:pt idx="3257">
                  <c:v>0.96153786454916423</c:v>
                </c:pt>
                <c:pt idx="3258">
                  <c:v>0.9615378647683388</c:v>
                </c:pt>
                <c:pt idx="3259">
                  <c:v>0.96153786498637639</c:v>
                </c:pt>
                <c:pt idx="3260">
                  <c:v>0.96153786520328277</c:v>
                </c:pt>
                <c:pt idx="3261">
                  <c:v>0.96153786541906394</c:v>
                </c:pt>
                <c:pt idx="3262">
                  <c:v>0.96153786563372567</c:v>
                </c:pt>
                <c:pt idx="3263">
                  <c:v>0.96153786584727374</c:v>
                </c:pt>
                <c:pt idx="3264">
                  <c:v>0.96153786605971403</c:v>
                </c:pt>
                <c:pt idx="3265">
                  <c:v>0.9615378662710522</c:v>
                </c:pt>
                <c:pt idx="3266">
                  <c:v>0.96153786648129413</c:v>
                </c:pt>
                <c:pt idx="3267">
                  <c:v>0.96153786669044516</c:v>
                </c:pt>
                <c:pt idx="3268">
                  <c:v>0.96153786689851128</c:v>
                </c:pt>
                <c:pt idx="3269">
                  <c:v>0.96153786710549805</c:v>
                </c:pt>
                <c:pt idx="3270">
                  <c:v>0.961537867311411</c:v>
                </c:pt>
                <c:pt idx="3271">
                  <c:v>0.9615378675162557</c:v>
                </c:pt>
                <c:pt idx="3272">
                  <c:v>0.9615378677200378</c:v>
                </c:pt>
                <c:pt idx="3273">
                  <c:v>0.96153786792276252</c:v>
                </c:pt>
                <c:pt idx="3274">
                  <c:v>0.96153786812443576</c:v>
                </c:pt>
                <c:pt idx="3275">
                  <c:v>0.96153786832506272</c:v>
                </c:pt>
                <c:pt idx="3276">
                  <c:v>0.96153786852464884</c:v>
                </c:pt>
                <c:pt idx="3277">
                  <c:v>0.96153786872319957</c:v>
                </c:pt>
                <c:pt idx="3278">
                  <c:v>0.96153786892072035</c:v>
                </c:pt>
                <c:pt idx="3279">
                  <c:v>0.96153786911721628</c:v>
                </c:pt>
                <c:pt idx="3280">
                  <c:v>0.96153786931269292</c:v>
                </c:pt>
                <c:pt idx="3281">
                  <c:v>0.96153786950715547</c:v>
                </c:pt>
                <c:pt idx="3282">
                  <c:v>0.96153786970060928</c:v>
                </c:pt>
                <c:pt idx="3283">
                  <c:v>0.96153786989305934</c:v>
                </c:pt>
                <c:pt idx="3284">
                  <c:v>0.96153787008451119</c:v>
                </c:pt>
                <c:pt idx="3285">
                  <c:v>0.96153787027496973</c:v>
                </c:pt>
                <c:pt idx="3286">
                  <c:v>0.96153787046444028</c:v>
                </c:pt>
                <c:pt idx="3287">
                  <c:v>0.96153787065292773</c:v>
                </c:pt>
                <c:pt idx="3288">
                  <c:v>0.96153787084043763</c:v>
                </c:pt>
                <c:pt idx="3289">
                  <c:v>0.96153787102697463</c:v>
                </c:pt>
                <c:pt idx="3290">
                  <c:v>0.96153787121254386</c:v>
                </c:pt>
                <c:pt idx="3291">
                  <c:v>0.96153787139715052</c:v>
                </c:pt>
                <c:pt idx="3292">
                  <c:v>0.9615378715807994</c:v>
                </c:pt>
                <c:pt idx="3293">
                  <c:v>0.96153787176349559</c:v>
                </c:pt>
                <c:pt idx="3294">
                  <c:v>0.96153787194524398</c:v>
                </c:pt>
                <c:pt idx="3295">
                  <c:v>0.96153787212604958</c:v>
                </c:pt>
                <c:pt idx="3296">
                  <c:v>0.96153787230591714</c:v>
                </c:pt>
                <c:pt idx="3297">
                  <c:v>0.96153787248485156</c:v>
                </c:pt>
                <c:pt idx="3298">
                  <c:v>0.96153787266285773</c:v>
                </c:pt>
                <c:pt idx="3299">
                  <c:v>0.96153787283994063</c:v>
                </c:pt>
                <c:pt idx="3300">
                  <c:v>0.96153787301610461</c:v>
                </c:pt>
                <c:pt idx="3301">
                  <c:v>0.96153787319135475</c:v>
                </c:pt>
                <c:pt idx="3302">
                  <c:v>0.96153787336569585</c:v>
                </c:pt>
                <c:pt idx="3303">
                  <c:v>0.96153787353913256</c:v>
                </c:pt>
                <c:pt idx="3304">
                  <c:v>0.96153787371166932</c:v>
                </c:pt>
                <c:pt idx="3305">
                  <c:v>0.96153787388331113</c:v>
                </c:pt>
                <c:pt idx="3306">
                  <c:v>0.96153787405406244</c:v>
                </c:pt>
                <c:pt idx="3307">
                  <c:v>0.961537874223928</c:v>
                </c:pt>
                <c:pt idx="3308">
                  <c:v>0.96153787439291227</c:v>
                </c:pt>
                <c:pt idx="3309">
                  <c:v>0.96153787456102002</c:v>
                </c:pt>
                <c:pt idx="3310">
                  <c:v>0.96153787472825547</c:v>
                </c:pt>
                <c:pt idx="3311">
                  <c:v>0.9615378748946235</c:v>
                </c:pt>
                <c:pt idx="3312">
                  <c:v>0.96153787506012844</c:v>
                </c:pt>
                <c:pt idx="3313">
                  <c:v>0.96153787522477474</c:v>
                </c:pt>
                <c:pt idx="3314">
                  <c:v>0.96153787538856683</c:v>
                </c:pt>
                <c:pt idx="3315">
                  <c:v>0.96153787555150938</c:v>
                </c:pt>
                <c:pt idx="3316">
                  <c:v>0.96153787571360649</c:v>
                </c:pt>
                <c:pt idx="3317">
                  <c:v>0.96153787587486272</c:v>
                </c:pt>
                <c:pt idx="3318">
                  <c:v>0.9615378760352824</c:v>
                </c:pt>
                <c:pt idx="3319">
                  <c:v>0.96153787619486997</c:v>
                </c:pt>
                <c:pt idx="3320">
                  <c:v>0.96153787635362942</c:v>
                </c:pt>
                <c:pt idx="3321">
                  <c:v>0.96153787651156541</c:v>
                </c:pt>
                <c:pt idx="3322">
                  <c:v>0.96153787666868196</c:v>
                </c:pt>
                <c:pt idx="3323">
                  <c:v>0.9615378768249836</c:v>
                </c:pt>
                <c:pt idx="3324">
                  <c:v>0.96153787698047422</c:v>
                </c:pt>
                <c:pt idx="3325">
                  <c:v>0.96153787713515826</c:v>
                </c:pt>
                <c:pt idx="3326">
                  <c:v>0.96153787728903983</c:v>
                </c:pt>
                <c:pt idx="3327">
                  <c:v>0.96153787744212316</c:v>
                </c:pt>
                <c:pt idx="3328">
                  <c:v>0.96153787759441223</c:v>
                </c:pt>
                <c:pt idx="3329">
                  <c:v>0.96153787774591137</c:v>
                </c:pt>
                <c:pt idx="3330">
                  <c:v>0.96153787789662448</c:v>
                </c:pt>
                <c:pt idx="3331">
                  <c:v>0.96153787804655577</c:v>
                </c:pt>
                <c:pt idx="3332">
                  <c:v>0.96153787819570924</c:v>
                </c:pt>
                <c:pt idx="3333">
                  <c:v>0.96153787834408899</c:v>
                </c:pt>
                <c:pt idx="3334">
                  <c:v>0.96153787849169892</c:v>
                </c:pt>
                <c:pt idx="3335">
                  <c:v>0.96153787863854312</c:v>
                </c:pt>
                <c:pt idx="3336">
                  <c:v>0.96153787878462549</c:v>
                </c:pt>
                <c:pt idx="3337">
                  <c:v>0.96153787892995013</c:v>
                </c:pt>
                <c:pt idx="3338">
                  <c:v>0.96153787907452071</c:v>
                </c:pt>
                <c:pt idx="3339">
                  <c:v>0.96153787921834133</c:v>
                </c:pt>
                <c:pt idx="3340">
                  <c:v>0.96153787936141588</c:v>
                </c:pt>
                <c:pt idx="3341">
                  <c:v>0.96153787950374814</c:v>
                </c:pt>
                <c:pt idx="3342">
                  <c:v>0.96153787964534221</c:v>
                </c:pt>
                <c:pt idx="3343">
                  <c:v>0.96153787978620153</c:v>
                </c:pt>
                <c:pt idx="3344">
                  <c:v>0.96153787992633011</c:v>
                </c:pt>
                <c:pt idx="3345">
                  <c:v>0.96153788006573182</c:v>
                </c:pt>
                <c:pt idx="3346">
                  <c:v>0.96153788020441033</c:v>
                </c:pt>
                <c:pt idx="3347">
                  <c:v>0.96153788034236942</c:v>
                </c:pt>
                <c:pt idx="3348">
                  <c:v>0.96153788047961286</c:v>
                </c:pt>
                <c:pt idx="3349">
                  <c:v>0.9615378806161442</c:v>
                </c:pt>
                <c:pt idx="3350">
                  <c:v>0.96153788075196722</c:v>
                </c:pt>
                <c:pt idx="3351">
                  <c:v>0.96153788088708569</c:v>
                </c:pt>
                <c:pt idx="3352">
                  <c:v>0.96153788102150328</c:v>
                </c:pt>
                <c:pt idx="3353">
                  <c:v>0.96153788115522343</c:v>
                </c:pt>
                <c:pt idx="3354">
                  <c:v>0.96153788128825002</c:v>
                </c:pt>
                <c:pt idx="3355">
                  <c:v>0.96153788142058638</c:v>
                </c:pt>
                <c:pt idx="3356">
                  <c:v>0.9615378815522363</c:v>
                </c:pt>
                <c:pt idx="3357">
                  <c:v>0.9615378816832032</c:v>
                </c:pt>
                <c:pt idx="3358">
                  <c:v>0.96153788181349054</c:v>
                </c:pt>
                <c:pt idx="3359">
                  <c:v>0.96153788194310208</c:v>
                </c:pt>
                <c:pt idx="3360">
                  <c:v>0.96153788207204138</c:v>
                </c:pt>
                <c:pt idx="3361">
                  <c:v>0.96153788220031167</c:v>
                </c:pt>
                <c:pt idx="3362">
                  <c:v>0.96153788232791648</c:v>
                </c:pt>
                <c:pt idx="3363">
                  <c:v>0.96153788245485938</c:v>
                </c:pt>
                <c:pt idx="3364">
                  <c:v>0.96153788258114359</c:v>
                </c:pt>
                <c:pt idx="3365">
                  <c:v>0.96153788270677276</c:v>
                </c:pt>
                <c:pt idx="3366">
                  <c:v>0.96153788283175023</c:v>
                </c:pt>
                <c:pt idx="3367">
                  <c:v>0.96153788295607934</c:v>
                </c:pt>
                <c:pt idx="3368">
                  <c:v>0.9615378830797634</c:v>
                </c:pt>
                <c:pt idx="3369">
                  <c:v>0.96153788320280598</c:v>
                </c:pt>
                <c:pt idx="3370">
                  <c:v>0.96153788332521006</c:v>
                </c:pt>
                <c:pt idx="3371">
                  <c:v>0.96153788344697921</c:v>
                </c:pt>
                <c:pt idx="3372">
                  <c:v>0.96153788356811665</c:v>
                </c:pt>
                <c:pt idx="3373">
                  <c:v>0.96153788368862569</c:v>
                </c:pt>
                <c:pt idx="3374">
                  <c:v>0.96153788380850946</c:v>
                </c:pt>
                <c:pt idx="3375">
                  <c:v>0.9615378839277714</c:v>
                </c:pt>
                <c:pt idx="3376">
                  <c:v>0.9615378840464146</c:v>
                </c:pt>
                <c:pt idx="3377">
                  <c:v>0.9615378841644423</c:v>
                </c:pt>
                <c:pt idx="3378">
                  <c:v>0.96153788428185771</c:v>
                </c:pt>
                <c:pt idx="3379">
                  <c:v>0.96153788439866406</c:v>
                </c:pt>
                <c:pt idx="3380">
                  <c:v>0.96153788451486433</c:v>
                </c:pt>
                <c:pt idx="3381">
                  <c:v>0.96153788463046186</c:v>
                </c:pt>
                <c:pt idx="3382">
                  <c:v>0.96153788474545976</c:v>
                </c:pt>
                <c:pt idx="3383">
                  <c:v>0.96153788485986103</c:v>
                </c:pt>
                <c:pt idx="3384">
                  <c:v>0.96153788497366877</c:v>
                </c:pt>
                <c:pt idx="3385">
                  <c:v>0.96153788508688609</c:v>
                </c:pt>
                <c:pt idx="3386">
                  <c:v>0.96153788519951611</c:v>
                </c:pt>
                <c:pt idx="3387">
                  <c:v>0.96153788531156192</c:v>
                </c:pt>
                <c:pt idx="3388">
                  <c:v>0.96153788542302632</c:v>
                </c:pt>
                <c:pt idx="3389">
                  <c:v>0.96153788553391251</c:v>
                </c:pt>
                <c:pt idx="3390">
                  <c:v>0.96153788564422338</c:v>
                </c:pt>
                <c:pt idx="3391">
                  <c:v>0.96153788575396215</c:v>
                </c:pt>
                <c:pt idx="3392">
                  <c:v>0.96153788586313149</c:v>
                </c:pt>
                <c:pt idx="3393">
                  <c:v>0.96153788597173462</c:v>
                </c:pt>
                <c:pt idx="3394">
                  <c:v>0.96153788607977431</c:v>
                </c:pt>
                <c:pt idx="3395">
                  <c:v>0.96153788618725344</c:v>
                </c:pt>
                <c:pt idx="3396">
                  <c:v>0.96153788629417503</c:v>
                </c:pt>
                <c:pt idx="3397">
                  <c:v>0.96153788640054194</c:v>
                </c:pt>
                <c:pt idx="3398">
                  <c:v>0.96153788650635708</c:v>
                </c:pt>
                <c:pt idx="3399">
                  <c:v>0.9615378866116232</c:v>
                </c:pt>
                <c:pt idx="3400">
                  <c:v>0.96153788671634333</c:v>
                </c:pt>
                <c:pt idx="3401">
                  <c:v>0.96153788682051999</c:v>
                </c:pt>
                <c:pt idx="3402">
                  <c:v>0.96153788692415643</c:v>
                </c:pt>
                <c:pt idx="3403">
                  <c:v>0.96153788702725507</c:v>
                </c:pt>
                <c:pt idx="3404">
                  <c:v>0.96153788712981891</c:v>
                </c:pt>
                <c:pt idx="3405">
                  <c:v>0.96153788723185074</c:v>
                </c:pt>
                <c:pt idx="3406">
                  <c:v>0.96153788733335332</c:v>
                </c:pt>
                <c:pt idx="3407">
                  <c:v>0.96153788743432922</c:v>
                </c:pt>
                <c:pt idx="3408">
                  <c:v>0.9615378875347812</c:v>
                </c:pt>
                <c:pt idx="3409">
                  <c:v>0.96153788763471215</c:v>
                </c:pt>
                <c:pt idx="3410">
                  <c:v>0.96153788773412474</c:v>
                </c:pt>
                <c:pt idx="3411">
                  <c:v>0.96153788783302152</c:v>
                </c:pt>
                <c:pt idx="3412">
                  <c:v>0.96153788793140527</c:v>
                </c:pt>
                <c:pt idx="3413">
                  <c:v>0.96153788802927875</c:v>
                </c:pt>
                <c:pt idx="3414">
                  <c:v>0.96153788812664431</c:v>
                </c:pt>
                <c:pt idx="3415">
                  <c:v>0.96153788822350483</c:v>
                </c:pt>
                <c:pt idx="3416">
                  <c:v>0.96153788831986287</c:v>
                </c:pt>
                <c:pt idx="3417">
                  <c:v>0.96153788841572096</c:v>
                </c:pt>
                <c:pt idx="3418">
                  <c:v>0.9615378885110818</c:v>
                </c:pt>
                <c:pt idx="3419">
                  <c:v>0.96153788860594802</c:v>
                </c:pt>
                <c:pt idx="3420">
                  <c:v>0.96153788870032197</c:v>
                </c:pt>
                <c:pt idx="3421">
                  <c:v>0.96153788879420643</c:v>
                </c:pt>
                <c:pt idx="3422">
                  <c:v>0.96153788888760383</c:v>
                </c:pt>
                <c:pt idx="3423">
                  <c:v>0.96153788898051662</c:v>
                </c:pt>
                <c:pt idx="3424">
                  <c:v>0.96153788907294746</c:v>
                </c:pt>
                <c:pt idx="3425">
                  <c:v>0.9615378891648988</c:v>
                </c:pt>
                <c:pt idx="3426">
                  <c:v>0.96153788925637307</c:v>
                </c:pt>
                <c:pt idx="3427">
                  <c:v>0.96153788934737294</c:v>
                </c:pt>
                <c:pt idx="3428">
                  <c:v>0.96153788943790053</c:v>
                </c:pt>
                <c:pt idx="3429">
                  <c:v>0.9615378895279586</c:v>
                </c:pt>
                <c:pt idx="3430">
                  <c:v>0.96153788961754949</c:v>
                </c:pt>
                <c:pt idx="3431">
                  <c:v>0.96153788970667553</c:v>
                </c:pt>
                <c:pt idx="3432">
                  <c:v>0.96153788979533927</c:v>
                </c:pt>
                <c:pt idx="3433">
                  <c:v>0.96153788988354305</c:v>
                </c:pt>
                <c:pt idx="3434">
                  <c:v>0.96153788997128919</c:v>
                </c:pt>
                <c:pt idx="3435">
                  <c:v>0.96153789005858015</c:v>
                </c:pt>
                <c:pt idx="3436">
                  <c:v>0.96153789014541824</c:v>
                </c:pt>
                <c:pt idx="3437">
                  <c:v>0.9615378902318058</c:v>
                </c:pt>
                <c:pt idx="3438">
                  <c:v>0.96153789031774539</c:v>
                </c:pt>
                <c:pt idx="3439">
                  <c:v>0.961537890403239</c:v>
                </c:pt>
                <c:pt idx="3440">
                  <c:v>0.96153789048828908</c:v>
                </c:pt>
                <c:pt idx="3441">
                  <c:v>0.96153789057289796</c:v>
                </c:pt>
                <c:pt idx="3442">
                  <c:v>0.96153789065706796</c:v>
                </c:pt>
                <c:pt idx="3443">
                  <c:v>0.96153789074080132</c:v>
                </c:pt>
                <c:pt idx="3444">
                  <c:v>0.96153789082410024</c:v>
                </c:pt>
                <c:pt idx="3445">
                  <c:v>0.96153789090696706</c:v>
                </c:pt>
                <c:pt idx="3446">
                  <c:v>0.9615378909894039</c:v>
                </c:pt>
                <c:pt idx="3447">
                  <c:v>0.96153789107141319</c:v>
                </c:pt>
                <c:pt idx="3448">
                  <c:v>0.96153789115299693</c:v>
                </c:pt>
                <c:pt idx="3449">
                  <c:v>0.96153789123415745</c:v>
                </c:pt>
                <c:pt idx="3450">
                  <c:v>0.96153789131489709</c:v>
                </c:pt>
                <c:pt idx="3451">
                  <c:v>0.96153789139521773</c:v>
                </c:pt>
                <c:pt idx="3452">
                  <c:v>0.9615378914751217</c:v>
                </c:pt>
                <c:pt idx="3453">
                  <c:v>0.96153789155461111</c:v>
                </c:pt>
                <c:pt idx="3454">
                  <c:v>0.96153789163368819</c:v>
                </c:pt>
                <c:pt idx="3455">
                  <c:v>0.96153789171235515</c:v>
                </c:pt>
                <c:pt idx="3456">
                  <c:v>0.96153789179061377</c:v>
                </c:pt>
                <c:pt idx="3457">
                  <c:v>0.96153789186846661</c:v>
                </c:pt>
                <c:pt idx="3458">
                  <c:v>0.96153789194591543</c:v>
                </c:pt>
                <c:pt idx="3459">
                  <c:v>0.96153789202296258</c:v>
                </c:pt>
                <c:pt idx="3460">
                  <c:v>0.96153789209960994</c:v>
                </c:pt>
                <c:pt idx="3461">
                  <c:v>0.96153789217585972</c:v>
                </c:pt>
                <c:pt idx="3462">
                  <c:v>0.96153789225171393</c:v>
                </c:pt>
                <c:pt idx="3463">
                  <c:v>0.96153789232717457</c:v>
                </c:pt>
                <c:pt idx="3464">
                  <c:v>0.96153789240224385</c:v>
                </c:pt>
                <c:pt idx="3465">
                  <c:v>0.96153789247692367</c:v>
                </c:pt>
                <c:pt idx="3466">
                  <c:v>0.96153789255121602</c:v>
                </c:pt>
                <c:pt idx="3467">
                  <c:v>0.9615378926251229</c:v>
                </c:pt>
                <c:pt idx="3468">
                  <c:v>0.96153789269864642</c:v>
                </c:pt>
                <c:pt idx="3469">
                  <c:v>0.96153789277178858</c:v>
                </c:pt>
                <c:pt idx="3470">
                  <c:v>0.96153789284455127</c:v>
                </c:pt>
                <c:pt idx="3471">
                  <c:v>0.96153789291693648</c:v>
                </c:pt>
                <c:pt idx="3472">
                  <c:v>0.9615378929889461</c:v>
                </c:pt>
                <c:pt idx="3473">
                  <c:v>0.96153789306058235</c:v>
                </c:pt>
                <c:pt idx="3474">
                  <c:v>0.96153789313184679</c:v>
                </c:pt>
                <c:pt idx="3475">
                  <c:v>0.96153789320274152</c:v>
                </c:pt>
                <c:pt idx="3476">
                  <c:v>0.96153789327326855</c:v>
                </c:pt>
                <c:pt idx="3477">
                  <c:v>0.96153789334342965</c:v>
                </c:pt>
                <c:pt idx="3478">
                  <c:v>0.96153789341322682</c:v>
                </c:pt>
                <c:pt idx="3479">
                  <c:v>0.96153789348266183</c:v>
                </c:pt>
                <c:pt idx="3480">
                  <c:v>0.96153789355173669</c:v>
                </c:pt>
                <c:pt idx="3481">
                  <c:v>0.96153789362045328</c:v>
                </c:pt>
                <c:pt idx="3482">
                  <c:v>0.96153789368881326</c:v>
                </c:pt>
                <c:pt idx="3483">
                  <c:v>0.96153789375681864</c:v>
                </c:pt>
                <c:pt idx="3484">
                  <c:v>0.96153789382447119</c:v>
                </c:pt>
                <c:pt idx="3485">
                  <c:v>0.9615378938917728</c:v>
                </c:pt>
                <c:pt idx="3486">
                  <c:v>0.96153789395872535</c:v>
                </c:pt>
                <c:pt idx="3487">
                  <c:v>0.96153789402533041</c:v>
                </c:pt>
                <c:pt idx="3488">
                  <c:v>0.96153789409159007</c:v>
                </c:pt>
                <c:pt idx="3489">
                  <c:v>0.96153789415750601</c:v>
                </c:pt>
                <c:pt idx="3490">
                  <c:v>0.96153789422307989</c:v>
                </c:pt>
                <c:pt idx="3491">
                  <c:v>0.9615378942883136</c:v>
                </c:pt>
                <c:pt idx="3492">
                  <c:v>0.96153789435320891</c:v>
                </c:pt>
                <c:pt idx="3493">
                  <c:v>0.9615378944177676</c:v>
                </c:pt>
                <c:pt idx="3494">
                  <c:v>0.96153789448199134</c:v>
                </c:pt>
                <c:pt idx="3495">
                  <c:v>0.9615378945458819</c:v>
                </c:pt>
                <c:pt idx="3496">
                  <c:v>0.96153789460944106</c:v>
                </c:pt>
                <c:pt idx="3497">
                  <c:v>0.96153789467267048</c:v>
                </c:pt>
                <c:pt idx="3498">
                  <c:v>0.96153789473557183</c:v>
                </c:pt>
                <c:pt idx="3499">
                  <c:v>0.96153789479814689</c:v>
                </c:pt>
                <c:pt idx="3500">
                  <c:v>0.96153789486039742</c:v>
                </c:pt>
                <c:pt idx="3501">
                  <c:v>0.96153789492232489</c:v>
                </c:pt>
                <c:pt idx="3502">
                  <c:v>0.96153789498393105</c:v>
                </c:pt>
                <c:pt idx="3503">
                  <c:v>0.96153789504521781</c:v>
                </c:pt>
                <c:pt idx="3504">
                  <c:v>0.96153789510618637</c:v>
                </c:pt>
                <c:pt idx="3505">
                  <c:v>0.96153789516683885</c:v>
                </c:pt>
                <c:pt idx="3506">
                  <c:v>0.96153789522717659</c:v>
                </c:pt>
                <c:pt idx="3507">
                  <c:v>0.96153789528720135</c:v>
                </c:pt>
                <c:pt idx="3508">
                  <c:v>0.96153789534691469</c:v>
                </c:pt>
                <c:pt idx="3509">
                  <c:v>0.96153789540631829</c:v>
                </c:pt>
                <c:pt idx="3510">
                  <c:v>0.96153789546541368</c:v>
                </c:pt>
                <c:pt idx="3511">
                  <c:v>0.96153789552420244</c:v>
                </c:pt>
                <c:pt idx="3512">
                  <c:v>0.96153789558268632</c:v>
                </c:pt>
                <c:pt idx="3513">
                  <c:v>0.96153789564086678</c:v>
                </c:pt>
                <c:pt idx="3514">
                  <c:v>0.96153789569874537</c:v>
                </c:pt>
                <c:pt idx="3515">
                  <c:v>0.96153789575632376</c:v>
                </c:pt>
                <c:pt idx="3516">
                  <c:v>0.96153789581360338</c:v>
                </c:pt>
                <c:pt idx="3517">
                  <c:v>0.96153789587058591</c:v>
                </c:pt>
                <c:pt idx="3518">
                  <c:v>0.96153789592727279</c:v>
                </c:pt>
                <c:pt idx="3519">
                  <c:v>0.96153789598366568</c:v>
                </c:pt>
                <c:pt idx="3520">
                  <c:v>0.96153789603976592</c:v>
                </c:pt>
                <c:pt idx="3521">
                  <c:v>0.96153789609557516</c:v>
                </c:pt>
                <c:pt idx="3522">
                  <c:v>0.96153789615109486</c:v>
                </c:pt>
                <c:pt idx="3523">
                  <c:v>0.96153789620632646</c:v>
                </c:pt>
                <c:pt idx="3524">
                  <c:v>0.96153789626127162</c:v>
                </c:pt>
                <c:pt idx="3525">
                  <c:v>0.96153789631593178</c:v>
                </c:pt>
                <c:pt idx="3526">
                  <c:v>0.9615378963703084</c:v>
                </c:pt>
                <c:pt idx="3527">
                  <c:v>0.96153789642440279</c:v>
                </c:pt>
                <c:pt idx="3528">
                  <c:v>0.96153789647821664</c:v>
                </c:pt>
                <c:pt idx="3529">
                  <c:v>0.96153789653175137</c:v>
                </c:pt>
                <c:pt idx="3530">
                  <c:v>0.96153789658500832</c:v>
                </c:pt>
                <c:pt idx="3531">
                  <c:v>0.96153789663798883</c:v>
                </c:pt>
                <c:pt idx="3532">
                  <c:v>0.96153789669069467</c:v>
                </c:pt>
                <c:pt idx="3533">
                  <c:v>0.96153789674312706</c:v>
                </c:pt>
                <c:pt idx="3534">
                  <c:v>0.96153789679528745</c:v>
                </c:pt>
                <c:pt idx="3535">
                  <c:v>0.96153789684717716</c:v>
                </c:pt>
                <c:pt idx="3536">
                  <c:v>0.96153789689879776</c:v>
                </c:pt>
                <c:pt idx="3537">
                  <c:v>0.96153789695015057</c:v>
                </c:pt>
                <c:pt idx="3538">
                  <c:v>0.96153789700123693</c:v>
                </c:pt>
                <c:pt idx="3539">
                  <c:v>0.96153789705205828</c:v>
                </c:pt>
                <c:pt idx="3540">
                  <c:v>0.96153789710261606</c:v>
                </c:pt>
                <c:pt idx="3541">
                  <c:v>0.96153789715291149</c:v>
                </c:pt>
                <c:pt idx="3542">
                  <c:v>0.96153789720294602</c:v>
                </c:pt>
                <c:pt idx="3543">
                  <c:v>0.96153789725272087</c:v>
                </c:pt>
                <c:pt idx="3544">
                  <c:v>0.96153789730223771</c:v>
                </c:pt>
                <c:pt idx="3545">
                  <c:v>0.96153789735149753</c:v>
                </c:pt>
                <c:pt idx="3546">
                  <c:v>0.96153789740050188</c:v>
                </c:pt>
                <c:pt idx="3547">
                  <c:v>0.96153789744925189</c:v>
                </c:pt>
                <c:pt idx="3548">
                  <c:v>0.96153789749774909</c:v>
                </c:pt>
                <c:pt idx="3549">
                  <c:v>0.96153789754599472</c:v>
                </c:pt>
                <c:pt idx="3550">
                  <c:v>0.96153789759398989</c:v>
                </c:pt>
                <c:pt idx="3551">
                  <c:v>0.96153789764173636</c:v>
                </c:pt>
                <c:pt idx="3552">
                  <c:v>0.96153789768923492</c:v>
                </c:pt>
                <c:pt idx="3553">
                  <c:v>0.96153789773648701</c:v>
                </c:pt>
                <c:pt idx="3554">
                  <c:v>0.96153789778349419</c:v>
                </c:pt>
                <c:pt idx="3555">
                  <c:v>0.96153789783025734</c:v>
                </c:pt>
                <c:pt idx="3556">
                  <c:v>0.96153789787677801</c:v>
                </c:pt>
                <c:pt idx="3557">
                  <c:v>0.96153789792305722</c:v>
                </c:pt>
                <c:pt idx="3558">
                  <c:v>0.96153789796909639</c:v>
                </c:pt>
                <c:pt idx="3559">
                  <c:v>0.96153789801489675</c:v>
                </c:pt>
                <c:pt idx="3560">
                  <c:v>0.96153789806045953</c:v>
                </c:pt>
                <c:pt idx="3561">
                  <c:v>0.96153789810578594</c:v>
                </c:pt>
                <c:pt idx="3562">
                  <c:v>0.9615378981508772</c:v>
                </c:pt>
                <c:pt idx="3563">
                  <c:v>0.96153789819573454</c:v>
                </c:pt>
                <c:pt idx="3564">
                  <c:v>0.96153789824035907</c:v>
                </c:pt>
                <c:pt idx="3565">
                  <c:v>0.96153789828475222</c:v>
                </c:pt>
                <c:pt idx="3566">
                  <c:v>0.96153789832891501</c:v>
                </c:pt>
                <c:pt idx="3567">
                  <c:v>0.96153789837284875</c:v>
                </c:pt>
                <c:pt idx="3568">
                  <c:v>0.96153789841655457</c:v>
                </c:pt>
                <c:pt idx="3569">
                  <c:v>0.96153789846003357</c:v>
                </c:pt>
                <c:pt idx="3570">
                  <c:v>0.96153789850328708</c:v>
                </c:pt>
                <c:pt idx="3571">
                  <c:v>0.96153789854631622</c:v>
                </c:pt>
                <c:pt idx="3572">
                  <c:v>0.96153789858912198</c:v>
                </c:pt>
                <c:pt idx="3573">
                  <c:v>0.96153789863170591</c:v>
                </c:pt>
                <c:pt idx="3574">
                  <c:v>0.9615378986740688</c:v>
                </c:pt>
                <c:pt idx="3575">
                  <c:v>0.96153789871621198</c:v>
                </c:pt>
                <c:pt idx="3576">
                  <c:v>0.96153789875813633</c:v>
                </c:pt>
                <c:pt idx="3577">
                  <c:v>0.96153789879984342</c:v>
                </c:pt>
                <c:pt idx="3578">
                  <c:v>0.961537898841334</c:v>
                </c:pt>
                <c:pt idx="3579">
                  <c:v>0.96153789888260943</c:v>
                </c:pt>
                <c:pt idx="3580">
                  <c:v>0.9615378989236707</c:v>
                </c:pt>
                <c:pt idx="3581">
                  <c:v>0.96153789896451902</c:v>
                </c:pt>
                <c:pt idx="3582">
                  <c:v>0.96153789900515529</c:v>
                </c:pt>
                <c:pt idx="3583">
                  <c:v>0.96153789904558096</c:v>
                </c:pt>
                <c:pt idx="3584">
                  <c:v>0.96153789908579668</c:v>
                </c:pt>
                <c:pt idx="3585">
                  <c:v>0.9615378991258039</c:v>
                </c:pt>
                <c:pt idx="3586">
                  <c:v>0.9615378991656035</c:v>
                </c:pt>
                <c:pt idx="3587">
                  <c:v>0.96153789920519672</c:v>
                </c:pt>
                <c:pt idx="3588">
                  <c:v>0.96153789924458444</c:v>
                </c:pt>
                <c:pt idx="3589">
                  <c:v>0.96153789928376787</c:v>
                </c:pt>
                <c:pt idx="3590">
                  <c:v>0.96153789932274802</c:v>
                </c:pt>
                <c:pt idx="3591">
                  <c:v>0.96153789936152601</c:v>
                </c:pt>
                <c:pt idx="3592">
                  <c:v>0.96153789940010281</c:v>
                </c:pt>
                <c:pt idx="3593">
                  <c:v>0.96153789943847956</c:v>
                </c:pt>
                <c:pt idx="3594">
                  <c:v>0.96153789947665702</c:v>
                </c:pt>
                <c:pt idx="3595">
                  <c:v>0.96153789951463653</c:v>
                </c:pt>
                <c:pt idx="3596">
                  <c:v>0.96153789955241897</c:v>
                </c:pt>
                <c:pt idx="3597">
                  <c:v>0.96153789959000546</c:v>
                </c:pt>
                <c:pt idx="3598">
                  <c:v>0.96153789962739689</c:v>
                </c:pt>
                <c:pt idx="3599">
                  <c:v>0.96153789966459446</c:v>
                </c:pt>
                <c:pt idx="3600">
                  <c:v>0.96153789970159909</c:v>
                </c:pt>
                <c:pt idx="3601">
                  <c:v>0.96153789973841153</c:v>
                </c:pt>
                <c:pt idx="3602">
                  <c:v>0.96153789977503323</c:v>
                </c:pt>
                <c:pt idx="3603">
                  <c:v>0.96153789981146476</c:v>
                </c:pt>
                <c:pt idx="3604">
                  <c:v>0.96153789984770732</c:v>
                </c:pt>
                <c:pt idx="3605">
                  <c:v>0.96153789988376204</c:v>
                </c:pt>
                <c:pt idx="3606">
                  <c:v>0.96153789991962957</c:v>
                </c:pt>
                <c:pt idx="3607">
                  <c:v>0.96153789995531103</c:v>
                </c:pt>
                <c:pt idx="3608">
                  <c:v>0.96153789999080741</c:v>
                </c:pt>
                <c:pt idx="3609">
                  <c:v>0.96153790002611961</c:v>
                </c:pt>
                <c:pt idx="3610">
                  <c:v>0.96153790006124862</c:v>
                </c:pt>
                <c:pt idx="3611">
                  <c:v>0.96153790009619544</c:v>
                </c:pt>
                <c:pt idx="3612">
                  <c:v>0.96153790013096097</c:v>
                </c:pt>
                <c:pt idx="3613">
                  <c:v>0.96153790016554608</c:v>
                </c:pt>
                <c:pt idx="3614">
                  <c:v>0.96153790019995178</c:v>
                </c:pt>
                <c:pt idx="3615">
                  <c:v>0.96153790023417895</c:v>
                </c:pt>
                <c:pt idx="3616">
                  <c:v>0.96153790026822872</c:v>
                </c:pt>
                <c:pt idx="3617">
                  <c:v>0.96153790030210173</c:v>
                </c:pt>
                <c:pt idx="3618">
                  <c:v>0.961537900335799</c:v>
                </c:pt>
                <c:pt idx="3619">
                  <c:v>0.96153790036932152</c:v>
                </c:pt>
                <c:pt idx="3620">
                  <c:v>0.96153790040267018</c:v>
                </c:pt>
                <c:pt idx="3621">
                  <c:v>0.96153790043584564</c:v>
                </c:pt>
                <c:pt idx="3622">
                  <c:v>0.96153790046884913</c:v>
                </c:pt>
                <c:pt idx="3623">
                  <c:v>0.96153790050168142</c:v>
                </c:pt>
                <c:pt idx="3624">
                  <c:v>0.96153790053434329</c:v>
                </c:pt>
                <c:pt idx="3625">
                  <c:v>0.96153790056683586</c:v>
                </c:pt>
                <c:pt idx="3626">
                  <c:v>0.96153790059915978</c:v>
                </c:pt>
                <c:pt idx="3627">
                  <c:v>0.96153790063131606</c:v>
                </c:pt>
                <c:pt idx="3628">
                  <c:v>0.96153790066330547</c:v>
                </c:pt>
                <c:pt idx="3629">
                  <c:v>0.96153790069512901</c:v>
                </c:pt>
                <c:pt idx="3630">
                  <c:v>0.96153790072678724</c:v>
                </c:pt>
                <c:pt idx="3631">
                  <c:v>0.96153790075828149</c:v>
                </c:pt>
                <c:pt idx="3632">
                  <c:v>0.96153790078961232</c:v>
                </c:pt>
                <c:pt idx="3633">
                  <c:v>0.9615379008207805</c:v>
                </c:pt>
                <c:pt idx="3634">
                  <c:v>0.96153790085178692</c:v>
                </c:pt>
                <c:pt idx="3635">
                  <c:v>0.96153790088263258</c:v>
                </c:pt>
                <c:pt idx="3636">
                  <c:v>0.96153790091331826</c:v>
                </c:pt>
                <c:pt idx="3637">
                  <c:v>0.96153790094384484</c:v>
                </c:pt>
                <c:pt idx="3638">
                  <c:v>0.96153790097421288</c:v>
                </c:pt>
                <c:pt idx="3639">
                  <c:v>0.96153790100442349</c:v>
                </c:pt>
                <c:pt idx="3640">
                  <c:v>0.96153790103447723</c:v>
                </c:pt>
                <c:pt idx="3641">
                  <c:v>0.9615379010643752</c:v>
                </c:pt>
                <c:pt idx="3642">
                  <c:v>0.96153790109411807</c:v>
                </c:pt>
                <c:pt idx="3643">
                  <c:v>0.96153790112370652</c:v>
                </c:pt>
                <c:pt idx="3644">
                  <c:v>0.96153790115314153</c:v>
                </c:pt>
                <c:pt idx="3645">
                  <c:v>0.96153790118242399</c:v>
                </c:pt>
                <c:pt idx="3646">
                  <c:v>0.96153790121155436</c:v>
                </c:pt>
                <c:pt idx="3647">
                  <c:v>0.96153790124053362</c:v>
                </c:pt>
                <c:pt idx="3648">
                  <c:v>0.96153790126936267</c:v>
                </c:pt>
                <c:pt idx="3649">
                  <c:v>0.96153790129804195</c:v>
                </c:pt>
                <c:pt idx="3650">
                  <c:v>0.96153790132657257</c:v>
                </c:pt>
                <c:pt idx="3651">
                  <c:v>0.9615379013549552</c:v>
                </c:pt>
                <c:pt idx="3652">
                  <c:v>0.96153790138319051</c:v>
                </c:pt>
                <c:pt idx="3653">
                  <c:v>0.96153790141127948</c:v>
                </c:pt>
                <c:pt idx="3654">
                  <c:v>0.96153790143922269</c:v>
                </c:pt>
                <c:pt idx="3655">
                  <c:v>0.96153790146702089</c:v>
                </c:pt>
                <c:pt idx="3656">
                  <c:v>0.96153790149467488</c:v>
                </c:pt>
                <c:pt idx="3657">
                  <c:v>0.96153790152218543</c:v>
                </c:pt>
                <c:pt idx="3658">
                  <c:v>0.96153790154955321</c:v>
                </c:pt>
                <c:pt idx="3659">
                  <c:v>0.9615379015767791</c:v>
                </c:pt>
                <c:pt idx="3660">
                  <c:v>0.96153790160386365</c:v>
                </c:pt>
                <c:pt idx="3661">
                  <c:v>0.96153790163080777</c:v>
                </c:pt>
                <c:pt idx="3662">
                  <c:v>0.9615379016576121</c:v>
                </c:pt>
                <c:pt idx="3663">
                  <c:v>0.96153790168427733</c:v>
                </c:pt>
                <c:pt idx="3664">
                  <c:v>0.96153790171080433</c:v>
                </c:pt>
                <c:pt idx="3665">
                  <c:v>0.96153790173719356</c:v>
                </c:pt>
                <c:pt idx="3666">
                  <c:v>0.961537901763446</c:v>
                </c:pt>
                <c:pt idx="3667">
                  <c:v>0.96153790178956222</c:v>
                </c:pt>
                <c:pt idx="3668">
                  <c:v>0.96153790181554299</c:v>
                </c:pt>
                <c:pt idx="3669">
                  <c:v>0.96153790184138888</c:v>
                </c:pt>
                <c:pt idx="3670">
                  <c:v>0.96153790186710075</c:v>
                </c:pt>
                <c:pt idx="3671">
                  <c:v>0.96153790189267929</c:v>
                </c:pt>
                <c:pt idx="3672">
                  <c:v>0.96153790191812505</c:v>
                </c:pt>
                <c:pt idx="3673">
                  <c:v>0.96153790194343891</c:v>
                </c:pt>
                <c:pt idx="3674">
                  <c:v>0.96153790196862132</c:v>
                </c:pt>
                <c:pt idx="3675">
                  <c:v>0.96153790199367317</c:v>
                </c:pt>
                <c:pt idx="3676">
                  <c:v>0.96153790201859501</c:v>
                </c:pt>
                <c:pt idx="3677">
                  <c:v>0.96153790204338763</c:v>
                </c:pt>
                <c:pt idx="3678">
                  <c:v>0.96153790206805156</c:v>
                </c:pt>
                <c:pt idx="3679">
                  <c:v>0.96153790209258749</c:v>
                </c:pt>
                <c:pt idx="3680">
                  <c:v>0.9615379021169963</c:v>
                </c:pt>
                <c:pt idx="3681">
                  <c:v>0.96153790214127832</c:v>
                </c:pt>
                <c:pt idx="3682">
                  <c:v>0.96153790216543444</c:v>
                </c:pt>
                <c:pt idx="3683">
                  <c:v>0.96153790218946522</c:v>
                </c:pt>
                <c:pt idx="3684">
                  <c:v>0.96153790221337132</c:v>
                </c:pt>
                <c:pt idx="3685">
                  <c:v>0.96153790223715352</c:v>
                </c:pt>
                <c:pt idx="3686">
                  <c:v>0.96153790226081226</c:v>
                </c:pt>
                <c:pt idx="3687">
                  <c:v>0.96153790228434821</c:v>
                </c:pt>
                <c:pt idx="3688">
                  <c:v>0.96153790230776226</c:v>
                </c:pt>
                <c:pt idx="3689">
                  <c:v>0.96153790233105463</c:v>
                </c:pt>
                <c:pt idx="3690">
                  <c:v>0.96153790235422631</c:v>
                </c:pt>
                <c:pt idx="3691">
                  <c:v>0.96153790237727765</c:v>
                </c:pt>
                <c:pt idx="3692">
                  <c:v>0.96153790240020942</c:v>
                </c:pt>
                <c:pt idx="3693">
                  <c:v>0.96153790242302228</c:v>
                </c:pt>
                <c:pt idx="3694">
                  <c:v>0.9615379024457168</c:v>
                </c:pt>
                <c:pt idx="3695">
                  <c:v>0.96153790246829351</c:v>
                </c:pt>
                <c:pt idx="3696">
                  <c:v>0.96153790249075322</c:v>
                </c:pt>
                <c:pt idx="3697">
                  <c:v>0.96153790251309645</c:v>
                </c:pt>
                <c:pt idx="3698">
                  <c:v>0.96153790253532356</c:v>
                </c:pt>
                <c:pt idx="3699">
                  <c:v>0.96153790255743554</c:v>
                </c:pt>
                <c:pt idx="3700">
                  <c:v>0.96153790257943261</c:v>
                </c:pt>
                <c:pt idx="3701">
                  <c:v>0.96153790260131577</c:v>
                </c:pt>
                <c:pt idx="3702">
                  <c:v>0.96153790262308536</c:v>
                </c:pt>
                <c:pt idx="3703">
                  <c:v>0.96153790264474193</c:v>
                </c:pt>
                <c:pt idx="3704">
                  <c:v>0.96153790266628625</c:v>
                </c:pt>
                <c:pt idx="3705">
                  <c:v>0.96153790268771877</c:v>
                </c:pt>
                <c:pt idx="3706">
                  <c:v>0.96153790270904005</c:v>
                </c:pt>
                <c:pt idx="3707">
                  <c:v>0.96153790273025086</c:v>
                </c:pt>
                <c:pt idx="3708">
                  <c:v>0.96153790275135143</c:v>
                </c:pt>
                <c:pt idx="3709">
                  <c:v>0.96153790277234263</c:v>
                </c:pt>
                <c:pt idx="3710">
                  <c:v>0.96153790279322504</c:v>
                </c:pt>
                <c:pt idx="3711">
                  <c:v>0.96153790281399909</c:v>
                </c:pt>
                <c:pt idx="3712">
                  <c:v>0.96153790283466523</c:v>
                </c:pt>
                <c:pt idx="3713">
                  <c:v>0.96153790285522422</c:v>
                </c:pt>
                <c:pt idx="3714">
                  <c:v>0.96153790287567653</c:v>
                </c:pt>
                <c:pt idx="3715">
                  <c:v>0.96153790289602281</c:v>
                </c:pt>
                <c:pt idx="3716">
                  <c:v>0.96153790291626362</c:v>
                </c:pt>
                <c:pt idx="3717">
                  <c:v>0.96153790293639929</c:v>
                </c:pt>
                <c:pt idx="3718">
                  <c:v>0.96153790295643038</c:v>
                </c:pt>
                <c:pt idx="3719">
                  <c:v>0.96153790297635777</c:v>
                </c:pt>
                <c:pt idx="3720">
                  <c:v>0.9615379029961818</c:v>
                </c:pt>
                <c:pt idx="3721">
                  <c:v>0.96153790301590281</c:v>
                </c:pt>
                <c:pt idx="3722">
                  <c:v>0.96153790303552156</c:v>
                </c:pt>
                <c:pt idx="3723">
                  <c:v>0.96153790305503861</c:v>
                </c:pt>
                <c:pt idx="3724">
                  <c:v>0.96153790307445441</c:v>
                </c:pt>
                <c:pt idx="3725">
                  <c:v>0.96153790309376941</c:v>
                </c:pt>
                <c:pt idx="3726">
                  <c:v>0.96153790311298426</c:v>
                </c:pt>
                <c:pt idx="3727">
                  <c:v>0.96153790313209941</c:v>
                </c:pt>
                <c:pt idx="3728">
                  <c:v>0.96153790315111543</c:v>
                </c:pt>
                <c:pt idx="3729">
                  <c:v>0.96153790317003274</c:v>
                </c:pt>
                <c:pt idx="3730">
                  <c:v>0.96153790318885202</c:v>
                </c:pt>
                <c:pt idx="3731">
                  <c:v>0.96153790320757349</c:v>
                </c:pt>
                <c:pt idx="3732">
                  <c:v>0.96153790322619792</c:v>
                </c:pt>
                <c:pt idx="3733">
                  <c:v>0.96153790324472577</c:v>
                </c:pt>
                <c:pt idx="3734">
                  <c:v>0.96153790326315747</c:v>
                </c:pt>
                <c:pt idx="3735">
                  <c:v>0.96153790328149358</c:v>
                </c:pt>
                <c:pt idx="3736">
                  <c:v>0.96153790329973454</c:v>
                </c:pt>
                <c:pt idx="3737">
                  <c:v>0.96153790331788092</c:v>
                </c:pt>
                <c:pt idx="3738">
                  <c:v>0.96153790333593314</c:v>
                </c:pt>
                <c:pt idx="3739">
                  <c:v>0.96153790335389167</c:v>
                </c:pt>
                <c:pt idx="3740">
                  <c:v>0.96153790337175715</c:v>
                </c:pt>
                <c:pt idx="3741">
                  <c:v>0.96153790338952982</c:v>
                </c:pt>
                <c:pt idx="3742">
                  <c:v>0.96153790340721035</c:v>
                </c:pt>
                <c:pt idx="3743">
                  <c:v>0.96153790342479906</c:v>
                </c:pt>
                <c:pt idx="3744">
                  <c:v>0.96153790344229662</c:v>
                </c:pt>
                <c:pt idx="3745">
                  <c:v>0.96153790345970347</c:v>
                </c:pt>
                <c:pt idx="3746">
                  <c:v>0.96153790347701984</c:v>
                </c:pt>
                <c:pt idx="3747">
                  <c:v>0.9615379034942465</c:v>
                </c:pt>
                <c:pt idx="3748">
                  <c:v>0.96153790351138368</c:v>
                </c:pt>
                <c:pt idx="3749">
                  <c:v>0.96153790352843205</c:v>
                </c:pt>
                <c:pt idx="3750">
                  <c:v>0.96153790354539204</c:v>
                </c:pt>
                <c:pt idx="3751">
                  <c:v>0.96153790356226398</c:v>
                </c:pt>
                <c:pt idx="3752">
                  <c:v>0.96153790357904834</c:v>
                </c:pt>
                <c:pt idx="3753">
                  <c:v>0.96153790359574565</c:v>
                </c:pt>
                <c:pt idx="3754">
                  <c:v>0.96153790361235636</c:v>
                </c:pt>
                <c:pt idx="3755">
                  <c:v>0.96153790362888092</c:v>
                </c:pt>
                <c:pt idx="3756">
                  <c:v>0.96153790364531977</c:v>
                </c:pt>
                <c:pt idx="3757">
                  <c:v>0.96153790366167324</c:v>
                </c:pt>
                <c:pt idx="3758">
                  <c:v>0.96153790367794201</c:v>
                </c:pt>
                <c:pt idx="3759">
                  <c:v>0.96153790369412628</c:v>
                </c:pt>
                <c:pt idx="3760">
                  <c:v>0.96153790371022663</c:v>
                </c:pt>
                <c:pt idx="3761">
                  <c:v>0.96153790372624348</c:v>
                </c:pt>
                <c:pt idx="3762">
                  <c:v>0.96153790374217718</c:v>
                </c:pt>
                <c:pt idx="3763">
                  <c:v>0.96153790375802817</c:v>
                </c:pt>
                <c:pt idx="3764">
                  <c:v>0.96153790377379711</c:v>
                </c:pt>
                <c:pt idx="3765">
                  <c:v>0.96153790378948412</c:v>
                </c:pt>
                <c:pt idx="3766">
                  <c:v>0.96153790380508974</c:v>
                </c:pt>
                <c:pt idx="3767">
                  <c:v>0.96153790382061433</c:v>
                </c:pt>
                <c:pt idx="3768">
                  <c:v>0.96153790383605853</c:v>
                </c:pt>
                <c:pt idx="3769">
                  <c:v>0.96153790385142257</c:v>
                </c:pt>
                <c:pt idx="3770">
                  <c:v>0.9615379038667069</c:v>
                </c:pt>
                <c:pt idx="3771">
                  <c:v>0.96153790388191196</c:v>
                </c:pt>
                <c:pt idx="3772">
                  <c:v>0.96153790389703808</c:v>
                </c:pt>
                <c:pt idx="3773">
                  <c:v>0.96153790391208571</c:v>
                </c:pt>
                <c:pt idx="3774">
                  <c:v>0.96153790392705529</c:v>
                </c:pt>
                <c:pt idx="3775">
                  <c:v>0.96153790394194738</c:v>
                </c:pt>
                <c:pt idx="3776">
                  <c:v>0.96153790395676209</c:v>
                </c:pt>
                <c:pt idx="3777">
                  <c:v>0.96153790397149996</c:v>
                </c:pt>
                <c:pt idx="3778">
                  <c:v>0.96153790398616135</c:v>
                </c:pt>
                <c:pt idx="3779">
                  <c:v>0.96153790400074668</c:v>
                </c:pt>
                <c:pt idx="3780">
                  <c:v>0.9615379040152563</c:v>
                </c:pt>
                <c:pt idx="3781">
                  <c:v>0.96153790402969075</c:v>
                </c:pt>
                <c:pt idx="3782">
                  <c:v>0.96153790404405026</c:v>
                </c:pt>
                <c:pt idx="3783">
                  <c:v>0.96153790405833528</c:v>
                </c:pt>
                <c:pt idx="3784">
                  <c:v>0.96153790407254613</c:v>
                </c:pt>
                <c:pt idx="3785">
                  <c:v>0.96153790408668327</c:v>
                </c:pt>
                <c:pt idx="3786">
                  <c:v>0.96153790410074713</c:v>
                </c:pt>
                <c:pt idx="3787">
                  <c:v>0.96153790411473805</c:v>
                </c:pt>
                <c:pt idx="3788">
                  <c:v>0.96153790412865636</c:v>
                </c:pt>
                <c:pt idx="3789">
                  <c:v>0.96153790414250251</c:v>
                </c:pt>
                <c:pt idx="3790">
                  <c:v>0.96153790415627671</c:v>
                </c:pt>
                <c:pt idx="3791">
                  <c:v>0.96153790416997953</c:v>
                </c:pt>
                <c:pt idx="3792">
                  <c:v>0.96153790418361129</c:v>
                </c:pt>
                <c:pt idx="3793">
                  <c:v>0.96153790419717233</c:v>
                </c:pt>
                <c:pt idx="3794">
                  <c:v>0.96153790421066299</c:v>
                </c:pt>
                <c:pt idx="3795">
                  <c:v>0.96153790422408369</c:v>
                </c:pt>
                <c:pt idx="3796">
                  <c:v>0.96153790423743468</c:v>
                </c:pt>
                <c:pt idx="3797">
                  <c:v>0.9615379042507165</c:v>
                </c:pt>
                <c:pt idx="3798">
                  <c:v>0.96153790426392938</c:v>
                </c:pt>
                <c:pt idx="3799">
                  <c:v>0.96153790427707375</c:v>
                </c:pt>
                <c:pt idx="3800">
                  <c:v>0.96153790429014985</c:v>
                </c:pt>
                <c:pt idx="3801">
                  <c:v>0.96153790430315822</c:v>
                </c:pt>
                <c:pt idx="3802">
                  <c:v>0.96153790431609898</c:v>
                </c:pt>
                <c:pt idx="3803">
                  <c:v>0.96153790432897279</c:v>
                </c:pt>
                <c:pt idx="3804">
                  <c:v>0.96153790434177966</c:v>
                </c:pt>
                <c:pt idx="3805">
                  <c:v>0.96153790435452013</c:v>
                </c:pt>
                <c:pt idx="3806">
                  <c:v>0.96153790436719455</c:v>
                </c:pt>
                <c:pt idx="3807">
                  <c:v>0.96153790437980313</c:v>
                </c:pt>
                <c:pt idx="3808">
                  <c:v>0.96153790439234632</c:v>
                </c:pt>
                <c:pt idx="3809">
                  <c:v>0.96153790440482445</c:v>
                </c:pt>
                <c:pt idx="3810">
                  <c:v>0.96153790441723797</c:v>
                </c:pt>
                <c:pt idx="3811">
                  <c:v>0.96153790442958698</c:v>
                </c:pt>
                <c:pt idx="3812">
                  <c:v>0.96153790444187193</c:v>
                </c:pt>
                <c:pt idx="3813">
                  <c:v>0.96153790445409315</c:v>
                </c:pt>
                <c:pt idx="3814">
                  <c:v>0.96153790446625098</c:v>
                </c:pt>
                <c:pt idx="3815">
                  <c:v>0.96153790447834564</c:v>
                </c:pt>
                <c:pt idx="3816">
                  <c:v>0.96153790449037768</c:v>
                </c:pt>
                <c:pt idx="3817">
                  <c:v>0.96153790450234722</c:v>
                </c:pt>
                <c:pt idx="3818">
                  <c:v>0.96153790451425469</c:v>
                </c:pt>
                <c:pt idx="3819">
                  <c:v>0.96153790452610055</c:v>
                </c:pt>
                <c:pt idx="3820">
                  <c:v>0.96153790453788468</c:v>
                </c:pt>
                <c:pt idx="3821">
                  <c:v>0.96153790454960786</c:v>
                </c:pt>
                <c:pt idx="3822">
                  <c:v>0.9615379045612702</c:v>
                </c:pt>
                <c:pt idx="3823">
                  <c:v>0.96153790457287203</c:v>
                </c:pt>
                <c:pt idx="3824">
                  <c:v>0.96153790458441368</c:v>
                </c:pt>
                <c:pt idx="3825">
                  <c:v>0.96153790459589539</c:v>
                </c:pt>
                <c:pt idx="3826">
                  <c:v>0.96153790460731758</c:v>
                </c:pt>
                <c:pt idx="3827">
                  <c:v>0.96153790461868049</c:v>
                </c:pt>
                <c:pt idx="3828">
                  <c:v>0.96153790462998445</c:v>
                </c:pt>
                <c:pt idx="3829">
                  <c:v>0.96153790464122979</c:v>
                </c:pt>
                <c:pt idx="3830">
                  <c:v>0.96153790465241673</c:v>
                </c:pt>
                <c:pt idx="3831">
                  <c:v>0.96153790466354583</c:v>
                </c:pt>
                <c:pt idx="3832">
                  <c:v>0.96153790467461697</c:v>
                </c:pt>
                <c:pt idx="3833">
                  <c:v>0.96153790468563083</c:v>
                </c:pt>
                <c:pt idx="3834">
                  <c:v>0.9615379046965874</c:v>
                </c:pt>
                <c:pt idx="3835">
                  <c:v>0.96153790470748723</c:v>
                </c:pt>
                <c:pt idx="3836">
                  <c:v>0.96153790471833056</c:v>
                </c:pt>
                <c:pt idx="3837">
                  <c:v>0.9615379047291176</c:v>
                </c:pt>
                <c:pt idx="3838">
                  <c:v>0.96153790473984868</c:v>
                </c:pt>
                <c:pt idx="3839">
                  <c:v>0.96153790475052403</c:v>
                </c:pt>
                <c:pt idx="3840">
                  <c:v>0.96153790476114409</c:v>
                </c:pt>
                <c:pt idx="3841">
                  <c:v>0.96153790477170897</c:v>
                </c:pt>
                <c:pt idx="3842">
                  <c:v>0.96153790478221912</c:v>
                </c:pt>
                <c:pt idx="3843">
                  <c:v>0.96153790479267465</c:v>
                </c:pt>
                <c:pt idx="3844">
                  <c:v>0.96153790480307599</c:v>
                </c:pt>
                <c:pt idx="3845">
                  <c:v>0.96153790481342338</c:v>
                </c:pt>
                <c:pt idx="3846">
                  <c:v>0.96153790482371704</c:v>
                </c:pt>
                <c:pt idx="3847">
                  <c:v>0.96153790483395751</c:v>
                </c:pt>
                <c:pt idx="3848">
                  <c:v>0.96153790484414459</c:v>
                </c:pt>
                <c:pt idx="3849">
                  <c:v>0.96153790485427892</c:v>
                </c:pt>
                <c:pt idx="3850">
                  <c:v>0.96153790486436064</c:v>
                </c:pt>
                <c:pt idx="3851">
                  <c:v>0.96153790487439006</c:v>
                </c:pt>
                <c:pt idx="3852">
                  <c:v>0.96153790488436763</c:v>
                </c:pt>
                <c:pt idx="3853">
                  <c:v>0.96153790489429325</c:v>
                </c:pt>
                <c:pt idx="3854">
                  <c:v>0.96153790490416735</c:v>
                </c:pt>
                <c:pt idx="3855">
                  <c:v>0.96153790491399027</c:v>
                </c:pt>
                <c:pt idx="3856">
                  <c:v>0.96153790492376234</c:v>
                </c:pt>
                <c:pt idx="3857">
                  <c:v>0.96153790493348368</c:v>
                </c:pt>
                <c:pt idx="3858">
                  <c:v>0.9615379049431545</c:v>
                </c:pt>
                <c:pt idx="3859">
                  <c:v>0.96153790495277525</c:v>
                </c:pt>
                <c:pt idx="3860">
                  <c:v>0.96153790496234592</c:v>
                </c:pt>
                <c:pt idx="3861">
                  <c:v>0.96153790497186709</c:v>
                </c:pt>
                <c:pt idx="3862">
                  <c:v>0.96153790498133884</c:v>
                </c:pt>
                <c:pt idx="3863">
                  <c:v>0.96153790499076142</c:v>
                </c:pt>
                <c:pt idx="3864">
                  <c:v>0.96153790500013514</c:v>
                </c:pt>
                <c:pt idx="3865">
                  <c:v>0.96153790500946024</c:v>
                </c:pt>
                <c:pt idx="3866">
                  <c:v>0.96153790501873693</c:v>
                </c:pt>
                <c:pt idx="3867">
                  <c:v>0.96153790502796554</c:v>
                </c:pt>
                <c:pt idx="3868">
                  <c:v>0.96153790503714631</c:v>
                </c:pt>
                <c:pt idx="3869">
                  <c:v>0.96153790504627934</c:v>
                </c:pt>
                <c:pt idx="3870">
                  <c:v>0.96153790505536507</c:v>
                </c:pt>
                <c:pt idx="3871">
                  <c:v>0.96153790506440362</c:v>
                </c:pt>
                <c:pt idx="3872">
                  <c:v>0.96153790507339532</c:v>
                </c:pt>
                <c:pt idx="3873">
                  <c:v>0.96153790508234038</c:v>
                </c:pt>
                <c:pt idx="3874">
                  <c:v>0.96153790509123904</c:v>
                </c:pt>
                <c:pt idx="3875">
                  <c:v>0.96153790510009141</c:v>
                </c:pt>
                <c:pt idx="3876">
                  <c:v>0.96153790510889803</c:v>
                </c:pt>
                <c:pt idx="3877">
                  <c:v>0.96153790511765891</c:v>
                </c:pt>
                <c:pt idx="3878">
                  <c:v>0.96153790512637427</c:v>
                </c:pt>
                <c:pt idx="3879">
                  <c:v>0.96153790513504445</c:v>
                </c:pt>
                <c:pt idx="3880">
                  <c:v>0.96153790514366966</c:v>
                </c:pt>
                <c:pt idx="3881">
                  <c:v>0.96153790515225013</c:v>
                </c:pt>
                <c:pt idx="3882">
                  <c:v>0.96153790516078619</c:v>
                </c:pt>
                <c:pt idx="3883">
                  <c:v>0.96153790516927784</c:v>
                </c:pt>
                <c:pt idx="3884">
                  <c:v>0.96153790517772542</c:v>
                </c:pt>
                <c:pt idx="3885">
                  <c:v>0.96153790518612914</c:v>
                </c:pt>
                <c:pt idx="3886">
                  <c:v>0.96153790519448945</c:v>
                </c:pt>
                <c:pt idx="3887">
                  <c:v>0.96153790520280624</c:v>
                </c:pt>
                <c:pt idx="3888">
                  <c:v>0.96153790521107985</c:v>
                </c:pt>
                <c:pt idx="3889">
                  <c:v>0.96153790521931071</c:v>
                </c:pt>
                <c:pt idx="3890">
                  <c:v>0.96153790522749871</c:v>
                </c:pt>
                <c:pt idx="3891">
                  <c:v>0.96153790523564442</c:v>
                </c:pt>
                <c:pt idx="3892">
                  <c:v>0.96153790524374771</c:v>
                </c:pt>
                <c:pt idx="3893">
                  <c:v>0.96153790525180904</c:v>
                </c:pt>
                <c:pt idx="3894">
                  <c:v>0.96153790525982841</c:v>
                </c:pt>
                <c:pt idx="3895">
                  <c:v>0.96153790526780636</c:v>
                </c:pt>
                <c:pt idx="3896">
                  <c:v>0.96153790527574279</c:v>
                </c:pt>
                <c:pt idx="3897">
                  <c:v>0.96153790528363814</c:v>
                </c:pt>
                <c:pt idx="3898">
                  <c:v>0.96153790529149241</c:v>
                </c:pt>
                <c:pt idx="3899">
                  <c:v>0.96153790529930605</c:v>
                </c:pt>
                <c:pt idx="3900">
                  <c:v>0.96153790530707917</c:v>
                </c:pt>
                <c:pt idx="3901">
                  <c:v>0.96153790531481187</c:v>
                </c:pt>
                <c:pt idx="3902">
                  <c:v>0.96153790532250449</c:v>
                </c:pt>
                <c:pt idx="3903">
                  <c:v>0.96153790533015726</c:v>
                </c:pt>
                <c:pt idx="3904">
                  <c:v>0.96153790533777017</c:v>
                </c:pt>
                <c:pt idx="3905">
                  <c:v>0.96153790534534378</c:v>
                </c:pt>
                <c:pt idx="3906">
                  <c:v>0.96153790535287798</c:v>
                </c:pt>
                <c:pt idx="3907">
                  <c:v>0.96153790536037309</c:v>
                </c:pt>
                <c:pt idx="3908">
                  <c:v>0.96153790536782946</c:v>
                </c:pt>
                <c:pt idx="3909">
                  <c:v>0.96153790537524697</c:v>
                </c:pt>
                <c:pt idx="3910">
                  <c:v>0.96153790538262618</c:v>
                </c:pt>
                <c:pt idx="3911">
                  <c:v>0.96153790538996686</c:v>
                </c:pt>
                <c:pt idx="3912">
                  <c:v>0.96153790539726969</c:v>
                </c:pt>
                <c:pt idx="3913">
                  <c:v>0.96153790540453454</c:v>
                </c:pt>
                <c:pt idx="3914">
                  <c:v>0.96153790541176176</c:v>
                </c:pt>
                <c:pt idx="3915">
                  <c:v>0.96153790541895146</c:v>
                </c:pt>
                <c:pt idx="3916">
                  <c:v>0.96153790542610373</c:v>
                </c:pt>
                <c:pt idx="3917">
                  <c:v>0.96153790543321904</c:v>
                </c:pt>
                <c:pt idx="3918">
                  <c:v>0.96153790544029738</c:v>
                </c:pt>
                <c:pt idx="3919">
                  <c:v>0.96153790544733897</c:v>
                </c:pt>
                <c:pt idx="3920">
                  <c:v>0.96153790545434425</c:v>
                </c:pt>
                <c:pt idx="3921">
                  <c:v>0.9615379054613129</c:v>
                </c:pt>
                <c:pt idx="3922">
                  <c:v>0.96153790546824558</c:v>
                </c:pt>
                <c:pt idx="3923">
                  <c:v>0.96153790547514217</c:v>
                </c:pt>
                <c:pt idx="3924">
                  <c:v>0.96153790548200302</c:v>
                </c:pt>
                <c:pt idx="3925">
                  <c:v>0.96153790548882845</c:v>
                </c:pt>
                <c:pt idx="3926">
                  <c:v>0.96153790549561813</c:v>
                </c:pt>
                <c:pt idx="3927">
                  <c:v>0.96153790550237284</c:v>
                </c:pt>
                <c:pt idx="3928">
                  <c:v>0.96153790550909246</c:v>
                </c:pt>
                <c:pt idx="3929">
                  <c:v>0.96153790551577722</c:v>
                </c:pt>
                <c:pt idx="3930">
                  <c:v>0.96153790552242724</c:v>
                </c:pt>
                <c:pt idx="3931">
                  <c:v>0.96153790552904284</c:v>
                </c:pt>
                <c:pt idx="3932">
                  <c:v>0.96153790553562413</c:v>
                </c:pt>
                <c:pt idx="3933">
                  <c:v>0.96153790554217122</c:v>
                </c:pt>
                <c:pt idx="3934">
                  <c:v>0.96153790554868435</c:v>
                </c:pt>
                <c:pt idx="3935">
                  <c:v>0.96153790555516372</c:v>
                </c:pt>
                <c:pt idx="3936">
                  <c:v>0.96153790556160956</c:v>
                </c:pt>
                <c:pt idx="3937">
                  <c:v>0.96153790556802188</c:v>
                </c:pt>
                <c:pt idx="3938">
                  <c:v>0.96153790557440078</c:v>
                </c:pt>
                <c:pt idx="3939">
                  <c:v>0.9615379055807467</c:v>
                </c:pt>
                <c:pt idx="3940">
                  <c:v>0.96153790558705976</c:v>
                </c:pt>
                <c:pt idx="3941">
                  <c:v>0.96153790559334007</c:v>
                </c:pt>
                <c:pt idx="3942">
                  <c:v>0.96153790559958774</c:v>
                </c:pt>
                <c:pt idx="3943">
                  <c:v>0.96153790560580299</c:v>
                </c:pt>
                <c:pt idx="3944">
                  <c:v>0.96153790561198615</c:v>
                </c:pt>
                <c:pt idx="3945">
                  <c:v>0.96153790561813712</c:v>
                </c:pt>
                <c:pt idx="3946">
                  <c:v>0.96153790562425612</c:v>
                </c:pt>
                <c:pt idx="3947">
                  <c:v>0.96153790563034336</c:v>
                </c:pt>
                <c:pt idx="3948">
                  <c:v>0.96153790563639907</c:v>
                </c:pt>
                <c:pt idx="3949">
                  <c:v>0.96153790564242347</c:v>
                </c:pt>
                <c:pt idx="3950">
                  <c:v>0.96153790564841657</c:v>
                </c:pt>
                <c:pt idx="3951">
                  <c:v>0.96153790565437847</c:v>
                </c:pt>
                <c:pt idx="3952">
                  <c:v>0.9615379056603095</c:v>
                </c:pt>
                <c:pt idx="3953">
                  <c:v>0.96153790566620978</c:v>
                </c:pt>
                <c:pt idx="3954">
                  <c:v>0.96153790567207953</c:v>
                </c:pt>
                <c:pt idx="3955">
                  <c:v>0.96153790567791864</c:v>
                </c:pt>
                <c:pt idx="3956">
                  <c:v>0.96153790568372755</c:v>
                </c:pt>
                <c:pt idx="3957">
                  <c:v>0.96153790568950637</c:v>
                </c:pt>
                <c:pt idx="3958">
                  <c:v>0.96153790569525521</c:v>
                </c:pt>
                <c:pt idx="3959">
                  <c:v>0.96153790570097419</c:v>
                </c:pt>
                <c:pt idx="3960">
                  <c:v>0.96153790570666353</c:v>
                </c:pt>
                <c:pt idx="3961">
                  <c:v>0.96153790571232334</c:v>
                </c:pt>
                <c:pt idx="3962">
                  <c:v>0.96153790571795372</c:v>
                </c:pt>
                <c:pt idx="3963">
                  <c:v>0.96153790572355491</c:v>
                </c:pt>
                <c:pt idx="3964">
                  <c:v>0.96153790572912723</c:v>
                </c:pt>
                <c:pt idx="3965">
                  <c:v>0.96153790573467035</c:v>
                </c:pt>
                <c:pt idx="3966">
                  <c:v>0.96153790574018494</c:v>
                </c:pt>
                <c:pt idx="3967">
                  <c:v>0.96153790574567077</c:v>
                </c:pt>
                <c:pt idx="3968">
                  <c:v>0.9615379057511283</c:v>
                </c:pt>
                <c:pt idx="3969">
                  <c:v>0.9615379057565574</c:v>
                </c:pt>
                <c:pt idx="3970">
                  <c:v>0.96153790576195841</c:v>
                </c:pt>
                <c:pt idx="3971">
                  <c:v>0.96153790576733134</c:v>
                </c:pt>
                <c:pt idx="3972">
                  <c:v>0.96153790577267639</c:v>
                </c:pt>
                <c:pt idx="3973">
                  <c:v>0.9615379057779937</c:v>
                </c:pt>
                <c:pt idx="3974">
                  <c:v>0.96153790578328346</c:v>
                </c:pt>
                <c:pt idx="3975">
                  <c:v>0.96153790578854581</c:v>
                </c:pt>
                <c:pt idx="3976">
                  <c:v>0.96153790579378073</c:v>
                </c:pt>
                <c:pt idx="3977">
                  <c:v>0.96153790579898868</c:v>
                </c:pt>
                <c:pt idx="3978">
                  <c:v>0.96153790580416942</c:v>
                </c:pt>
                <c:pt idx="3979">
                  <c:v>0.96153790580932341</c:v>
                </c:pt>
                <c:pt idx="3980">
                  <c:v>0.96153790581445064</c:v>
                </c:pt>
                <c:pt idx="3981">
                  <c:v>0.96153790581955134</c:v>
                </c:pt>
                <c:pt idx="3982">
                  <c:v>0.96153790582462551</c:v>
                </c:pt>
                <c:pt idx="3983">
                  <c:v>0.96153790582967336</c:v>
                </c:pt>
                <c:pt idx="3984">
                  <c:v>0.96153790583469501</c:v>
                </c:pt>
                <c:pt idx="3985">
                  <c:v>0.96153790583969057</c:v>
                </c:pt>
                <c:pt idx="3986">
                  <c:v>0.96153790584466026</c:v>
                </c:pt>
                <c:pt idx="3987">
                  <c:v>0.96153790584960419</c:v>
                </c:pt>
                <c:pt idx="3988">
                  <c:v>0.96153790585452248</c:v>
                </c:pt>
                <c:pt idx="3989">
                  <c:v>0.96153790585941523</c:v>
                </c:pt>
                <c:pt idx="3990">
                  <c:v>0.96153790586428256</c:v>
                </c:pt>
                <c:pt idx="3991">
                  <c:v>0.96153790586912469</c:v>
                </c:pt>
                <c:pt idx="3992">
                  <c:v>0.96153790587394172</c:v>
                </c:pt>
                <c:pt idx="3993">
                  <c:v>0.96153790587873367</c:v>
                </c:pt>
                <c:pt idx="3994">
                  <c:v>0.96153790588350085</c:v>
                </c:pt>
                <c:pt idx="3995">
                  <c:v>0.96153790588824328</c:v>
                </c:pt>
                <c:pt idx="3996">
                  <c:v>0.96153790589296106</c:v>
                </c:pt>
                <c:pt idx="3997">
                  <c:v>0.96153790589765442</c:v>
                </c:pt>
                <c:pt idx="3998">
                  <c:v>0.96153790590232335</c:v>
                </c:pt>
                <c:pt idx="3999">
                  <c:v>0.96153790590696808</c:v>
                </c:pt>
                <c:pt idx="4000">
                  <c:v>0.96153790591158883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BFE-4811-925F-513F6FB22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9710712"/>
        <c:axId val="539703168"/>
      </c:scatterChart>
      <c:valAx>
        <c:axId val="539710712"/>
        <c:scaling>
          <c:orientation val="minMax"/>
          <c:max val="400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 (generation)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703168"/>
        <c:crosses val="autoZero"/>
        <c:crossBetween val="midCat"/>
      </c:valAx>
      <c:valAx>
        <c:axId val="539703168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f(t)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7107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0AA1E3F-8B02-F64F-97C6-DBA6A367A728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0B05B49-2867-6945-A9A5-DB8AE0AA9F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142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AD79F3B-DC1F-114D-8692-3BEF54A7D9C4}" type="datetimeFigureOut">
              <a:rPr lang="en-US" smtClean="0"/>
              <a:pPr/>
              <a:t>11/24/2022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05B7677-0AC4-5A4D-9CF7-896B142D3E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280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B7677-0AC4-5A4D-9CF7-896B142D3E4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98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 = p –up</a:t>
            </a:r>
            <a:r>
              <a:rPr lang="en-CA" baseline="0" dirty="0"/>
              <a:t> + v – </a:t>
            </a:r>
            <a:r>
              <a:rPr lang="en-CA" baseline="0" dirty="0" err="1"/>
              <a:t>vp</a:t>
            </a:r>
            <a:endParaRPr lang="en-CA" baseline="0" dirty="0"/>
          </a:p>
          <a:p>
            <a:r>
              <a:rPr lang="en-CA" baseline="0" dirty="0"/>
              <a:t>up + </a:t>
            </a:r>
            <a:r>
              <a:rPr lang="en-CA" baseline="0" dirty="0" err="1"/>
              <a:t>vp</a:t>
            </a:r>
            <a:r>
              <a:rPr lang="en-CA" baseline="0" dirty="0"/>
              <a:t> = v</a:t>
            </a:r>
            <a:endParaRPr lang="en-CA" dirty="0"/>
          </a:p>
          <a:p>
            <a:r>
              <a:rPr lang="en-CA" dirty="0"/>
              <a:t>p(u + v) = v</a:t>
            </a:r>
          </a:p>
          <a:p>
            <a:r>
              <a:rPr lang="en-CA" dirty="0"/>
              <a:t>P = v/(u + v)</a:t>
            </a:r>
          </a:p>
          <a:p>
            <a:endParaRPr lang="en-CA" dirty="0"/>
          </a:p>
          <a:p>
            <a:r>
              <a:rPr lang="en-CA" dirty="0" err="1"/>
              <a:t>p^hat</a:t>
            </a:r>
            <a:r>
              <a:rPr lang="en-CA" dirty="0"/>
              <a:t> = v/(u + v)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204F0-2C7B-1F48-80F0-775906FF012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47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6E8858B-BBA3-472D-B2C3-35AA11E95D7E}" type="slidenum">
              <a:rPr lang="en-US" altLang="en-US" smtClean="0">
                <a:latin typeface="Calibri" pitchFamily="34" charset="0"/>
              </a:rPr>
              <a:pPr eaLnBrk="1" hangingPunct="1"/>
              <a:t>32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u = forward mutation rate (A to a)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v = reverse mutation rate (a to A)</a:t>
            </a:r>
          </a:p>
        </p:txBody>
      </p:sp>
    </p:spTree>
    <p:extLst>
      <p:ext uri="{BB962C8B-B14F-4D97-AF65-F5344CB8AC3E}">
        <p14:creationId xmlns:p14="http://schemas.microsoft.com/office/powerpoint/2010/main" val="4193123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02756" indent="-270291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81164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13629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46095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78560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11026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43491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675957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682D76-3705-478E-941D-84609D6300DB}" type="slidenum">
              <a:rPr lang="en-US" altLang="en-US" sz="1200"/>
              <a:pPr eaLnBrk="1" hangingPunct="1">
                <a:spcBef>
                  <a:spcPct val="0"/>
                </a:spcBef>
              </a:pPr>
              <a:t>33</a:t>
            </a:fld>
            <a:endParaRPr lang="en-US" alt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fig.3.10 H&amp;C p. 117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494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09443" indent="-272863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91451" indent="-218290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28031" indent="-218290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964611" indent="-218290" defTabSz="923186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40119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83777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27435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710932" indent="-218290" defTabSz="92318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682D76-3705-478E-941D-84609D6300DB}" type="slidenum">
              <a:rPr lang="en-US" altLang="en-US" sz="1200"/>
              <a:pPr eaLnBrk="1" hangingPunct="1">
                <a:spcBef>
                  <a:spcPct val="0"/>
                </a:spcBef>
              </a:pPr>
              <a:t>34</a:t>
            </a:fld>
            <a:endParaRPr lang="en-US" alt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fig.3.10 H&amp;C p. 117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543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9C7BD4-A079-4326-9E28-A1A37CDB3001}" type="slidenum">
              <a:rPr lang="en-CA" smtClean="0"/>
              <a:pPr>
                <a:defRPr/>
              </a:pPr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1025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70E3C-42D6-4FA2-A4DE-6F7A7A717F6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80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70E3C-42D6-4FA2-A4DE-6F7A7A717F6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25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B7677-0AC4-5A4D-9CF7-896B142D3E4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9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B7677-0AC4-5A4D-9CF7-896B142D3E4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10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B7677-0AC4-5A4D-9CF7-896B142D3E4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9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p</a:t>
            </a:r>
            <a:r>
              <a:rPr lang="en-US" altLang="en-US" baseline="-25000" dirty="0"/>
              <a:t>t+1</a:t>
            </a:r>
            <a:r>
              <a:rPr lang="en-US" altLang="en-US" dirty="0"/>
              <a:t> = </a:t>
            </a:r>
            <a:r>
              <a:rPr lang="en-US" altLang="en-US" dirty="0" err="1"/>
              <a:t>p</a:t>
            </a:r>
            <a:r>
              <a:rPr lang="en-US" altLang="en-US" baseline="-25000" dirty="0" err="1"/>
              <a:t>t</a:t>
            </a:r>
            <a:r>
              <a:rPr lang="en-US" altLang="en-US" dirty="0"/>
              <a:t>(1-u)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p</a:t>
            </a:r>
            <a:r>
              <a:rPr lang="en-US" altLang="en-US" baseline="-25000" dirty="0"/>
              <a:t>t+2</a:t>
            </a:r>
            <a:r>
              <a:rPr lang="en-US" altLang="en-US" dirty="0"/>
              <a:t> = p</a:t>
            </a:r>
            <a:r>
              <a:rPr lang="en-US" altLang="en-US" baseline="-25000" dirty="0"/>
              <a:t>t+1</a:t>
            </a:r>
            <a:r>
              <a:rPr lang="en-US" altLang="en-US" dirty="0"/>
              <a:t>(1-u)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p</a:t>
            </a:r>
            <a:r>
              <a:rPr lang="en-US" altLang="en-US" baseline="-25000" dirty="0"/>
              <a:t>t+2</a:t>
            </a:r>
            <a:r>
              <a:rPr lang="en-US" altLang="en-US" dirty="0"/>
              <a:t> =</a:t>
            </a:r>
            <a:r>
              <a:rPr lang="en-US" altLang="en-US" dirty="0" err="1"/>
              <a:t>p</a:t>
            </a:r>
            <a:r>
              <a:rPr lang="en-US" altLang="en-US" baseline="-25000" dirty="0" err="1"/>
              <a:t>t</a:t>
            </a:r>
            <a:r>
              <a:rPr lang="en-US" altLang="en-US" dirty="0"/>
              <a:t>(1-u)</a:t>
            </a:r>
            <a:r>
              <a:rPr lang="en-US" altLang="en-US" baseline="30000" dirty="0"/>
              <a:t>2</a:t>
            </a:r>
            <a:r>
              <a:rPr lang="en-US" altLang="en-US" dirty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i="1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i="1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i="1" dirty="0" err="1"/>
              <a:t>p</a:t>
            </a:r>
            <a:r>
              <a:rPr lang="en-CA" baseline="-25000" dirty="0" err="1"/>
              <a:t>t</a:t>
            </a:r>
            <a:r>
              <a:rPr lang="en-CA" dirty="0"/>
              <a:t> = </a:t>
            </a:r>
            <a:r>
              <a:rPr lang="en-CA" i="1" dirty="0"/>
              <a:t>p</a:t>
            </a:r>
            <a:r>
              <a:rPr lang="en-CA" baseline="-25000" dirty="0"/>
              <a:t>0</a:t>
            </a:r>
            <a:r>
              <a:rPr lang="en-CA" dirty="0"/>
              <a:t>(1-u)</a:t>
            </a:r>
            <a:r>
              <a:rPr lang="en-CA" baseline="30000" dirty="0"/>
              <a:t>t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204F0-2C7B-1F48-80F0-775906FF012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3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4154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9BEC4CD-8937-4F39-8D00-DD5FBDC6B37A}" type="slidenum">
              <a:rPr lang="en-US" altLang="en-US" smtClean="0">
                <a:latin typeface="Calibri" pitchFamily="34" charset="0"/>
              </a:rPr>
              <a:pPr eaLnBrk="1" hangingPunct="1"/>
              <a:t>27</a:t>
            </a:fld>
            <a:endParaRPr lang="en-US" altLang="en-US">
              <a:latin typeface="Calibri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309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AutoNum type="alphaLcParenR"/>
            </a:pPr>
            <a:r>
              <a:rPr lang="en-US" altLang="en-US" sz="1200" dirty="0">
                <a:latin typeface="Calibri" pitchFamily="34" charset="0"/>
                <a:cs typeface="Arial" pitchFamily="34" charset="0"/>
              </a:rPr>
              <a:t>Given</a:t>
            </a:r>
            <a:r>
              <a:rPr lang="en-US" altLang="en-US" sz="1200" i="1" dirty="0">
                <a:latin typeface="Calibri" pitchFamily="34" charset="0"/>
                <a:cs typeface="Arial" pitchFamily="34" charset="0"/>
              </a:rPr>
              <a:t> p</a:t>
            </a:r>
            <a:r>
              <a:rPr lang="en-US" altLang="en-US" sz="1200" i="1" baseline="-25000" dirty="0">
                <a:latin typeface="Calibri" pitchFamily="34" charset="0"/>
                <a:cs typeface="Arial" pitchFamily="34" charset="0"/>
              </a:rPr>
              <a:t>m</a:t>
            </a:r>
            <a:r>
              <a:rPr lang="en-US" altLang="en-US" sz="1200" dirty="0">
                <a:latin typeface="Calibri" pitchFamily="34" charset="0"/>
                <a:cs typeface="Arial" pitchFamily="34" charset="0"/>
              </a:rPr>
              <a:t> = 0, </a:t>
            </a:r>
            <a:r>
              <a:rPr lang="en-US" altLang="en-US" sz="1200" i="1" dirty="0">
                <a:latin typeface="Calibri" pitchFamily="34" charset="0"/>
                <a:cs typeface="Arial" pitchFamily="34" charset="0"/>
              </a:rPr>
              <a:t>p</a:t>
            </a:r>
            <a:r>
              <a:rPr lang="en-US" altLang="en-US" sz="1200" i="1" baseline="-25000" dirty="0">
                <a:latin typeface="Calibri" pitchFamily="34" charset="0"/>
                <a:cs typeface="Arial" pitchFamily="34" charset="0"/>
              </a:rPr>
              <a:t>0</a:t>
            </a:r>
            <a:r>
              <a:rPr lang="en-US" altLang="en-US" sz="1200" dirty="0">
                <a:latin typeface="Calibri" pitchFamily="34" charset="0"/>
                <a:cs typeface="Arial" pitchFamily="34" charset="0"/>
              </a:rPr>
              <a:t> = 1, </a:t>
            </a:r>
            <a:r>
              <a:rPr lang="en-US" altLang="en-US" sz="1200" i="1" dirty="0">
                <a:latin typeface="Calibri" pitchFamily="34" charset="0"/>
              </a:rPr>
              <a:t>m</a:t>
            </a:r>
            <a:r>
              <a:rPr lang="en-US" altLang="en-US" sz="1200" dirty="0">
                <a:latin typeface="Calibri" pitchFamily="34" charset="0"/>
              </a:rPr>
              <a:t> = 0.01, </a:t>
            </a:r>
            <a:r>
              <a:rPr lang="en-US" altLang="en-US" sz="1200" i="1" dirty="0" err="1">
                <a:latin typeface="Calibri" pitchFamily="34" charset="0"/>
              </a:rPr>
              <a:t>p</a:t>
            </a:r>
            <a:r>
              <a:rPr lang="en-US" altLang="en-US" sz="1200" i="1" baseline="-25000" dirty="0" err="1">
                <a:latin typeface="Calibri" pitchFamily="34" charset="0"/>
              </a:rPr>
              <a:t>t</a:t>
            </a:r>
            <a:r>
              <a:rPr lang="en-US" altLang="en-US" sz="1200" dirty="0">
                <a:latin typeface="Calibri" pitchFamily="34" charset="0"/>
              </a:rPr>
              <a:t> =  0.5</a:t>
            </a:r>
          </a:p>
          <a:p>
            <a:pPr eaLnBrk="1" hangingPunct="1"/>
            <a:r>
              <a:rPr lang="en-US" altLang="en-US" sz="1200" dirty="0">
                <a:latin typeface="Calibri" pitchFamily="34" charset="0"/>
              </a:rPr>
              <a:t>  so: 0.5 = 1(1 – 0.01)</a:t>
            </a:r>
            <a:r>
              <a:rPr lang="en-US" altLang="en-US" sz="1200" i="1" baseline="30000" dirty="0">
                <a:latin typeface="Calibri" pitchFamily="34" charset="0"/>
              </a:rPr>
              <a:t>t</a:t>
            </a:r>
          </a:p>
          <a:p>
            <a:pPr eaLnBrk="1" hangingPunct="1"/>
            <a:r>
              <a:rPr lang="en-US" altLang="en-US" sz="1200" dirty="0">
                <a:latin typeface="Calibri" pitchFamily="34" charset="0"/>
              </a:rPr>
              <a:t>        ln (0.5) = </a:t>
            </a:r>
            <a:r>
              <a:rPr lang="en-US" altLang="en-US" sz="1200" i="1" dirty="0">
                <a:latin typeface="Calibri" pitchFamily="34" charset="0"/>
              </a:rPr>
              <a:t>t </a:t>
            </a:r>
            <a:r>
              <a:rPr lang="en-US" altLang="en-US" sz="1200" dirty="0">
                <a:latin typeface="Calibri" pitchFamily="34" charset="0"/>
              </a:rPr>
              <a:t>ln(0.99)</a:t>
            </a:r>
          </a:p>
          <a:p>
            <a:pPr eaLnBrk="1" hangingPunct="1"/>
            <a:r>
              <a:rPr lang="en-US" altLang="en-US" sz="1200" dirty="0">
                <a:latin typeface="Calibri" pitchFamily="34" charset="0"/>
              </a:rPr>
              <a:t>         </a:t>
            </a:r>
            <a:r>
              <a:rPr lang="en-US" altLang="en-US" sz="1200" i="1" dirty="0">
                <a:latin typeface="Calibri" pitchFamily="34" charset="0"/>
              </a:rPr>
              <a:t>t</a:t>
            </a:r>
            <a:r>
              <a:rPr lang="en-US" altLang="en-US" sz="1200" dirty="0">
                <a:latin typeface="Calibri" pitchFamily="34" charset="0"/>
              </a:rPr>
              <a:t> = ln(0.5)/ln(0.99)  </a:t>
            </a:r>
            <a:r>
              <a:rPr lang="en-US" altLang="en-US" sz="1200" dirty="0">
                <a:latin typeface="Calibri" pitchFamily="34" charset="0"/>
                <a:cs typeface="Arial" pitchFamily="34" charset="0"/>
              </a:rPr>
              <a:t>≈ 69 generations</a:t>
            </a:r>
          </a:p>
          <a:p>
            <a:pPr eaLnBrk="1" hangingPunct="1"/>
            <a:endParaRPr lang="en-US" altLang="en-US" sz="1200" dirty="0">
              <a:latin typeface="Calibri" pitchFamily="34" charset="0"/>
              <a:cs typeface="Arial" pitchFamily="34" charset="0"/>
            </a:endParaRPr>
          </a:p>
          <a:p>
            <a:pPr eaLnBrk="1" hangingPunct="1">
              <a:buFontTx/>
              <a:buAutoNum type="alphaLcParenR" startAt="2"/>
            </a:pPr>
            <a:r>
              <a:rPr lang="en-US" altLang="en-US" sz="1200" dirty="0">
                <a:latin typeface="Calibri" pitchFamily="34" charset="0"/>
              </a:rPr>
              <a:t>Given </a:t>
            </a:r>
            <a:r>
              <a:rPr lang="en-US" altLang="en-US" sz="1200" i="1" dirty="0">
                <a:latin typeface="Calibri" pitchFamily="34" charset="0"/>
                <a:cs typeface="Arial" pitchFamily="34" charset="0"/>
              </a:rPr>
              <a:t>p</a:t>
            </a:r>
            <a:r>
              <a:rPr lang="en-US" altLang="en-US" sz="1200" i="1" baseline="-25000" dirty="0">
                <a:latin typeface="Calibri" pitchFamily="34" charset="0"/>
                <a:cs typeface="Arial" pitchFamily="34" charset="0"/>
              </a:rPr>
              <a:t>0</a:t>
            </a:r>
            <a:r>
              <a:rPr lang="en-US" altLang="en-US" sz="1200" dirty="0">
                <a:latin typeface="Calibri" pitchFamily="34" charset="0"/>
                <a:cs typeface="Arial" pitchFamily="34" charset="0"/>
              </a:rPr>
              <a:t> = 1, </a:t>
            </a:r>
            <a:r>
              <a:rPr lang="el-GR" altLang="en-US" sz="1200" i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en-US" sz="1200" dirty="0">
                <a:latin typeface="Calibri" pitchFamily="34" charset="0"/>
              </a:rPr>
              <a:t> = 5</a:t>
            </a:r>
            <a:r>
              <a:rPr lang="en-US" altLang="en-US" sz="1200" dirty="0">
                <a:latin typeface="Calibri" pitchFamily="34" charset="0"/>
                <a:cs typeface="Arial" pitchFamily="34" charset="0"/>
              </a:rPr>
              <a:t>×10</a:t>
            </a:r>
            <a:r>
              <a:rPr lang="en-US" altLang="en-US" sz="1200" baseline="30000" dirty="0">
                <a:latin typeface="Calibri" pitchFamily="34" charset="0"/>
                <a:cs typeface="Arial" pitchFamily="34" charset="0"/>
              </a:rPr>
              <a:t>-6</a:t>
            </a:r>
            <a:r>
              <a:rPr lang="en-US" altLang="en-US" sz="1200" dirty="0">
                <a:latin typeface="Calibri" pitchFamily="34" charset="0"/>
                <a:cs typeface="Arial" pitchFamily="34" charset="0"/>
              </a:rPr>
              <a:t>, and </a:t>
            </a:r>
            <a:r>
              <a:rPr lang="en-US" altLang="en-US" sz="1200" i="1" dirty="0" err="1">
                <a:latin typeface="Calibri" pitchFamily="34" charset="0"/>
                <a:cs typeface="Arial" pitchFamily="34" charset="0"/>
              </a:rPr>
              <a:t>p</a:t>
            </a:r>
            <a:r>
              <a:rPr lang="en-US" altLang="en-US" sz="1200" i="1" baseline="-25000" dirty="0" err="1">
                <a:latin typeface="Calibri" pitchFamily="34" charset="0"/>
                <a:cs typeface="Arial" pitchFamily="34" charset="0"/>
              </a:rPr>
              <a:t>t</a:t>
            </a:r>
            <a:r>
              <a:rPr lang="en-US" altLang="en-US" sz="1200" dirty="0">
                <a:latin typeface="Calibri" pitchFamily="34" charset="0"/>
                <a:cs typeface="Arial" pitchFamily="34" charset="0"/>
              </a:rPr>
              <a:t> = 0.5</a:t>
            </a:r>
          </a:p>
          <a:p>
            <a:pPr eaLnBrk="1" hangingPunct="1"/>
            <a:r>
              <a:rPr lang="en-US" altLang="en-US" sz="1200" dirty="0">
                <a:latin typeface="Calibri" pitchFamily="34" charset="0"/>
                <a:cs typeface="Arial" pitchFamily="34" charset="0"/>
              </a:rPr>
              <a:t>  so: 0.5 = 1(1 - </a:t>
            </a:r>
            <a:r>
              <a:rPr lang="en-US" altLang="en-US" sz="1200" dirty="0">
                <a:latin typeface="Calibri" pitchFamily="34" charset="0"/>
              </a:rPr>
              <a:t>5</a:t>
            </a:r>
            <a:r>
              <a:rPr lang="en-US" altLang="en-US" sz="1200" dirty="0">
                <a:latin typeface="Calibri" pitchFamily="34" charset="0"/>
                <a:cs typeface="Arial" pitchFamily="34" charset="0"/>
              </a:rPr>
              <a:t>×10</a:t>
            </a:r>
            <a:r>
              <a:rPr lang="en-US" altLang="en-US" sz="1200" baseline="30000" dirty="0">
                <a:latin typeface="Calibri" pitchFamily="34" charset="0"/>
                <a:cs typeface="Arial" pitchFamily="34" charset="0"/>
              </a:rPr>
              <a:t>-6</a:t>
            </a:r>
            <a:r>
              <a:rPr lang="en-US" altLang="en-US" sz="1200" dirty="0">
                <a:latin typeface="Calibri" pitchFamily="34" charset="0"/>
                <a:cs typeface="Arial" pitchFamily="34" charset="0"/>
              </a:rPr>
              <a:t>)</a:t>
            </a:r>
            <a:r>
              <a:rPr lang="en-US" altLang="en-US" sz="1200" i="1" baseline="30000" dirty="0">
                <a:latin typeface="Calibri" pitchFamily="34" charset="0"/>
                <a:cs typeface="Arial" pitchFamily="34" charset="0"/>
              </a:rPr>
              <a:t>t</a:t>
            </a:r>
          </a:p>
          <a:p>
            <a:pPr eaLnBrk="1" hangingPunct="1"/>
            <a:r>
              <a:rPr lang="en-US" altLang="en-US" sz="1200" dirty="0">
                <a:latin typeface="Calibri" pitchFamily="34" charset="0"/>
              </a:rPr>
              <a:t>        ln(0.5) = </a:t>
            </a:r>
            <a:r>
              <a:rPr lang="en-US" altLang="en-US" sz="1200" i="1" dirty="0">
                <a:latin typeface="Calibri" pitchFamily="34" charset="0"/>
              </a:rPr>
              <a:t>t</a:t>
            </a:r>
            <a:r>
              <a:rPr lang="en-US" altLang="en-US" sz="1200" dirty="0">
                <a:latin typeface="Calibri" pitchFamily="34" charset="0"/>
              </a:rPr>
              <a:t> ln(0.999995)</a:t>
            </a:r>
          </a:p>
          <a:p>
            <a:pPr eaLnBrk="1" hangingPunct="1"/>
            <a:r>
              <a:rPr lang="en-US" altLang="en-US" sz="1200" dirty="0">
                <a:latin typeface="Calibri" pitchFamily="34" charset="0"/>
              </a:rPr>
              <a:t>	    t = ln(0.5)/ln(0.999995)   </a:t>
            </a:r>
            <a:r>
              <a:rPr lang="en-US" altLang="en-US" sz="1200" dirty="0">
                <a:latin typeface="Calibri" pitchFamily="34" charset="0"/>
                <a:cs typeface="Arial" pitchFamily="34" charset="0"/>
              </a:rPr>
              <a:t>≈ 138,629 generations</a:t>
            </a:r>
          </a:p>
          <a:p>
            <a:pPr eaLnBrk="1" hangingPunct="1"/>
            <a:endParaRPr lang="en-US" altLang="en-US" sz="1200" dirty="0">
              <a:latin typeface="Calibri" pitchFamily="34" charset="0"/>
              <a:cs typeface="Arial" pitchFamily="34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204F0-2C7B-1F48-80F0-775906FF012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84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204F0-2C7B-1F48-80F0-775906FF012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6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1442"/>
            <a:ext cx="7772400" cy="1264847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40243"/>
            <a:ext cx="6400800" cy="21985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7A0FC-C1E4-4F4A-91FB-D7B08D662550}" type="datetime1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>
            <a:grpSpLocks/>
          </p:cNvGrpSpPr>
          <p:nvPr userDrawn="1"/>
        </p:nvGrpSpPr>
        <p:grpSpPr bwMode="auto">
          <a:xfrm>
            <a:off x="11112" y="3092450"/>
            <a:ext cx="9132888" cy="152400"/>
            <a:chOff x="0" y="900"/>
            <a:chExt cx="5753" cy="96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0" y="900"/>
              <a:ext cx="5753" cy="47"/>
            </a:xfrm>
            <a:prstGeom prst="rect">
              <a:avLst/>
            </a:prstGeom>
            <a:gradFill rotWithShape="0">
              <a:gsLst>
                <a:gs pos="0">
                  <a:srgbClr val="00C0C0">
                    <a:gamma/>
                    <a:shade val="49804"/>
                    <a:invGamma/>
                  </a:srgbClr>
                </a:gs>
                <a:gs pos="50000">
                  <a:srgbClr val="00C0C0"/>
                </a:gs>
                <a:gs pos="100000">
                  <a:srgbClr val="00C0C0">
                    <a:gamma/>
                    <a:shade val="4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0" y="972"/>
              <a:ext cx="5753" cy="24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4831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6788"/>
            <a:ext cx="8229600" cy="5039376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84DA-0186-4C7A-AFD1-FBC65ABFD31F}" type="datetime1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>
            <a:grpSpLocks/>
          </p:cNvGrpSpPr>
          <p:nvPr userDrawn="1"/>
        </p:nvGrpSpPr>
        <p:grpSpPr bwMode="auto">
          <a:xfrm>
            <a:off x="0" y="838200"/>
            <a:ext cx="9132888" cy="152400"/>
            <a:chOff x="0" y="900"/>
            <a:chExt cx="5753" cy="96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0" y="900"/>
              <a:ext cx="5753" cy="47"/>
            </a:xfrm>
            <a:prstGeom prst="rect">
              <a:avLst/>
            </a:prstGeom>
            <a:gradFill rotWithShape="0">
              <a:gsLst>
                <a:gs pos="0">
                  <a:srgbClr val="00C0C0">
                    <a:gamma/>
                    <a:shade val="49804"/>
                    <a:invGamma/>
                  </a:srgbClr>
                </a:gs>
                <a:gs pos="50000">
                  <a:srgbClr val="00C0C0"/>
                </a:gs>
                <a:gs pos="100000">
                  <a:srgbClr val="00C0C0">
                    <a:gamma/>
                    <a:shade val="4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0" y="972"/>
              <a:ext cx="5753" cy="24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7296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EAF9-4E24-4045-AD0A-1A566E46536A}" type="datetime1">
              <a:rPr lang="en-US" smtClean="0"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6"/>
          <p:cNvGrpSpPr>
            <a:grpSpLocks/>
          </p:cNvGrpSpPr>
          <p:nvPr userDrawn="1"/>
        </p:nvGrpSpPr>
        <p:grpSpPr bwMode="auto">
          <a:xfrm>
            <a:off x="0" y="838200"/>
            <a:ext cx="9132888" cy="152400"/>
            <a:chOff x="0" y="900"/>
            <a:chExt cx="5753" cy="96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0" y="900"/>
              <a:ext cx="5753" cy="47"/>
            </a:xfrm>
            <a:prstGeom prst="rect">
              <a:avLst/>
            </a:prstGeom>
            <a:gradFill rotWithShape="0">
              <a:gsLst>
                <a:gs pos="0">
                  <a:srgbClr val="00C0C0">
                    <a:gamma/>
                    <a:shade val="49804"/>
                    <a:invGamma/>
                  </a:srgbClr>
                </a:gs>
                <a:gs pos="50000">
                  <a:srgbClr val="00C0C0"/>
                </a:gs>
                <a:gs pos="100000">
                  <a:srgbClr val="00C0C0">
                    <a:gamma/>
                    <a:shade val="4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0" y="972"/>
              <a:ext cx="5753" cy="24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D773-63E5-46D5-A368-A5C81897C373}" type="datetime1">
              <a:rPr lang="en-US" smtClean="0"/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D7E22-BBEE-4471-9A71-3A9A56354845}" type="datetime1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0444" y="6356350"/>
            <a:ext cx="5263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0D2BD-ADA9-8E4F-9CAB-B69F2D0F4F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7.png"/><Relationship Id="rId7" Type="http://schemas.openxmlformats.org/officeDocument/2006/relationships/image" Target="../media/image15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0.png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1.png"/><Relationship Id="rId3" Type="http://schemas.openxmlformats.org/officeDocument/2006/relationships/chart" Target="../charts/chart4.xml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58.png"/><Relationship Id="rId10" Type="http://schemas.openxmlformats.org/officeDocument/2006/relationships/image" Target="../media/image57.png"/><Relationship Id="rId4" Type="http://schemas.openxmlformats.org/officeDocument/2006/relationships/chart" Target="../charts/chart5.xml"/><Relationship Id="rId9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volutiongenetics.georgetown.edu/simulations/mullers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56147"/>
            <a:ext cx="7772400" cy="1264847"/>
          </a:xfrm>
        </p:spPr>
        <p:txBody>
          <a:bodyPr>
            <a:normAutofit fontScale="90000"/>
          </a:bodyPr>
          <a:lstStyle/>
          <a:p>
            <a:r>
              <a:rPr lang="en-US" dirty="0"/>
              <a:t>Lecture 22</a:t>
            </a:r>
            <a:br>
              <a:rPr lang="en-US" dirty="0"/>
            </a:br>
            <a:r>
              <a:rPr lang="en-US" dirty="0"/>
              <a:t>Mutation</a:t>
            </a:r>
            <a:r>
              <a:rPr lang="en-US"/>
              <a:t>, recombination and drift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Prof. Xuhua Xia</a:t>
            </a:r>
          </a:p>
          <a:p>
            <a:r>
              <a:rPr lang="en-US" altLang="en-US" sz="2400" dirty="0"/>
              <a:t>xxia@uottawa.ca</a:t>
            </a:r>
          </a:p>
          <a:p>
            <a:r>
              <a:rPr lang="en-US" altLang="en-US" sz="2400" dirty="0"/>
              <a:t>http://dambe.bio.uottawa.ca</a:t>
            </a:r>
          </a:p>
          <a:p>
            <a:r>
              <a:rPr lang="en-US" altLang="en-US" sz="2400" dirty="0"/>
              <a:t>©University of Ottawa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C4128B8-69D7-B4DF-C850-0EFE333F9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41" y="1809433"/>
            <a:ext cx="6016461" cy="50090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6D9DB9-D1ED-7EE7-D70E-4AA297EC6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74" y="31342"/>
            <a:ext cx="8160169" cy="17780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01C153-9AE7-38FF-7418-0077EDE03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BA3C0E4-E95D-91C7-0CE7-3541DCB4F418}"/>
              </a:ext>
            </a:extLst>
          </p:cNvPr>
          <p:cNvCxnSpPr/>
          <p:nvPr/>
        </p:nvCxnSpPr>
        <p:spPr>
          <a:xfrm>
            <a:off x="1938206" y="3105835"/>
            <a:ext cx="165678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698259A-7113-1E0A-FFC7-D1EBCF0B15EF}"/>
              </a:ext>
            </a:extLst>
          </p:cNvPr>
          <p:cNvSpPr txBox="1"/>
          <p:nvPr/>
        </p:nvSpPr>
        <p:spPr>
          <a:xfrm>
            <a:off x="2209810" y="2782669"/>
            <a:ext cx="1059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Mutation</a:t>
            </a:r>
          </a:p>
          <a:p>
            <a:r>
              <a:rPr lang="en-CA" dirty="0"/>
              <a:t>Drift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CAA379-C491-6D82-BB52-D1A6396E408A}"/>
              </a:ext>
            </a:extLst>
          </p:cNvPr>
          <p:cNvCxnSpPr/>
          <p:nvPr/>
        </p:nvCxnSpPr>
        <p:spPr>
          <a:xfrm>
            <a:off x="5615659" y="3105835"/>
            <a:ext cx="1661532" cy="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6F85140-12E0-652C-9F0B-9748D0173207}"/>
              </a:ext>
            </a:extLst>
          </p:cNvPr>
          <p:cNvSpPr txBox="1"/>
          <p:nvPr/>
        </p:nvSpPr>
        <p:spPr>
          <a:xfrm>
            <a:off x="5784795" y="2782668"/>
            <a:ext cx="102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Natural </a:t>
            </a:r>
          </a:p>
          <a:p>
            <a:r>
              <a:rPr lang="en-CA" dirty="0"/>
              <a:t>selection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64F793-2898-9E51-DF34-F9EA5FDE6F16}"/>
              </a:ext>
            </a:extLst>
          </p:cNvPr>
          <p:cNvSpPr/>
          <p:nvPr/>
        </p:nvSpPr>
        <p:spPr>
          <a:xfrm>
            <a:off x="746974" y="1197735"/>
            <a:ext cx="2775398" cy="595002"/>
          </a:xfrm>
          <a:prstGeom prst="rect">
            <a:avLst/>
          </a:prstGeom>
          <a:solidFill>
            <a:srgbClr val="FF00FF">
              <a:alpha val="12941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705A04-587C-AE8C-C103-320410E973C9}"/>
              </a:ext>
            </a:extLst>
          </p:cNvPr>
          <p:cNvSpPr/>
          <p:nvPr/>
        </p:nvSpPr>
        <p:spPr>
          <a:xfrm>
            <a:off x="3928056" y="268729"/>
            <a:ext cx="2450556" cy="845294"/>
          </a:xfrm>
          <a:prstGeom prst="rect">
            <a:avLst/>
          </a:prstGeom>
          <a:solidFill>
            <a:srgbClr val="FF00FF">
              <a:alpha val="12941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890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Nature's solution: Recombination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92838" y="1163012"/>
            <a:ext cx="2166151" cy="2308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      b       c     D      E</a:t>
            </a:r>
          </a:p>
        </p:txBody>
      </p:sp>
      <p:sp>
        <p:nvSpPr>
          <p:cNvPr id="7" name="Rectangle 6"/>
          <p:cNvSpPr/>
          <p:nvPr/>
        </p:nvSpPr>
        <p:spPr>
          <a:xfrm>
            <a:off x="292837" y="1794926"/>
            <a:ext cx="2166151" cy="2308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      B       C     d      e</a:t>
            </a:r>
          </a:p>
        </p:txBody>
      </p:sp>
      <p:cxnSp>
        <p:nvCxnSpPr>
          <p:cNvPr id="9" name="Straight Connector 8"/>
          <p:cNvCxnSpPr>
            <a:stCxn id="7" idx="0"/>
          </p:cNvCxnSpPr>
          <p:nvPr/>
        </p:nvCxnSpPr>
        <p:spPr>
          <a:xfrm flipV="1">
            <a:off x="1375913" y="1393831"/>
            <a:ext cx="426129" cy="4010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2"/>
          </p:cNvCxnSpPr>
          <p:nvPr/>
        </p:nvCxnSpPr>
        <p:spPr>
          <a:xfrm>
            <a:off x="1375914" y="1393831"/>
            <a:ext cx="426128" cy="3898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2995" y="2402794"/>
            <a:ext cx="264070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Recombination generates parental and recombinate gamates/haploids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AbcDE (2 deleterious)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ABCde (2 deleterious)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Abcde (4 deleterious)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ABCDE (0 deleterious)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Selection at haploid stage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AbcDE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ABCde</a:t>
            </a:r>
          </a:p>
          <a:p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Abcde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ABCDE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372538" y="1297673"/>
            <a:ext cx="5487639" cy="2857298"/>
            <a:chOff x="2601156" y="3681614"/>
            <a:chExt cx="5487639" cy="2857298"/>
          </a:xfrm>
        </p:grpSpPr>
        <p:sp>
          <p:nvSpPr>
            <p:cNvPr id="11269" name="Rectangle 11268"/>
            <p:cNvSpPr/>
            <p:nvPr/>
          </p:nvSpPr>
          <p:spPr>
            <a:xfrm>
              <a:off x="2601157" y="5109817"/>
              <a:ext cx="5487638" cy="1429095"/>
            </a:xfrm>
            <a:prstGeom prst="rect">
              <a:avLst/>
            </a:prstGeom>
            <a:solidFill>
              <a:srgbClr val="008000">
                <a:alpha val="30196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601156" y="3681614"/>
              <a:ext cx="5487639" cy="1429095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30196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963879" y="3762027"/>
              <a:ext cx="2388093" cy="8912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Haploid gametophte (n)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3932807" y="5572639"/>
              <a:ext cx="2450238" cy="89124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Diploid Sporophyte (2n)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6771870" y="4870446"/>
              <a:ext cx="133165" cy="1063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068897" y="4764099"/>
              <a:ext cx="133165" cy="106347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051674" y="5264113"/>
              <a:ext cx="133165" cy="10634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699473" y="4881931"/>
              <a:ext cx="133165" cy="10634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322235" y="4836847"/>
              <a:ext cx="133165" cy="10634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850902" y="4632593"/>
              <a:ext cx="133165" cy="10634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144020" y="4641379"/>
              <a:ext cx="133165" cy="10634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0" name="TextBox 11269"/>
            <p:cNvSpPr txBox="1"/>
            <p:nvPr/>
          </p:nvSpPr>
          <p:spPr>
            <a:xfrm>
              <a:off x="7096658" y="5133251"/>
              <a:ext cx="8456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zygote</a:t>
              </a:r>
            </a:p>
            <a:p>
              <a:pPr algn="ctr"/>
              <a:r>
                <a:rPr lang="en-US"/>
                <a:t>(2n)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100902" y="4440944"/>
              <a:ext cx="9878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gamete</a:t>
              </a:r>
            </a:p>
            <a:p>
              <a:pPr algn="ctr"/>
              <a:r>
                <a:rPr lang="en-US"/>
                <a:t>(n)</a:t>
              </a:r>
            </a:p>
          </p:txBody>
        </p:sp>
        <p:cxnSp>
          <p:nvCxnSpPr>
            <p:cNvPr id="11277" name="Straight Arrow Connector 11276"/>
            <p:cNvCxnSpPr>
              <a:stCxn id="19" idx="5"/>
              <a:endCxn id="20" idx="7"/>
            </p:cNvCxnSpPr>
            <p:nvPr/>
          </p:nvCxnSpPr>
          <p:spPr>
            <a:xfrm flipH="1">
              <a:off x="7165337" y="4854872"/>
              <a:ext cx="17223" cy="42481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9" name="Straight Arrow Connector 11278"/>
            <p:cNvCxnSpPr>
              <a:stCxn id="16" idx="4"/>
              <a:endCxn id="20" idx="1"/>
            </p:cNvCxnSpPr>
            <p:nvPr/>
          </p:nvCxnSpPr>
          <p:spPr>
            <a:xfrm>
              <a:off x="6838453" y="4976793"/>
              <a:ext cx="232723" cy="30289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88" name="Freeform 11287"/>
            <p:cNvSpPr/>
            <p:nvPr/>
          </p:nvSpPr>
          <p:spPr>
            <a:xfrm>
              <a:off x="2965142" y="4767309"/>
              <a:ext cx="976543" cy="1180730"/>
            </a:xfrm>
            <a:custGeom>
              <a:avLst/>
              <a:gdLst>
                <a:gd name="connsiteX0" fmla="*/ 976543 w 976543"/>
                <a:gd name="connsiteY0" fmla="*/ 1180730 h 1180730"/>
                <a:gd name="connsiteX1" fmla="*/ 195308 w 976543"/>
                <a:gd name="connsiteY1" fmla="*/ 319596 h 1180730"/>
                <a:gd name="connsiteX2" fmla="*/ 0 w 976543"/>
                <a:gd name="connsiteY2" fmla="*/ 0 h 118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6543" h="1180730">
                  <a:moveTo>
                    <a:pt x="976543" y="1180730"/>
                  </a:moveTo>
                  <a:cubicBezTo>
                    <a:pt x="667304" y="848557"/>
                    <a:pt x="358065" y="516384"/>
                    <a:pt x="195308" y="319596"/>
                  </a:cubicBezTo>
                  <a:cubicBezTo>
                    <a:pt x="32551" y="122808"/>
                    <a:pt x="16275" y="61404"/>
                    <a:pt x="0" y="0"/>
                  </a:cubicBezTo>
                </a:path>
              </a:pathLst>
            </a:custGeom>
            <a:noFill/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2" name="Freeform 11291"/>
            <p:cNvSpPr/>
            <p:nvPr/>
          </p:nvSpPr>
          <p:spPr>
            <a:xfrm>
              <a:off x="3190043" y="4758431"/>
              <a:ext cx="760520" cy="1171852"/>
            </a:xfrm>
            <a:custGeom>
              <a:avLst/>
              <a:gdLst>
                <a:gd name="connsiteX0" fmla="*/ 760520 w 760520"/>
                <a:gd name="connsiteY0" fmla="*/ 1171852 h 1171852"/>
                <a:gd name="connsiteX1" fmla="*/ 432046 w 760520"/>
                <a:gd name="connsiteY1" fmla="*/ 781235 h 1171852"/>
                <a:gd name="connsiteX2" fmla="*/ 59184 w 760520"/>
                <a:gd name="connsiteY2" fmla="*/ 248575 h 1171852"/>
                <a:gd name="connsiteX3" fmla="*/ 5918 w 760520"/>
                <a:gd name="connsiteY3" fmla="*/ 0 h 117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520" h="1171852">
                  <a:moveTo>
                    <a:pt x="760520" y="1171852"/>
                  </a:moveTo>
                  <a:cubicBezTo>
                    <a:pt x="654727" y="1053483"/>
                    <a:pt x="548935" y="935114"/>
                    <a:pt x="432046" y="781235"/>
                  </a:cubicBezTo>
                  <a:cubicBezTo>
                    <a:pt x="315157" y="627355"/>
                    <a:pt x="130205" y="378781"/>
                    <a:pt x="59184" y="248575"/>
                  </a:cubicBezTo>
                  <a:cubicBezTo>
                    <a:pt x="-11837" y="118369"/>
                    <a:pt x="-2960" y="59184"/>
                    <a:pt x="5918" y="0"/>
                  </a:cubicBezTo>
                </a:path>
              </a:pathLst>
            </a:custGeom>
            <a:noFill/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3" name="Freeform 11292"/>
            <p:cNvSpPr/>
            <p:nvPr/>
          </p:nvSpPr>
          <p:spPr>
            <a:xfrm>
              <a:off x="3391270" y="4962617"/>
              <a:ext cx="577048" cy="967666"/>
            </a:xfrm>
            <a:custGeom>
              <a:avLst/>
              <a:gdLst>
                <a:gd name="connsiteX0" fmla="*/ 577048 w 577048"/>
                <a:gd name="connsiteY0" fmla="*/ 967666 h 967666"/>
                <a:gd name="connsiteX1" fmla="*/ 97654 w 577048"/>
                <a:gd name="connsiteY1" fmla="*/ 381740 h 967666"/>
                <a:gd name="connsiteX2" fmla="*/ 0 w 577048"/>
                <a:gd name="connsiteY2" fmla="*/ 0 h 96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7048" h="967666">
                  <a:moveTo>
                    <a:pt x="577048" y="967666"/>
                  </a:moveTo>
                  <a:cubicBezTo>
                    <a:pt x="385438" y="755342"/>
                    <a:pt x="193829" y="543018"/>
                    <a:pt x="97654" y="381740"/>
                  </a:cubicBezTo>
                  <a:cubicBezTo>
                    <a:pt x="1479" y="220462"/>
                    <a:pt x="739" y="110231"/>
                    <a:pt x="0" y="0"/>
                  </a:cubicBezTo>
                </a:path>
              </a:pathLst>
            </a:custGeom>
            <a:noFill/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4" name="Freeform 11293"/>
            <p:cNvSpPr/>
            <p:nvPr/>
          </p:nvSpPr>
          <p:spPr>
            <a:xfrm>
              <a:off x="2858610" y="4989250"/>
              <a:ext cx="1109708" cy="941033"/>
            </a:xfrm>
            <a:custGeom>
              <a:avLst/>
              <a:gdLst>
                <a:gd name="connsiteX0" fmla="*/ 1109708 w 1109708"/>
                <a:gd name="connsiteY0" fmla="*/ 941033 h 941033"/>
                <a:gd name="connsiteX1" fmla="*/ 461639 w 1109708"/>
                <a:gd name="connsiteY1" fmla="*/ 328474 h 941033"/>
                <a:gd name="connsiteX2" fmla="*/ 204186 w 1109708"/>
                <a:gd name="connsiteY2" fmla="*/ 106533 h 941033"/>
                <a:gd name="connsiteX3" fmla="*/ 0 w 1109708"/>
                <a:gd name="connsiteY3" fmla="*/ 0 h 94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9708" h="941033">
                  <a:moveTo>
                    <a:pt x="1109708" y="941033"/>
                  </a:moveTo>
                  <a:lnTo>
                    <a:pt x="461639" y="328474"/>
                  </a:lnTo>
                  <a:cubicBezTo>
                    <a:pt x="310719" y="189391"/>
                    <a:pt x="281126" y="161279"/>
                    <a:pt x="204186" y="106533"/>
                  </a:cubicBezTo>
                  <a:cubicBezTo>
                    <a:pt x="127246" y="51787"/>
                    <a:pt x="63623" y="25893"/>
                    <a:pt x="0" y="0"/>
                  </a:cubicBezTo>
                </a:path>
              </a:pathLst>
            </a:custGeom>
            <a:noFill/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5" name="Freeform 11294"/>
            <p:cNvSpPr/>
            <p:nvPr/>
          </p:nvSpPr>
          <p:spPr>
            <a:xfrm>
              <a:off x="3142695" y="4233503"/>
              <a:ext cx="816746" cy="338497"/>
            </a:xfrm>
            <a:custGeom>
              <a:avLst/>
              <a:gdLst>
                <a:gd name="connsiteX0" fmla="*/ 0 w 816746"/>
                <a:gd name="connsiteY0" fmla="*/ 338497 h 338497"/>
                <a:gd name="connsiteX1" fmla="*/ 142043 w 816746"/>
                <a:gd name="connsiteY1" fmla="*/ 187577 h 338497"/>
                <a:gd name="connsiteX2" fmla="*/ 426128 w 816746"/>
                <a:gd name="connsiteY2" fmla="*/ 27779 h 338497"/>
                <a:gd name="connsiteX3" fmla="*/ 816746 w 816746"/>
                <a:gd name="connsiteY3" fmla="*/ 1146 h 338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6746" h="338497">
                  <a:moveTo>
                    <a:pt x="0" y="338497"/>
                  </a:moveTo>
                  <a:cubicBezTo>
                    <a:pt x="35511" y="288930"/>
                    <a:pt x="71022" y="239363"/>
                    <a:pt x="142043" y="187577"/>
                  </a:cubicBezTo>
                  <a:cubicBezTo>
                    <a:pt x="213064" y="135791"/>
                    <a:pt x="313678" y="58851"/>
                    <a:pt x="426128" y="27779"/>
                  </a:cubicBezTo>
                  <a:cubicBezTo>
                    <a:pt x="538579" y="-3293"/>
                    <a:pt x="677662" y="-1074"/>
                    <a:pt x="816746" y="1146"/>
                  </a:cubicBezTo>
                </a:path>
              </a:pathLst>
            </a:custGeom>
            <a:noFill/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374167" y="4181383"/>
              <a:ext cx="452761" cy="683580"/>
            </a:xfrm>
            <a:custGeom>
              <a:avLst/>
              <a:gdLst>
                <a:gd name="connsiteX0" fmla="*/ 0 w 452761"/>
                <a:gd name="connsiteY0" fmla="*/ 0 h 683580"/>
                <a:gd name="connsiteX1" fmla="*/ 124287 w 452761"/>
                <a:gd name="connsiteY1" fmla="*/ 62143 h 683580"/>
                <a:gd name="connsiteX2" fmla="*/ 328474 w 452761"/>
                <a:gd name="connsiteY2" fmla="*/ 346229 h 683580"/>
                <a:gd name="connsiteX3" fmla="*/ 452761 w 452761"/>
                <a:gd name="connsiteY3" fmla="*/ 683580 h 683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2761" h="683580">
                  <a:moveTo>
                    <a:pt x="0" y="0"/>
                  </a:moveTo>
                  <a:cubicBezTo>
                    <a:pt x="34770" y="2219"/>
                    <a:pt x="69541" y="4438"/>
                    <a:pt x="124287" y="62143"/>
                  </a:cubicBezTo>
                  <a:cubicBezTo>
                    <a:pt x="179033" y="119848"/>
                    <a:pt x="273728" y="242656"/>
                    <a:pt x="328474" y="346229"/>
                  </a:cubicBezTo>
                  <a:cubicBezTo>
                    <a:pt x="383220" y="449802"/>
                    <a:pt x="411332" y="625875"/>
                    <a:pt x="452761" y="683580"/>
                  </a:cubicBezTo>
                </a:path>
              </a:pathLst>
            </a:custGeom>
            <a:noFill/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383045" y="4172505"/>
              <a:ext cx="727969" cy="585926"/>
            </a:xfrm>
            <a:custGeom>
              <a:avLst/>
              <a:gdLst>
                <a:gd name="connsiteX0" fmla="*/ 0 w 727969"/>
                <a:gd name="connsiteY0" fmla="*/ 0 h 585926"/>
                <a:gd name="connsiteX1" fmla="*/ 435005 w 727969"/>
                <a:gd name="connsiteY1" fmla="*/ 124287 h 585926"/>
                <a:gd name="connsiteX2" fmla="*/ 727969 w 727969"/>
                <a:gd name="connsiteY2" fmla="*/ 585926 h 58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7969" h="585926">
                  <a:moveTo>
                    <a:pt x="0" y="0"/>
                  </a:moveTo>
                  <a:cubicBezTo>
                    <a:pt x="156838" y="13316"/>
                    <a:pt x="313677" y="26633"/>
                    <a:pt x="435005" y="124287"/>
                  </a:cubicBezTo>
                  <a:cubicBezTo>
                    <a:pt x="556333" y="221941"/>
                    <a:pt x="642151" y="403933"/>
                    <a:pt x="727969" y="585926"/>
                  </a:cubicBezTo>
                </a:path>
              </a:pathLst>
            </a:custGeom>
            <a:noFill/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383045" y="5379868"/>
              <a:ext cx="764076" cy="612559"/>
            </a:xfrm>
            <a:custGeom>
              <a:avLst/>
              <a:gdLst>
                <a:gd name="connsiteX0" fmla="*/ 727969 w 764076"/>
                <a:gd name="connsiteY0" fmla="*/ 0 h 612559"/>
                <a:gd name="connsiteX1" fmla="*/ 754602 w 764076"/>
                <a:gd name="connsiteY1" fmla="*/ 186431 h 612559"/>
                <a:gd name="connsiteX2" fmla="*/ 585926 w 764076"/>
                <a:gd name="connsiteY2" fmla="*/ 399495 h 612559"/>
                <a:gd name="connsiteX3" fmla="*/ 0 w 764076"/>
                <a:gd name="connsiteY3" fmla="*/ 612559 h 612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4076" h="612559">
                  <a:moveTo>
                    <a:pt x="727969" y="0"/>
                  </a:moveTo>
                  <a:cubicBezTo>
                    <a:pt x="753122" y="59924"/>
                    <a:pt x="778276" y="119849"/>
                    <a:pt x="754602" y="186431"/>
                  </a:cubicBezTo>
                  <a:cubicBezTo>
                    <a:pt x="730928" y="253014"/>
                    <a:pt x="711693" y="328474"/>
                    <a:pt x="585926" y="399495"/>
                  </a:cubicBezTo>
                  <a:cubicBezTo>
                    <a:pt x="460159" y="470516"/>
                    <a:pt x="230079" y="541537"/>
                    <a:pt x="0" y="612559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574558"/>
              </p:ext>
            </p:extLst>
          </p:nvPr>
        </p:nvGraphicFramePr>
        <p:xfrm>
          <a:off x="3033195" y="4412499"/>
          <a:ext cx="5826982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93">
                  <a:extLst>
                    <a:ext uri="{9D8B030D-6E8A-4147-A177-3AD203B41FA5}">
                      <a16:colId xmlns:a16="http://schemas.microsoft.com/office/drawing/2014/main" val="2511889522"/>
                    </a:ext>
                  </a:extLst>
                </a:gridCol>
                <a:gridCol w="946468">
                  <a:extLst>
                    <a:ext uri="{9D8B030D-6E8A-4147-A177-3AD203B41FA5}">
                      <a16:colId xmlns:a16="http://schemas.microsoft.com/office/drawing/2014/main" val="307192185"/>
                    </a:ext>
                  </a:extLst>
                </a:gridCol>
                <a:gridCol w="946468">
                  <a:extLst>
                    <a:ext uri="{9D8B030D-6E8A-4147-A177-3AD203B41FA5}">
                      <a16:colId xmlns:a16="http://schemas.microsoft.com/office/drawing/2014/main" val="4007012475"/>
                    </a:ext>
                  </a:extLst>
                </a:gridCol>
                <a:gridCol w="940973">
                  <a:extLst>
                    <a:ext uri="{9D8B030D-6E8A-4147-A177-3AD203B41FA5}">
                      <a16:colId xmlns:a16="http://schemas.microsoft.com/office/drawing/2014/main" val="3916871578"/>
                    </a:ext>
                  </a:extLst>
                </a:gridCol>
                <a:gridCol w="1516380">
                  <a:extLst>
                    <a:ext uri="{9D8B030D-6E8A-4147-A177-3AD203B41FA5}">
                      <a16:colId xmlns:a16="http://schemas.microsoft.com/office/drawing/2014/main" val="34345372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AbcDE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ABCde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Abcde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ABCDE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619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AbcDE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852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ABCde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195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Abcde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85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ABCDE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44274"/>
                  </a:ext>
                </a:extLst>
              </a:tr>
            </a:tbl>
          </a:graphicData>
        </a:graphic>
      </p:graphicFrame>
      <p:sp>
        <p:nvSpPr>
          <p:cNvPr id="42" name="Down Arrow 41"/>
          <p:cNvSpPr/>
          <p:nvPr/>
        </p:nvSpPr>
        <p:spPr>
          <a:xfrm>
            <a:off x="1118586" y="2137873"/>
            <a:ext cx="257328" cy="31748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own Arrow 74"/>
          <p:cNvSpPr/>
          <p:nvPr/>
        </p:nvSpPr>
        <p:spPr>
          <a:xfrm>
            <a:off x="1142322" y="4379015"/>
            <a:ext cx="257328" cy="31748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1802042" y="5264458"/>
            <a:ext cx="1037744" cy="26633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166498" y="2209403"/>
            <a:ext cx="115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spores (n)</a:t>
            </a:r>
          </a:p>
        </p:txBody>
      </p:sp>
    </p:spTree>
    <p:extLst>
      <p:ext uri="{BB962C8B-B14F-4D97-AF65-F5344CB8AC3E}">
        <p14:creationId xmlns:p14="http://schemas.microsoft.com/office/powerpoint/2010/main" val="1786815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Predictions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86788"/>
            <a:ext cx="8229600" cy="3824577"/>
          </a:xfrm>
        </p:spPr>
        <p:txBody>
          <a:bodyPr>
            <a:normAutofit/>
          </a:bodyPr>
          <a:lstStyle/>
          <a:p>
            <a:r>
              <a:rPr lang="en-CA" dirty="0"/>
              <a:t>Strong positive association between mutation rate and recombination rate.</a:t>
            </a:r>
          </a:p>
          <a:p>
            <a:r>
              <a:rPr lang="en-CA" dirty="0"/>
              <a:t>Strong but negative association between mutation rate and genome/chromosome size</a:t>
            </a:r>
          </a:p>
          <a:p>
            <a:r>
              <a:rPr lang="en-CA" dirty="0"/>
              <a:t>Strong association between alternation of generation and recombination</a:t>
            </a:r>
          </a:p>
          <a:p>
            <a:r>
              <a:rPr lang="en-CA" dirty="0"/>
              <a:t>Asexual lineages should be relatively young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58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Two-fold advantage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86788"/>
            <a:ext cx="8229600" cy="3824577"/>
          </a:xfrm>
        </p:spPr>
        <p:txBody>
          <a:bodyPr>
            <a:normAutofit/>
          </a:bodyPr>
          <a:lstStyle/>
          <a:p>
            <a:r>
              <a:rPr lang="en-CA" dirty="0"/>
              <a:t>Strong positive association between mutation rate and recombination rate.</a:t>
            </a:r>
          </a:p>
          <a:p>
            <a:r>
              <a:rPr lang="en-CA" dirty="0"/>
              <a:t>Strong but negative association between mutation rate and genome/chromosome size</a:t>
            </a:r>
          </a:p>
          <a:p>
            <a:r>
              <a:rPr lang="en-CA" dirty="0"/>
              <a:t>Strong association between alternation of generation and recombination</a:t>
            </a:r>
          </a:p>
          <a:p>
            <a:r>
              <a:rPr lang="en-CA" dirty="0"/>
              <a:t>Asexual lineages should be relatively young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49F986-BD9F-4492-AACD-4C64D7BF171F}"/>
              </a:ext>
            </a:extLst>
          </p:cNvPr>
          <p:cNvSpPr/>
          <p:nvPr/>
        </p:nvSpPr>
        <p:spPr>
          <a:xfrm>
            <a:off x="5606471" y="5456009"/>
            <a:ext cx="716437" cy="1319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F09CE7-BF73-4C19-AEB6-AD1B76642016}"/>
              </a:ext>
            </a:extLst>
          </p:cNvPr>
          <p:cNvSpPr/>
          <p:nvPr/>
        </p:nvSpPr>
        <p:spPr>
          <a:xfrm>
            <a:off x="5606471" y="5674396"/>
            <a:ext cx="716437" cy="1319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A4709F-976F-4CE1-922C-DC3FF1A7B587}"/>
              </a:ext>
            </a:extLst>
          </p:cNvPr>
          <p:cNvSpPr/>
          <p:nvPr/>
        </p:nvSpPr>
        <p:spPr>
          <a:xfrm>
            <a:off x="6890087" y="5449723"/>
            <a:ext cx="716437" cy="1319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E4B8E4-8A0B-43C3-9F2C-3128CAED97F9}"/>
              </a:ext>
            </a:extLst>
          </p:cNvPr>
          <p:cNvSpPr/>
          <p:nvPr/>
        </p:nvSpPr>
        <p:spPr>
          <a:xfrm>
            <a:off x="6890087" y="5668110"/>
            <a:ext cx="716437" cy="1319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4AF552-1C89-421D-A44A-59FDDF0F04AD}"/>
              </a:ext>
            </a:extLst>
          </p:cNvPr>
          <p:cNvSpPr/>
          <p:nvPr/>
        </p:nvSpPr>
        <p:spPr>
          <a:xfrm>
            <a:off x="870081" y="5861238"/>
            <a:ext cx="716437" cy="1319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21865B-E6F7-473D-BF69-B8812B19B8E8}"/>
              </a:ext>
            </a:extLst>
          </p:cNvPr>
          <p:cNvSpPr/>
          <p:nvPr/>
        </p:nvSpPr>
        <p:spPr>
          <a:xfrm>
            <a:off x="870081" y="6079625"/>
            <a:ext cx="716437" cy="1319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3400B0-A396-46F0-B0E3-3BF67D58D215}"/>
              </a:ext>
            </a:extLst>
          </p:cNvPr>
          <p:cNvSpPr/>
          <p:nvPr/>
        </p:nvSpPr>
        <p:spPr>
          <a:xfrm>
            <a:off x="2280960" y="5449722"/>
            <a:ext cx="716437" cy="1319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4DEFC5-FA75-4D58-A62C-4BB20EC2B9D7}"/>
              </a:ext>
            </a:extLst>
          </p:cNvPr>
          <p:cNvSpPr/>
          <p:nvPr/>
        </p:nvSpPr>
        <p:spPr>
          <a:xfrm>
            <a:off x="2280960" y="5668109"/>
            <a:ext cx="716437" cy="1319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175D42-B958-470E-8FC4-E89B1AB1E53E}"/>
              </a:ext>
            </a:extLst>
          </p:cNvPr>
          <p:cNvSpPr/>
          <p:nvPr/>
        </p:nvSpPr>
        <p:spPr>
          <a:xfrm>
            <a:off x="870081" y="5085462"/>
            <a:ext cx="716437" cy="1319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95BFF9-164B-431A-9A8C-6BC126124C33}"/>
              </a:ext>
            </a:extLst>
          </p:cNvPr>
          <p:cNvSpPr/>
          <p:nvPr/>
        </p:nvSpPr>
        <p:spPr>
          <a:xfrm>
            <a:off x="870081" y="5303849"/>
            <a:ext cx="716437" cy="1319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0E665A6-94FB-47B5-979F-0A3F94E80295}"/>
              </a:ext>
            </a:extLst>
          </p:cNvPr>
          <p:cNvCxnSpPr/>
          <p:nvPr/>
        </p:nvCxnSpPr>
        <p:spPr>
          <a:xfrm>
            <a:off x="6454882" y="5654528"/>
            <a:ext cx="348792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60D0E42-7BBA-4584-BB84-F0F84FD87602}"/>
              </a:ext>
            </a:extLst>
          </p:cNvPr>
          <p:cNvSpPr txBox="1"/>
          <p:nvPr/>
        </p:nvSpPr>
        <p:spPr>
          <a:xfrm>
            <a:off x="5801945" y="5105602"/>
            <a:ext cx="41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♀</a:t>
            </a:r>
            <a:endParaRPr lang="en-CA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5217C8-312B-4843-AEBC-891BAB1E46DD}"/>
              </a:ext>
            </a:extLst>
          </p:cNvPr>
          <p:cNvSpPr txBox="1"/>
          <p:nvPr/>
        </p:nvSpPr>
        <p:spPr>
          <a:xfrm>
            <a:off x="1020909" y="6211600"/>
            <a:ext cx="41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♂</a:t>
            </a:r>
            <a:endParaRPr lang="en-CA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1BE7CD-3E7E-44C3-AE89-BFBACEBB4C6D}"/>
              </a:ext>
            </a:extLst>
          </p:cNvPr>
          <p:cNvSpPr txBox="1"/>
          <p:nvPr/>
        </p:nvSpPr>
        <p:spPr>
          <a:xfrm>
            <a:off x="7082878" y="5119900"/>
            <a:ext cx="41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♀</a:t>
            </a:r>
            <a:endParaRPr lang="en-CA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448216-7AA1-4C76-A9A5-90E4ADB0F40C}"/>
              </a:ext>
            </a:extLst>
          </p:cNvPr>
          <p:cNvSpPr txBox="1"/>
          <p:nvPr/>
        </p:nvSpPr>
        <p:spPr>
          <a:xfrm>
            <a:off x="1086898" y="4756512"/>
            <a:ext cx="41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♀</a:t>
            </a:r>
            <a:endParaRPr lang="en-CA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F4A0A9A-7CDE-4A52-A897-C78F1EC07BE5}"/>
              </a:ext>
            </a:extLst>
          </p:cNvPr>
          <p:cNvCxnSpPr/>
          <p:nvPr/>
        </p:nvCxnSpPr>
        <p:spPr>
          <a:xfrm>
            <a:off x="1793907" y="5627258"/>
            <a:ext cx="348792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163EA62-6CF1-4E36-B553-ABCFA3D3FA39}"/>
              </a:ext>
            </a:extLst>
          </p:cNvPr>
          <p:cNvSpPr txBox="1"/>
          <p:nvPr/>
        </p:nvSpPr>
        <p:spPr>
          <a:xfrm>
            <a:off x="6386892" y="6045257"/>
            <a:ext cx="525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(B)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C47F6D-FE78-4CB8-99D8-924454FF1662}"/>
              </a:ext>
            </a:extLst>
          </p:cNvPr>
          <p:cNvSpPr txBox="1"/>
          <p:nvPr/>
        </p:nvSpPr>
        <p:spPr>
          <a:xfrm>
            <a:off x="1968303" y="6124825"/>
            <a:ext cx="525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(A)</a:t>
            </a:r>
          </a:p>
        </p:txBody>
      </p:sp>
    </p:spTree>
    <p:extLst>
      <p:ext uri="{BB962C8B-B14F-4D97-AF65-F5344CB8AC3E}">
        <p14:creationId xmlns:p14="http://schemas.microsoft.com/office/powerpoint/2010/main" val="1414971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roup 257"/>
          <p:cNvGrpSpPr/>
          <p:nvPr/>
        </p:nvGrpSpPr>
        <p:grpSpPr>
          <a:xfrm>
            <a:off x="38413" y="1066168"/>
            <a:ext cx="8730423" cy="5714877"/>
            <a:chOff x="38413" y="1066169"/>
            <a:chExt cx="8730423" cy="5489846"/>
          </a:xfrm>
        </p:grpSpPr>
        <p:sp>
          <p:nvSpPr>
            <p:cNvPr id="133" name="Rectangle 128"/>
            <p:cNvSpPr>
              <a:spLocks noChangeArrowheads="1"/>
            </p:cNvSpPr>
            <p:nvPr/>
          </p:nvSpPr>
          <p:spPr bwMode="auto">
            <a:xfrm>
              <a:off x="7091990" y="6289901"/>
              <a:ext cx="234038" cy="177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>
                  <a:ln>
                    <a:noFill/>
                  </a:ln>
                  <a:solidFill>
                    <a:srgbClr val="00B0F0"/>
                  </a:solidFill>
                  <a:effectLst/>
                  <a:latin typeface="System" charset="0"/>
                </a:rPr>
                <a:t>Sp2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endParaRPr>
            </a:p>
          </p:txBody>
        </p:sp>
        <p:sp>
          <p:nvSpPr>
            <p:cNvPr id="134" name="Rectangle 129"/>
            <p:cNvSpPr>
              <a:spLocks noChangeArrowheads="1"/>
            </p:cNvSpPr>
            <p:nvPr/>
          </p:nvSpPr>
          <p:spPr bwMode="auto">
            <a:xfrm>
              <a:off x="7083301" y="6158815"/>
              <a:ext cx="234038" cy="177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System" charset="0"/>
                </a:rPr>
                <a:t>Sp3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</a:endParaRPr>
            </a:p>
          </p:txBody>
        </p:sp>
        <p:sp>
          <p:nvSpPr>
            <p:cNvPr id="135" name="Rectangle 130"/>
            <p:cNvSpPr>
              <a:spLocks noChangeArrowheads="1"/>
            </p:cNvSpPr>
            <p:nvPr/>
          </p:nvSpPr>
          <p:spPr bwMode="auto">
            <a:xfrm>
              <a:off x="6822652" y="6021174"/>
              <a:ext cx="312586" cy="177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System" charset="0"/>
                </a:rPr>
                <a:t>Sp33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</a:endParaRPr>
            </a:p>
          </p:txBody>
        </p:sp>
        <p:sp>
          <p:nvSpPr>
            <p:cNvPr id="136" name="Rectangle 131"/>
            <p:cNvSpPr>
              <a:spLocks noChangeArrowheads="1"/>
            </p:cNvSpPr>
            <p:nvPr/>
          </p:nvSpPr>
          <p:spPr bwMode="auto">
            <a:xfrm>
              <a:off x="7213626" y="5890087"/>
              <a:ext cx="312586" cy="177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B0F0"/>
                  </a:solidFill>
                  <a:effectLst/>
                  <a:latin typeface="System" charset="0"/>
                </a:rPr>
                <a:t>Sp36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</a:endParaRPr>
            </a:p>
          </p:txBody>
        </p:sp>
        <p:sp>
          <p:nvSpPr>
            <p:cNvPr id="137" name="Rectangle 132"/>
            <p:cNvSpPr>
              <a:spLocks noChangeArrowheads="1"/>
            </p:cNvSpPr>
            <p:nvPr/>
          </p:nvSpPr>
          <p:spPr bwMode="auto">
            <a:xfrm>
              <a:off x="6831341" y="5759001"/>
              <a:ext cx="312586" cy="177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>
                  <a:ln>
                    <a:noFill/>
                  </a:ln>
                  <a:solidFill>
                    <a:srgbClr val="00B0F0"/>
                  </a:solidFill>
                  <a:effectLst/>
                  <a:latin typeface="System" charset="0"/>
                </a:rPr>
                <a:t>Sp16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</a:endParaRPr>
            </a:p>
          </p:txBody>
        </p:sp>
        <p:sp>
          <p:nvSpPr>
            <p:cNvPr id="138" name="Rectangle 133"/>
            <p:cNvSpPr>
              <a:spLocks noChangeArrowheads="1"/>
            </p:cNvSpPr>
            <p:nvPr/>
          </p:nvSpPr>
          <p:spPr bwMode="auto">
            <a:xfrm>
              <a:off x="8396322" y="6431483"/>
              <a:ext cx="278027" cy="124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stem" charset="0"/>
                </a:rPr>
                <a:t>Sp8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Rectangle 134"/>
            <p:cNvSpPr>
              <a:spLocks noChangeArrowheads="1"/>
            </p:cNvSpPr>
            <p:nvPr/>
          </p:nvSpPr>
          <p:spPr bwMode="auto">
            <a:xfrm>
              <a:off x="7865250" y="5614867"/>
              <a:ext cx="312586" cy="177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>
                  <a:ln>
                    <a:noFill/>
                  </a:ln>
                  <a:effectLst/>
                  <a:latin typeface="System" charset="0"/>
                </a:rPr>
                <a:t>Sp27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140" name="Rectangle 135"/>
            <p:cNvSpPr>
              <a:spLocks noChangeArrowheads="1"/>
            </p:cNvSpPr>
            <p:nvPr/>
          </p:nvSpPr>
          <p:spPr bwMode="auto">
            <a:xfrm>
              <a:off x="6918223" y="5477226"/>
              <a:ext cx="347533" cy="124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stem" charset="0"/>
                </a:rPr>
                <a:t>Sp19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1" name="Rectangle 136"/>
            <p:cNvSpPr>
              <a:spLocks noChangeArrowheads="1"/>
            </p:cNvSpPr>
            <p:nvPr/>
          </p:nvSpPr>
          <p:spPr bwMode="auto">
            <a:xfrm>
              <a:off x="6987730" y="5346140"/>
              <a:ext cx="312586" cy="177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System" charset="0"/>
                </a:rPr>
                <a:t>Sp20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2" name="Rectangle 137"/>
            <p:cNvSpPr>
              <a:spLocks noChangeArrowheads="1"/>
            </p:cNvSpPr>
            <p:nvPr/>
          </p:nvSpPr>
          <p:spPr bwMode="auto">
            <a:xfrm>
              <a:off x="6926912" y="5215053"/>
              <a:ext cx="312586" cy="177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>
                  <a:ln>
                    <a:noFill/>
                  </a:ln>
                  <a:effectLst/>
                  <a:latin typeface="System" charset="0"/>
                </a:rPr>
                <a:t>Sp21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effectLst/>
              </a:endParaRPr>
            </a:p>
          </p:txBody>
        </p:sp>
        <p:sp>
          <p:nvSpPr>
            <p:cNvPr id="143" name="Rectangle 138"/>
            <p:cNvSpPr>
              <a:spLocks noChangeArrowheads="1"/>
            </p:cNvSpPr>
            <p:nvPr/>
          </p:nvSpPr>
          <p:spPr bwMode="auto">
            <a:xfrm>
              <a:off x="6883470" y="5077412"/>
              <a:ext cx="347533" cy="124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stem" charset="0"/>
                </a:rPr>
                <a:t>Sp28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Rectangle 139"/>
            <p:cNvSpPr>
              <a:spLocks noChangeArrowheads="1"/>
            </p:cNvSpPr>
            <p:nvPr/>
          </p:nvSpPr>
          <p:spPr bwMode="auto">
            <a:xfrm>
              <a:off x="6909535" y="4946326"/>
              <a:ext cx="347533" cy="124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stem" charset="0"/>
                </a:rPr>
                <a:t>Sp34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Rectangle 140"/>
            <p:cNvSpPr>
              <a:spLocks noChangeArrowheads="1"/>
            </p:cNvSpPr>
            <p:nvPr/>
          </p:nvSpPr>
          <p:spPr bwMode="auto">
            <a:xfrm>
              <a:off x="6874782" y="4808685"/>
              <a:ext cx="347533" cy="124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stem" charset="0"/>
                </a:rPr>
                <a:t>Sp35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6" name="Rectangle 141"/>
            <p:cNvSpPr>
              <a:spLocks noChangeArrowheads="1"/>
            </p:cNvSpPr>
            <p:nvPr/>
          </p:nvSpPr>
          <p:spPr bwMode="auto">
            <a:xfrm>
              <a:off x="7074613" y="4677599"/>
              <a:ext cx="347533" cy="124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stem" charset="0"/>
                </a:rPr>
                <a:t>Sp22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Rectangle 142"/>
            <p:cNvSpPr>
              <a:spLocks noChangeArrowheads="1"/>
            </p:cNvSpPr>
            <p:nvPr/>
          </p:nvSpPr>
          <p:spPr bwMode="auto">
            <a:xfrm>
              <a:off x="7118054" y="4546513"/>
              <a:ext cx="347533" cy="124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stem" charset="0"/>
                </a:rPr>
                <a:t>Sp23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Rectangle 143"/>
            <p:cNvSpPr>
              <a:spLocks noChangeArrowheads="1"/>
            </p:cNvSpPr>
            <p:nvPr/>
          </p:nvSpPr>
          <p:spPr bwMode="auto">
            <a:xfrm>
              <a:off x="6909535" y="4408872"/>
              <a:ext cx="347533" cy="124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stem" charset="0"/>
                </a:rPr>
                <a:t>Sp24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Rectangle 144"/>
            <p:cNvSpPr>
              <a:spLocks noChangeArrowheads="1"/>
            </p:cNvSpPr>
            <p:nvPr/>
          </p:nvSpPr>
          <p:spPr bwMode="auto">
            <a:xfrm>
              <a:off x="7135432" y="4277785"/>
              <a:ext cx="347533" cy="124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stem" charset="0"/>
                </a:rPr>
                <a:t>Sp17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Rectangle 145"/>
            <p:cNvSpPr>
              <a:spLocks noChangeArrowheads="1"/>
            </p:cNvSpPr>
            <p:nvPr/>
          </p:nvSpPr>
          <p:spPr bwMode="auto">
            <a:xfrm>
              <a:off x="7039860" y="4140145"/>
              <a:ext cx="347533" cy="124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stem" charset="0"/>
                </a:rPr>
                <a:t>Sp38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Rectangle 146"/>
            <p:cNvSpPr>
              <a:spLocks noChangeArrowheads="1"/>
            </p:cNvSpPr>
            <p:nvPr/>
          </p:nvSpPr>
          <p:spPr bwMode="auto">
            <a:xfrm>
              <a:off x="7239691" y="4009058"/>
              <a:ext cx="347533" cy="124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stem" charset="0"/>
                </a:rPr>
                <a:t>Sp41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Rectangle 147"/>
            <p:cNvSpPr>
              <a:spLocks noChangeArrowheads="1"/>
            </p:cNvSpPr>
            <p:nvPr/>
          </p:nvSpPr>
          <p:spPr bwMode="auto">
            <a:xfrm>
              <a:off x="6961665" y="3871418"/>
              <a:ext cx="347533" cy="124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stem" charset="0"/>
                </a:rPr>
                <a:t>Sp40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Rectangle 148"/>
            <p:cNvSpPr>
              <a:spLocks noChangeArrowheads="1"/>
            </p:cNvSpPr>
            <p:nvPr/>
          </p:nvSpPr>
          <p:spPr bwMode="auto">
            <a:xfrm>
              <a:off x="7091990" y="3740331"/>
              <a:ext cx="347533" cy="124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stem" charset="0"/>
                </a:rPr>
                <a:t>Sp39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4" name="Rectangle 149"/>
            <p:cNvSpPr>
              <a:spLocks noChangeArrowheads="1"/>
            </p:cNvSpPr>
            <p:nvPr/>
          </p:nvSpPr>
          <p:spPr bwMode="auto">
            <a:xfrm>
              <a:off x="6840029" y="3609245"/>
              <a:ext cx="347533" cy="124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stem" charset="0"/>
                </a:rPr>
                <a:t>Sp37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5" name="Rectangle 150"/>
            <p:cNvSpPr>
              <a:spLocks noChangeArrowheads="1"/>
            </p:cNvSpPr>
            <p:nvPr/>
          </p:nvSpPr>
          <p:spPr bwMode="auto">
            <a:xfrm>
              <a:off x="6344794" y="3471604"/>
              <a:ext cx="347533" cy="124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stem" charset="0"/>
                </a:rPr>
                <a:t>Sp32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Rectangle 151"/>
            <p:cNvSpPr>
              <a:spLocks noChangeArrowheads="1"/>
            </p:cNvSpPr>
            <p:nvPr/>
          </p:nvSpPr>
          <p:spPr bwMode="auto">
            <a:xfrm>
              <a:off x="8360485" y="3340518"/>
              <a:ext cx="347533" cy="124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stem" charset="0"/>
                </a:rPr>
                <a:t>Sp12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Rectangle 152"/>
            <p:cNvSpPr>
              <a:spLocks noChangeArrowheads="1"/>
            </p:cNvSpPr>
            <p:nvPr/>
          </p:nvSpPr>
          <p:spPr bwMode="auto">
            <a:xfrm>
              <a:off x="8039017" y="3202877"/>
              <a:ext cx="347533" cy="124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stem" charset="0"/>
                </a:rPr>
                <a:t>Sp10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Rectangle 153"/>
            <p:cNvSpPr>
              <a:spLocks noChangeArrowheads="1"/>
            </p:cNvSpPr>
            <p:nvPr/>
          </p:nvSpPr>
          <p:spPr bwMode="auto">
            <a:xfrm>
              <a:off x="8012952" y="3071791"/>
              <a:ext cx="347533" cy="124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stem" charset="0"/>
                </a:rPr>
                <a:t>Sp11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Rectangle 154"/>
            <p:cNvSpPr>
              <a:spLocks noChangeArrowheads="1"/>
            </p:cNvSpPr>
            <p:nvPr/>
          </p:nvSpPr>
          <p:spPr bwMode="auto">
            <a:xfrm>
              <a:off x="8160653" y="2940704"/>
              <a:ext cx="347533" cy="124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stem" charset="0"/>
                </a:rPr>
                <a:t>Sp13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Rectangle 155"/>
            <p:cNvSpPr>
              <a:spLocks noChangeArrowheads="1"/>
            </p:cNvSpPr>
            <p:nvPr/>
          </p:nvSpPr>
          <p:spPr bwMode="auto">
            <a:xfrm>
              <a:off x="7926069" y="2803064"/>
              <a:ext cx="347533" cy="124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stem" charset="0"/>
                </a:rPr>
                <a:t>Sp29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" name="Rectangle 156"/>
            <p:cNvSpPr>
              <a:spLocks noChangeArrowheads="1"/>
            </p:cNvSpPr>
            <p:nvPr/>
          </p:nvSpPr>
          <p:spPr bwMode="auto">
            <a:xfrm>
              <a:off x="8369173" y="2671977"/>
              <a:ext cx="278027" cy="124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stem" charset="0"/>
                </a:rPr>
                <a:t>Sp4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Rectangle 157"/>
            <p:cNvSpPr>
              <a:spLocks noChangeArrowheads="1"/>
            </p:cNvSpPr>
            <p:nvPr/>
          </p:nvSpPr>
          <p:spPr bwMode="auto">
            <a:xfrm>
              <a:off x="8221472" y="2534337"/>
              <a:ext cx="347533" cy="124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stem" charset="0"/>
                </a:rPr>
                <a:t>Sp15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" name="Rectangle 158"/>
            <p:cNvSpPr>
              <a:spLocks noChangeArrowheads="1"/>
            </p:cNvSpPr>
            <p:nvPr/>
          </p:nvSpPr>
          <p:spPr bwMode="auto">
            <a:xfrm>
              <a:off x="8273601" y="2403250"/>
              <a:ext cx="347533" cy="124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stem" charset="0"/>
                </a:rPr>
                <a:t>Sp25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Rectangle 159"/>
            <p:cNvSpPr>
              <a:spLocks noChangeArrowheads="1"/>
            </p:cNvSpPr>
            <p:nvPr/>
          </p:nvSpPr>
          <p:spPr bwMode="auto">
            <a:xfrm>
              <a:off x="8377861" y="2272164"/>
              <a:ext cx="278027" cy="124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stem" charset="0"/>
                </a:rPr>
                <a:t>Sp7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5" name="Rectangle 160"/>
            <p:cNvSpPr>
              <a:spLocks noChangeArrowheads="1"/>
            </p:cNvSpPr>
            <p:nvPr/>
          </p:nvSpPr>
          <p:spPr bwMode="auto">
            <a:xfrm>
              <a:off x="8212784" y="2134523"/>
              <a:ext cx="347533" cy="124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stem" charset="0"/>
                </a:rPr>
                <a:t>Sp18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Rectangle 161"/>
            <p:cNvSpPr>
              <a:spLocks noChangeArrowheads="1"/>
            </p:cNvSpPr>
            <p:nvPr/>
          </p:nvSpPr>
          <p:spPr bwMode="auto">
            <a:xfrm>
              <a:off x="8160653" y="2003437"/>
              <a:ext cx="282129" cy="177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System" charset="0"/>
                </a:rPr>
                <a:t>Sp5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167" name="Rectangle 162"/>
            <p:cNvSpPr>
              <a:spLocks noChangeArrowheads="1"/>
            </p:cNvSpPr>
            <p:nvPr/>
          </p:nvSpPr>
          <p:spPr bwMode="auto">
            <a:xfrm>
              <a:off x="8282290" y="1865796"/>
              <a:ext cx="278027" cy="124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stem" charset="0"/>
                </a:rPr>
                <a:t>Sp6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" name="Rectangle 163"/>
            <p:cNvSpPr>
              <a:spLocks noChangeArrowheads="1"/>
            </p:cNvSpPr>
            <p:nvPr/>
          </p:nvSpPr>
          <p:spPr bwMode="auto">
            <a:xfrm>
              <a:off x="8178030" y="1734710"/>
              <a:ext cx="347533" cy="124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stem" charset="0"/>
                </a:rPr>
                <a:t>Sp14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Rectangle 164"/>
            <p:cNvSpPr>
              <a:spLocks noChangeArrowheads="1"/>
            </p:cNvSpPr>
            <p:nvPr/>
          </p:nvSpPr>
          <p:spPr bwMode="auto">
            <a:xfrm>
              <a:off x="8143277" y="1603623"/>
              <a:ext cx="347533" cy="124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stem" charset="0"/>
                </a:rPr>
                <a:t>Sp26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0" name="Rectangle 165"/>
            <p:cNvSpPr>
              <a:spLocks noChangeArrowheads="1"/>
            </p:cNvSpPr>
            <p:nvPr/>
          </p:nvSpPr>
          <p:spPr bwMode="auto">
            <a:xfrm>
              <a:off x="8377861" y="1465982"/>
              <a:ext cx="347533" cy="124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stem" charset="0"/>
                </a:rPr>
                <a:t>Sp30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Rectangle 166"/>
            <p:cNvSpPr>
              <a:spLocks noChangeArrowheads="1"/>
            </p:cNvSpPr>
            <p:nvPr/>
          </p:nvSpPr>
          <p:spPr bwMode="auto">
            <a:xfrm>
              <a:off x="8421303" y="1334896"/>
              <a:ext cx="347533" cy="124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stem" charset="0"/>
                </a:rPr>
                <a:t>Sp31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Rectangle 167"/>
            <p:cNvSpPr>
              <a:spLocks noChangeArrowheads="1"/>
            </p:cNvSpPr>
            <p:nvPr/>
          </p:nvSpPr>
          <p:spPr bwMode="auto">
            <a:xfrm>
              <a:off x="8308355" y="1197255"/>
              <a:ext cx="278027" cy="124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stem" charset="0"/>
                </a:rPr>
                <a:t>Sp9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3" name="Rectangle 168"/>
            <p:cNvSpPr>
              <a:spLocks noChangeArrowheads="1"/>
            </p:cNvSpPr>
            <p:nvPr/>
          </p:nvSpPr>
          <p:spPr bwMode="auto">
            <a:xfrm>
              <a:off x="6414301" y="1066169"/>
              <a:ext cx="278027" cy="124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System" charset="0"/>
                </a:rPr>
                <a:t>Sp1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4" name="Freeform 169"/>
            <p:cNvSpPr>
              <a:spLocks/>
            </p:cNvSpPr>
            <p:nvPr/>
          </p:nvSpPr>
          <p:spPr bwMode="auto">
            <a:xfrm>
              <a:off x="6527249" y="6270238"/>
              <a:ext cx="521299" cy="65543"/>
            </a:xfrm>
            <a:custGeom>
              <a:avLst/>
              <a:gdLst>
                <a:gd name="T0" fmla="*/ 0 w 60"/>
                <a:gd name="T1" fmla="*/ 0 h 10"/>
                <a:gd name="T2" fmla="*/ 0 w 60"/>
                <a:gd name="T3" fmla="*/ 10 h 10"/>
                <a:gd name="T4" fmla="*/ 60 w 60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10">
                  <a:moveTo>
                    <a:pt x="0" y="0"/>
                  </a:moveTo>
                  <a:lnTo>
                    <a:pt x="0" y="10"/>
                  </a:lnTo>
                  <a:lnTo>
                    <a:pt x="60" y="10"/>
                  </a:lnTo>
                </a:path>
              </a:pathLst>
            </a:custGeom>
            <a:noFill/>
            <a:ln w="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70"/>
            <p:cNvSpPr>
              <a:spLocks/>
            </p:cNvSpPr>
            <p:nvPr/>
          </p:nvSpPr>
          <p:spPr bwMode="auto">
            <a:xfrm>
              <a:off x="6527249" y="6198140"/>
              <a:ext cx="521299" cy="72098"/>
            </a:xfrm>
            <a:custGeom>
              <a:avLst/>
              <a:gdLst>
                <a:gd name="T0" fmla="*/ 0 w 60"/>
                <a:gd name="T1" fmla="*/ 11 h 11"/>
                <a:gd name="T2" fmla="*/ 0 w 60"/>
                <a:gd name="T3" fmla="*/ 0 h 11"/>
                <a:gd name="T4" fmla="*/ 60 w 60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11">
                  <a:moveTo>
                    <a:pt x="0" y="11"/>
                  </a:moveTo>
                  <a:lnTo>
                    <a:pt x="0" y="0"/>
                  </a:lnTo>
                  <a:lnTo>
                    <a:pt x="60" y="0"/>
                  </a:lnTo>
                </a:path>
              </a:pathLst>
            </a:custGeom>
            <a:noFill/>
            <a:ln w="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71"/>
            <p:cNvSpPr>
              <a:spLocks/>
            </p:cNvSpPr>
            <p:nvPr/>
          </p:nvSpPr>
          <p:spPr bwMode="auto">
            <a:xfrm>
              <a:off x="4824338" y="6165369"/>
              <a:ext cx="1702911" cy="104869"/>
            </a:xfrm>
            <a:custGeom>
              <a:avLst/>
              <a:gdLst>
                <a:gd name="T0" fmla="*/ 0 w 196"/>
                <a:gd name="T1" fmla="*/ 0 h 16"/>
                <a:gd name="T2" fmla="*/ 0 w 196"/>
                <a:gd name="T3" fmla="*/ 16 h 16"/>
                <a:gd name="T4" fmla="*/ 196 w 196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6" h="16">
                  <a:moveTo>
                    <a:pt x="0" y="0"/>
                  </a:moveTo>
                  <a:lnTo>
                    <a:pt x="0" y="16"/>
                  </a:lnTo>
                  <a:lnTo>
                    <a:pt x="196" y="16"/>
                  </a:lnTo>
                </a:path>
              </a:pathLst>
            </a:custGeom>
            <a:noFill/>
            <a:ln w="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72"/>
            <p:cNvSpPr>
              <a:spLocks/>
            </p:cNvSpPr>
            <p:nvPr/>
          </p:nvSpPr>
          <p:spPr bwMode="auto">
            <a:xfrm>
              <a:off x="4824338" y="6067054"/>
              <a:ext cx="1963560" cy="98315"/>
            </a:xfrm>
            <a:custGeom>
              <a:avLst/>
              <a:gdLst>
                <a:gd name="T0" fmla="*/ 0 w 226"/>
                <a:gd name="T1" fmla="*/ 15 h 15"/>
                <a:gd name="T2" fmla="*/ 0 w 226"/>
                <a:gd name="T3" fmla="*/ 0 h 15"/>
                <a:gd name="T4" fmla="*/ 226 w 226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" h="15">
                  <a:moveTo>
                    <a:pt x="0" y="15"/>
                  </a:moveTo>
                  <a:lnTo>
                    <a:pt x="0" y="0"/>
                  </a:lnTo>
                  <a:lnTo>
                    <a:pt x="226" y="0"/>
                  </a:lnTo>
                </a:path>
              </a:pathLst>
            </a:custGeom>
            <a:noFill/>
            <a:ln w="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73"/>
            <p:cNvSpPr>
              <a:spLocks/>
            </p:cNvSpPr>
            <p:nvPr/>
          </p:nvSpPr>
          <p:spPr bwMode="auto">
            <a:xfrm>
              <a:off x="3703544" y="6053945"/>
              <a:ext cx="1120794" cy="111423"/>
            </a:xfrm>
            <a:custGeom>
              <a:avLst/>
              <a:gdLst>
                <a:gd name="T0" fmla="*/ 0 w 129"/>
                <a:gd name="T1" fmla="*/ 0 h 17"/>
                <a:gd name="T2" fmla="*/ 0 w 129"/>
                <a:gd name="T3" fmla="*/ 17 h 17"/>
                <a:gd name="T4" fmla="*/ 129 w 129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17">
                  <a:moveTo>
                    <a:pt x="0" y="0"/>
                  </a:moveTo>
                  <a:lnTo>
                    <a:pt x="0" y="17"/>
                  </a:lnTo>
                  <a:lnTo>
                    <a:pt x="129" y="17"/>
                  </a:lnTo>
                </a:path>
              </a:pathLst>
            </a:custGeom>
            <a:noFill/>
            <a:ln w="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74"/>
            <p:cNvSpPr>
              <a:spLocks/>
            </p:cNvSpPr>
            <p:nvPr/>
          </p:nvSpPr>
          <p:spPr bwMode="auto">
            <a:xfrm>
              <a:off x="3703544" y="5935968"/>
              <a:ext cx="3475329" cy="117978"/>
            </a:xfrm>
            <a:custGeom>
              <a:avLst/>
              <a:gdLst>
                <a:gd name="T0" fmla="*/ 0 w 400"/>
                <a:gd name="T1" fmla="*/ 18 h 18"/>
                <a:gd name="T2" fmla="*/ 0 w 400"/>
                <a:gd name="T3" fmla="*/ 0 h 18"/>
                <a:gd name="T4" fmla="*/ 400 w 40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0" h="18">
                  <a:moveTo>
                    <a:pt x="0" y="18"/>
                  </a:moveTo>
                  <a:lnTo>
                    <a:pt x="0" y="0"/>
                  </a:lnTo>
                  <a:lnTo>
                    <a:pt x="400" y="0"/>
                  </a:lnTo>
                </a:path>
              </a:pathLst>
            </a:custGeom>
            <a:noFill/>
            <a:ln w="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75"/>
            <p:cNvSpPr>
              <a:spLocks/>
            </p:cNvSpPr>
            <p:nvPr/>
          </p:nvSpPr>
          <p:spPr bwMode="auto">
            <a:xfrm>
              <a:off x="2304725" y="5922859"/>
              <a:ext cx="1398820" cy="131086"/>
            </a:xfrm>
            <a:custGeom>
              <a:avLst/>
              <a:gdLst>
                <a:gd name="T0" fmla="*/ 0 w 161"/>
                <a:gd name="T1" fmla="*/ 0 h 20"/>
                <a:gd name="T2" fmla="*/ 0 w 161"/>
                <a:gd name="T3" fmla="*/ 20 h 20"/>
                <a:gd name="T4" fmla="*/ 161 w 161"/>
                <a:gd name="T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1" h="20">
                  <a:moveTo>
                    <a:pt x="0" y="0"/>
                  </a:moveTo>
                  <a:lnTo>
                    <a:pt x="0" y="20"/>
                  </a:lnTo>
                  <a:lnTo>
                    <a:pt x="161" y="20"/>
                  </a:lnTo>
                </a:path>
              </a:pathLst>
            </a:custGeom>
            <a:noFill/>
            <a:ln w="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76"/>
            <p:cNvSpPr>
              <a:spLocks/>
            </p:cNvSpPr>
            <p:nvPr/>
          </p:nvSpPr>
          <p:spPr bwMode="auto">
            <a:xfrm>
              <a:off x="2304725" y="5798327"/>
              <a:ext cx="4491862" cy="124532"/>
            </a:xfrm>
            <a:custGeom>
              <a:avLst/>
              <a:gdLst>
                <a:gd name="T0" fmla="*/ 0 w 517"/>
                <a:gd name="T1" fmla="*/ 19 h 19"/>
                <a:gd name="T2" fmla="*/ 0 w 517"/>
                <a:gd name="T3" fmla="*/ 0 h 19"/>
                <a:gd name="T4" fmla="*/ 517 w 517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7" h="19">
                  <a:moveTo>
                    <a:pt x="0" y="19"/>
                  </a:moveTo>
                  <a:lnTo>
                    <a:pt x="0" y="0"/>
                  </a:lnTo>
                  <a:lnTo>
                    <a:pt x="517" y="0"/>
                  </a:lnTo>
                </a:path>
              </a:pathLst>
            </a:custGeom>
            <a:noFill/>
            <a:ln w="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77"/>
            <p:cNvSpPr>
              <a:spLocks/>
            </p:cNvSpPr>
            <p:nvPr/>
          </p:nvSpPr>
          <p:spPr bwMode="auto">
            <a:xfrm>
              <a:off x="914593" y="5385405"/>
              <a:ext cx="1390131" cy="537454"/>
            </a:xfrm>
            <a:custGeom>
              <a:avLst/>
              <a:gdLst>
                <a:gd name="T0" fmla="*/ 0 w 160"/>
                <a:gd name="T1" fmla="*/ 0 h 82"/>
                <a:gd name="T2" fmla="*/ 0 w 160"/>
                <a:gd name="T3" fmla="*/ 82 h 82"/>
                <a:gd name="T4" fmla="*/ 160 w 160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82">
                  <a:moveTo>
                    <a:pt x="0" y="0"/>
                  </a:moveTo>
                  <a:lnTo>
                    <a:pt x="0" y="82"/>
                  </a:lnTo>
                  <a:lnTo>
                    <a:pt x="160" y="8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78"/>
            <p:cNvSpPr>
              <a:spLocks/>
            </p:cNvSpPr>
            <p:nvPr/>
          </p:nvSpPr>
          <p:spPr bwMode="auto">
            <a:xfrm>
              <a:off x="38413" y="5370537"/>
              <a:ext cx="8319973" cy="1132268"/>
            </a:xfrm>
            <a:custGeom>
              <a:avLst/>
              <a:gdLst>
                <a:gd name="T0" fmla="*/ 0 w 1090"/>
                <a:gd name="T1" fmla="*/ 0 h 43"/>
                <a:gd name="T2" fmla="*/ 0 w 1090"/>
                <a:gd name="T3" fmla="*/ 43 h 43"/>
                <a:gd name="T4" fmla="*/ 1090 w 1090"/>
                <a:gd name="T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0" h="43">
                  <a:moveTo>
                    <a:pt x="0" y="0"/>
                  </a:moveTo>
                  <a:lnTo>
                    <a:pt x="0" y="43"/>
                  </a:lnTo>
                  <a:lnTo>
                    <a:pt x="1090" y="4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79"/>
            <p:cNvSpPr>
              <a:spLocks/>
            </p:cNvSpPr>
            <p:nvPr/>
          </p:nvSpPr>
          <p:spPr bwMode="auto">
            <a:xfrm>
              <a:off x="1496710" y="4684153"/>
              <a:ext cx="6325098" cy="976594"/>
            </a:xfrm>
            <a:custGeom>
              <a:avLst/>
              <a:gdLst>
                <a:gd name="T0" fmla="*/ 0 w 728"/>
                <a:gd name="T1" fmla="*/ 0 h 149"/>
                <a:gd name="T2" fmla="*/ 0 w 728"/>
                <a:gd name="T3" fmla="*/ 149 h 149"/>
                <a:gd name="T4" fmla="*/ 728 w 728"/>
                <a:gd name="T5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8" h="149">
                  <a:moveTo>
                    <a:pt x="0" y="0"/>
                  </a:moveTo>
                  <a:lnTo>
                    <a:pt x="0" y="149"/>
                  </a:lnTo>
                  <a:lnTo>
                    <a:pt x="728" y="14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80"/>
            <p:cNvSpPr>
              <a:spLocks/>
            </p:cNvSpPr>
            <p:nvPr/>
          </p:nvSpPr>
          <p:spPr bwMode="auto">
            <a:xfrm>
              <a:off x="5893002" y="5457563"/>
              <a:ext cx="990468" cy="65543"/>
            </a:xfrm>
            <a:custGeom>
              <a:avLst/>
              <a:gdLst>
                <a:gd name="T0" fmla="*/ 0 w 114"/>
                <a:gd name="T1" fmla="*/ 0 h 10"/>
                <a:gd name="T2" fmla="*/ 0 w 114"/>
                <a:gd name="T3" fmla="*/ 10 h 10"/>
                <a:gd name="T4" fmla="*/ 114 w 114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" h="10">
                  <a:moveTo>
                    <a:pt x="0" y="0"/>
                  </a:moveTo>
                  <a:lnTo>
                    <a:pt x="0" y="10"/>
                  </a:lnTo>
                  <a:lnTo>
                    <a:pt x="114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81"/>
            <p:cNvSpPr>
              <a:spLocks/>
            </p:cNvSpPr>
            <p:nvPr/>
          </p:nvSpPr>
          <p:spPr bwMode="auto">
            <a:xfrm>
              <a:off x="5893002" y="5392020"/>
              <a:ext cx="1059975" cy="65543"/>
            </a:xfrm>
            <a:custGeom>
              <a:avLst/>
              <a:gdLst>
                <a:gd name="T0" fmla="*/ 0 w 122"/>
                <a:gd name="T1" fmla="*/ 10 h 10"/>
                <a:gd name="T2" fmla="*/ 0 w 122"/>
                <a:gd name="T3" fmla="*/ 0 h 10"/>
                <a:gd name="T4" fmla="*/ 122 w 122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2" h="10">
                  <a:moveTo>
                    <a:pt x="0" y="10"/>
                  </a:moveTo>
                  <a:lnTo>
                    <a:pt x="0" y="0"/>
                  </a:lnTo>
                  <a:lnTo>
                    <a:pt x="122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82"/>
            <p:cNvSpPr>
              <a:spLocks/>
            </p:cNvSpPr>
            <p:nvPr/>
          </p:nvSpPr>
          <p:spPr bwMode="auto">
            <a:xfrm>
              <a:off x="5632351" y="5359248"/>
              <a:ext cx="260649" cy="98315"/>
            </a:xfrm>
            <a:custGeom>
              <a:avLst/>
              <a:gdLst>
                <a:gd name="T0" fmla="*/ 0 w 30"/>
                <a:gd name="T1" fmla="*/ 0 h 15"/>
                <a:gd name="T2" fmla="*/ 0 w 30"/>
                <a:gd name="T3" fmla="*/ 15 h 15"/>
                <a:gd name="T4" fmla="*/ 30 w 30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15">
                  <a:moveTo>
                    <a:pt x="0" y="0"/>
                  </a:moveTo>
                  <a:lnTo>
                    <a:pt x="0" y="15"/>
                  </a:lnTo>
                  <a:lnTo>
                    <a:pt x="30" y="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83"/>
            <p:cNvSpPr>
              <a:spLocks/>
            </p:cNvSpPr>
            <p:nvPr/>
          </p:nvSpPr>
          <p:spPr bwMode="auto">
            <a:xfrm>
              <a:off x="5632351" y="5254379"/>
              <a:ext cx="1259807" cy="104869"/>
            </a:xfrm>
            <a:custGeom>
              <a:avLst/>
              <a:gdLst>
                <a:gd name="T0" fmla="*/ 0 w 145"/>
                <a:gd name="T1" fmla="*/ 16 h 16"/>
                <a:gd name="T2" fmla="*/ 0 w 145"/>
                <a:gd name="T3" fmla="*/ 0 h 16"/>
                <a:gd name="T4" fmla="*/ 145 w 145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6">
                  <a:moveTo>
                    <a:pt x="0" y="16"/>
                  </a:moveTo>
                  <a:lnTo>
                    <a:pt x="0" y="0"/>
                  </a:lnTo>
                  <a:lnTo>
                    <a:pt x="145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84"/>
            <p:cNvSpPr>
              <a:spLocks/>
            </p:cNvSpPr>
            <p:nvPr/>
          </p:nvSpPr>
          <p:spPr bwMode="auto">
            <a:xfrm>
              <a:off x="4511558" y="5156064"/>
              <a:ext cx="1120794" cy="203184"/>
            </a:xfrm>
            <a:custGeom>
              <a:avLst/>
              <a:gdLst>
                <a:gd name="T0" fmla="*/ 0 w 129"/>
                <a:gd name="T1" fmla="*/ 0 h 31"/>
                <a:gd name="T2" fmla="*/ 0 w 129"/>
                <a:gd name="T3" fmla="*/ 31 h 31"/>
                <a:gd name="T4" fmla="*/ 129 w 129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31">
                  <a:moveTo>
                    <a:pt x="0" y="0"/>
                  </a:moveTo>
                  <a:lnTo>
                    <a:pt x="0" y="31"/>
                  </a:lnTo>
                  <a:lnTo>
                    <a:pt x="129" y="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85"/>
            <p:cNvSpPr>
              <a:spLocks/>
            </p:cNvSpPr>
            <p:nvPr/>
          </p:nvSpPr>
          <p:spPr bwMode="auto">
            <a:xfrm>
              <a:off x="5232689" y="5057749"/>
              <a:ext cx="1616028" cy="65543"/>
            </a:xfrm>
            <a:custGeom>
              <a:avLst/>
              <a:gdLst>
                <a:gd name="T0" fmla="*/ 0 w 186"/>
                <a:gd name="T1" fmla="*/ 0 h 10"/>
                <a:gd name="T2" fmla="*/ 0 w 186"/>
                <a:gd name="T3" fmla="*/ 10 h 10"/>
                <a:gd name="T4" fmla="*/ 186 w 186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" h="10">
                  <a:moveTo>
                    <a:pt x="0" y="0"/>
                  </a:moveTo>
                  <a:lnTo>
                    <a:pt x="0" y="10"/>
                  </a:lnTo>
                  <a:lnTo>
                    <a:pt x="186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86"/>
            <p:cNvSpPr>
              <a:spLocks/>
            </p:cNvSpPr>
            <p:nvPr/>
          </p:nvSpPr>
          <p:spPr bwMode="auto">
            <a:xfrm>
              <a:off x="5232689" y="4985652"/>
              <a:ext cx="1642092" cy="72098"/>
            </a:xfrm>
            <a:custGeom>
              <a:avLst/>
              <a:gdLst>
                <a:gd name="T0" fmla="*/ 0 w 189"/>
                <a:gd name="T1" fmla="*/ 11 h 11"/>
                <a:gd name="T2" fmla="*/ 0 w 189"/>
                <a:gd name="T3" fmla="*/ 0 h 11"/>
                <a:gd name="T4" fmla="*/ 189 w 189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" h="11">
                  <a:moveTo>
                    <a:pt x="0" y="11"/>
                  </a:moveTo>
                  <a:lnTo>
                    <a:pt x="0" y="0"/>
                  </a:lnTo>
                  <a:lnTo>
                    <a:pt x="18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87"/>
            <p:cNvSpPr>
              <a:spLocks/>
            </p:cNvSpPr>
            <p:nvPr/>
          </p:nvSpPr>
          <p:spPr bwMode="auto">
            <a:xfrm>
              <a:off x="5006792" y="4952880"/>
              <a:ext cx="225896" cy="104869"/>
            </a:xfrm>
            <a:custGeom>
              <a:avLst/>
              <a:gdLst>
                <a:gd name="T0" fmla="*/ 0 w 26"/>
                <a:gd name="T1" fmla="*/ 0 h 16"/>
                <a:gd name="T2" fmla="*/ 0 w 26"/>
                <a:gd name="T3" fmla="*/ 16 h 16"/>
                <a:gd name="T4" fmla="*/ 26 w 26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16">
                  <a:moveTo>
                    <a:pt x="0" y="0"/>
                  </a:moveTo>
                  <a:lnTo>
                    <a:pt x="0" y="16"/>
                  </a:lnTo>
                  <a:lnTo>
                    <a:pt x="26" y="1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88"/>
            <p:cNvSpPr>
              <a:spLocks/>
            </p:cNvSpPr>
            <p:nvPr/>
          </p:nvSpPr>
          <p:spPr bwMode="auto">
            <a:xfrm>
              <a:off x="5006792" y="4854566"/>
              <a:ext cx="1833236" cy="98315"/>
            </a:xfrm>
            <a:custGeom>
              <a:avLst/>
              <a:gdLst>
                <a:gd name="T0" fmla="*/ 0 w 211"/>
                <a:gd name="T1" fmla="*/ 15 h 15"/>
                <a:gd name="T2" fmla="*/ 0 w 211"/>
                <a:gd name="T3" fmla="*/ 0 h 15"/>
                <a:gd name="T4" fmla="*/ 211 w 211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15">
                  <a:moveTo>
                    <a:pt x="0" y="15"/>
                  </a:moveTo>
                  <a:lnTo>
                    <a:pt x="0" y="0"/>
                  </a:lnTo>
                  <a:lnTo>
                    <a:pt x="21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89"/>
            <p:cNvSpPr>
              <a:spLocks/>
            </p:cNvSpPr>
            <p:nvPr/>
          </p:nvSpPr>
          <p:spPr bwMode="auto">
            <a:xfrm>
              <a:off x="4511558" y="4952880"/>
              <a:ext cx="495235" cy="203184"/>
            </a:xfrm>
            <a:custGeom>
              <a:avLst/>
              <a:gdLst>
                <a:gd name="T0" fmla="*/ 0 w 57"/>
                <a:gd name="T1" fmla="*/ 31 h 31"/>
                <a:gd name="T2" fmla="*/ 0 w 57"/>
                <a:gd name="T3" fmla="*/ 0 h 31"/>
                <a:gd name="T4" fmla="*/ 57 w 57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31">
                  <a:moveTo>
                    <a:pt x="0" y="31"/>
                  </a:moveTo>
                  <a:lnTo>
                    <a:pt x="0" y="0"/>
                  </a:lnTo>
                  <a:lnTo>
                    <a:pt x="5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90"/>
            <p:cNvSpPr>
              <a:spLocks/>
            </p:cNvSpPr>
            <p:nvPr/>
          </p:nvSpPr>
          <p:spPr bwMode="auto">
            <a:xfrm>
              <a:off x="4450740" y="4854566"/>
              <a:ext cx="60819" cy="301499"/>
            </a:xfrm>
            <a:custGeom>
              <a:avLst/>
              <a:gdLst>
                <a:gd name="T0" fmla="*/ 0 w 7"/>
                <a:gd name="T1" fmla="*/ 0 h 46"/>
                <a:gd name="T2" fmla="*/ 0 w 7"/>
                <a:gd name="T3" fmla="*/ 46 h 46"/>
                <a:gd name="T4" fmla="*/ 7 w 7"/>
                <a:gd name="T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6">
                  <a:moveTo>
                    <a:pt x="0" y="0"/>
                  </a:moveTo>
                  <a:lnTo>
                    <a:pt x="0" y="46"/>
                  </a:lnTo>
                  <a:lnTo>
                    <a:pt x="7" y="4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91"/>
            <p:cNvSpPr>
              <a:spLocks/>
            </p:cNvSpPr>
            <p:nvPr/>
          </p:nvSpPr>
          <p:spPr bwMode="auto">
            <a:xfrm>
              <a:off x="5780053" y="4651382"/>
              <a:ext cx="1259807" cy="72098"/>
            </a:xfrm>
            <a:custGeom>
              <a:avLst/>
              <a:gdLst>
                <a:gd name="T0" fmla="*/ 0 w 145"/>
                <a:gd name="T1" fmla="*/ 0 h 11"/>
                <a:gd name="T2" fmla="*/ 0 w 145"/>
                <a:gd name="T3" fmla="*/ 11 h 11"/>
                <a:gd name="T4" fmla="*/ 145 w 145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1">
                  <a:moveTo>
                    <a:pt x="0" y="0"/>
                  </a:moveTo>
                  <a:lnTo>
                    <a:pt x="0" y="11"/>
                  </a:lnTo>
                  <a:lnTo>
                    <a:pt x="145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92"/>
            <p:cNvSpPr>
              <a:spLocks/>
            </p:cNvSpPr>
            <p:nvPr/>
          </p:nvSpPr>
          <p:spPr bwMode="auto">
            <a:xfrm>
              <a:off x="5780053" y="4585838"/>
              <a:ext cx="1303248" cy="65543"/>
            </a:xfrm>
            <a:custGeom>
              <a:avLst/>
              <a:gdLst>
                <a:gd name="T0" fmla="*/ 0 w 150"/>
                <a:gd name="T1" fmla="*/ 10 h 10"/>
                <a:gd name="T2" fmla="*/ 0 w 150"/>
                <a:gd name="T3" fmla="*/ 0 h 10"/>
                <a:gd name="T4" fmla="*/ 150 w 150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10">
                  <a:moveTo>
                    <a:pt x="0" y="10"/>
                  </a:moveTo>
                  <a:lnTo>
                    <a:pt x="0" y="0"/>
                  </a:lnTo>
                  <a:lnTo>
                    <a:pt x="15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93"/>
            <p:cNvSpPr>
              <a:spLocks/>
            </p:cNvSpPr>
            <p:nvPr/>
          </p:nvSpPr>
          <p:spPr bwMode="auto">
            <a:xfrm>
              <a:off x="4720078" y="4553067"/>
              <a:ext cx="1059975" cy="98315"/>
            </a:xfrm>
            <a:custGeom>
              <a:avLst/>
              <a:gdLst>
                <a:gd name="T0" fmla="*/ 0 w 122"/>
                <a:gd name="T1" fmla="*/ 0 h 15"/>
                <a:gd name="T2" fmla="*/ 0 w 122"/>
                <a:gd name="T3" fmla="*/ 15 h 15"/>
                <a:gd name="T4" fmla="*/ 122 w 12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2" h="15">
                  <a:moveTo>
                    <a:pt x="0" y="0"/>
                  </a:moveTo>
                  <a:lnTo>
                    <a:pt x="0" y="15"/>
                  </a:lnTo>
                  <a:lnTo>
                    <a:pt x="122" y="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94"/>
            <p:cNvSpPr>
              <a:spLocks/>
            </p:cNvSpPr>
            <p:nvPr/>
          </p:nvSpPr>
          <p:spPr bwMode="auto">
            <a:xfrm>
              <a:off x="4720078" y="4454752"/>
              <a:ext cx="2154703" cy="98315"/>
            </a:xfrm>
            <a:custGeom>
              <a:avLst/>
              <a:gdLst>
                <a:gd name="T0" fmla="*/ 0 w 248"/>
                <a:gd name="T1" fmla="*/ 15 h 15"/>
                <a:gd name="T2" fmla="*/ 0 w 248"/>
                <a:gd name="T3" fmla="*/ 0 h 15"/>
                <a:gd name="T4" fmla="*/ 248 w 248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8" h="15">
                  <a:moveTo>
                    <a:pt x="0" y="15"/>
                  </a:moveTo>
                  <a:lnTo>
                    <a:pt x="0" y="0"/>
                  </a:lnTo>
                  <a:lnTo>
                    <a:pt x="24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95"/>
            <p:cNvSpPr>
              <a:spLocks/>
            </p:cNvSpPr>
            <p:nvPr/>
          </p:nvSpPr>
          <p:spPr bwMode="auto">
            <a:xfrm>
              <a:off x="4450740" y="4553067"/>
              <a:ext cx="269338" cy="301499"/>
            </a:xfrm>
            <a:custGeom>
              <a:avLst/>
              <a:gdLst>
                <a:gd name="T0" fmla="*/ 0 w 31"/>
                <a:gd name="T1" fmla="*/ 46 h 46"/>
                <a:gd name="T2" fmla="*/ 0 w 31"/>
                <a:gd name="T3" fmla="*/ 0 h 46"/>
                <a:gd name="T4" fmla="*/ 31 w 31"/>
                <a:gd name="T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46">
                  <a:moveTo>
                    <a:pt x="0" y="46"/>
                  </a:moveTo>
                  <a:lnTo>
                    <a:pt x="0" y="0"/>
                  </a:lnTo>
                  <a:lnTo>
                    <a:pt x="3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96"/>
            <p:cNvSpPr>
              <a:spLocks/>
            </p:cNvSpPr>
            <p:nvPr/>
          </p:nvSpPr>
          <p:spPr bwMode="auto">
            <a:xfrm>
              <a:off x="1809490" y="3707560"/>
              <a:ext cx="2641250" cy="1147006"/>
            </a:xfrm>
            <a:custGeom>
              <a:avLst/>
              <a:gdLst>
                <a:gd name="T0" fmla="*/ 0 w 304"/>
                <a:gd name="T1" fmla="*/ 0 h 175"/>
                <a:gd name="T2" fmla="*/ 0 w 304"/>
                <a:gd name="T3" fmla="*/ 175 h 175"/>
                <a:gd name="T4" fmla="*/ 304 w 304"/>
                <a:gd name="T5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" h="175">
                  <a:moveTo>
                    <a:pt x="0" y="0"/>
                  </a:moveTo>
                  <a:lnTo>
                    <a:pt x="0" y="175"/>
                  </a:lnTo>
                  <a:lnTo>
                    <a:pt x="304" y="17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97"/>
            <p:cNvSpPr>
              <a:spLocks/>
            </p:cNvSpPr>
            <p:nvPr/>
          </p:nvSpPr>
          <p:spPr bwMode="auto">
            <a:xfrm>
              <a:off x="3547155" y="4113927"/>
              <a:ext cx="3553523" cy="203184"/>
            </a:xfrm>
            <a:custGeom>
              <a:avLst/>
              <a:gdLst>
                <a:gd name="T0" fmla="*/ 0 w 409"/>
                <a:gd name="T1" fmla="*/ 0 h 31"/>
                <a:gd name="T2" fmla="*/ 0 w 409"/>
                <a:gd name="T3" fmla="*/ 31 h 31"/>
                <a:gd name="T4" fmla="*/ 409 w 409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9" h="31">
                  <a:moveTo>
                    <a:pt x="0" y="0"/>
                  </a:moveTo>
                  <a:lnTo>
                    <a:pt x="0" y="31"/>
                  </a:lnTo>
                  <a:lnTo>
                    <a:pt x="409" y="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98"/>
            <p:cNvSpPr>
              <a:spLocks/>
            </p:cNvSpPr>
            <p:nvPr/>
          </p:nvSpPr>
          <p:spPr bwMode="auto">
            <a:xfrm>
              <a:off x="5111052" y="4120482"/>
              <a:ext cx="1894054" cy="65543"/>
            </a:xfrm>
            <a:custGeom>
              <a:avLst/>
              <a:gdLst>
                <a:gd name="T0" fmla="*/ 0 w 218"/>
                <a:gd name="T1" fmla="*/ 0 h 10"/>
                <a:gd name="T2" fmla="*/ 0 w 218"/>
                <a:gd name="T3" fmla="*/ 10 h 10"/>
                <a:gd name="T4" fmla="*/ 218 w 218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" h="10">
                  <a:moveTo>
                    <a:pt x="0" y="0"/>
                  </a:moveTo>
                  <a:lnTo>
                    <a:pt x="0" y="10"/>
                  </a:lnTo>
                  <a:lnTo>
                    <a:pt x="218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99"/>
            <p:cNvSpPr>
              <a:spLocks/>
            </p:cNvSpPr>
            <p:nvPr/>
          </p:nvSpPr>
          <p:spPr bwMode="auto">
            <a:xfrm>
              <a:off x="5111052" y="4054939"/>
              <a:ext cx="2093886" cy="65543"/>
            </a:xfrm>
            <a:custGeom>
              <a:avLst/>
              <a:gdLst>
                <a:gd name="T0" fmla="*/ 0 w 241"/>
                <a:gd name="T1" fmla="*/ 10 h 10"/>
                <a:gd name="T2" fmla="*/ 0 w 241"/>
                <a:gd name="T3" fmla="*/ 0 h 10"/>
                <a:gd name="T4" fmla="*/ 241 w 241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1" h="10">
                  <a:moveTo>
                    <a:pt x="0" y="10"/>
                  </a:moveTo>
                  <a:lnTo>
                    <a:pt x="0" y="0"/>
                  </a:lnTo>
                  <a:lnTo>
                    <a:pt x="24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200"/>
            <p:cNvSpPr>
              <a:spLocks/>
            </p:cNvSpPr>
            <p:nvPr/>
          </p:nvSpPr>
          <p:spPr bwMode="auto">
            <a:xfrm>
              <a:off x="4980727" y="4022167"/>
              <a:ext cx="130325" cy="98315"/>
            </a:xfrm>
            <a:custGeom>
              <a:avLst/>
              <a:gdLst>
                <a:gd name="T0" fmla="*/ 0 w 15"/>
                <a:gd name="T1" fmla="*/ 0 h 15"/>
                <a:gd name="T2" fmla="*/ 0 w 15"/>
                <a:gd name="T3" fmla="*/ 15 h 15"/>
                <a:gd name="T4" fmla="*/ 15 w 15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5">
                  <a:moveTo>
                    <a:pt x="0" y="0"/>
                  </a:moveTo>
                  <a:lnTo>
                    <a:pt x="0" y="15"/>
                  </a:lnTo>
                  <a:lnTo>
                    <a:pt x="15" y="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201"/>
            <p:cNvSpPr>
              <a:spLocks/>
            </p:cNvSpPr>
            <p:nvPr/>
          </p:nvSpPr>
          <p:spPr bwMode="auto">
            <a:xfrm>
              <a:off x="4980727" y="3917298"/>
              <a:ext cx="1937495" cy="104869"/>
            </a:xfrm>
            <a:custGeom>
              <a:avLst/>
              <a:gdLst>
                <a:gd name="T0" fmla="*/ 0 w 223"/>
                <a:gd name="T1" fmla="*/ 16 h 16"/>
                <a:gd name="T2" fmla="*/ 0 w 223"/>
                <a:gd name="T3" fmla="*/ 0 h 16"/>
                <a:gd name="T4" fmla="*/ 223 w 223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" h="16">
                  <a:moveTo>
                    <a:pt x="0" y="16"/>
                  </a:moveTo>
                  <a:lnTo>
                    <a:pt x="0" y="0"/>
                  </a:lnTo>
                  <a:lnTo>
                    <a:pt x="22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202"/>
            <p:cNvSpPr>
              <a:spLocks/>
            </p:cNvSpPr>
            <p:nvPr/>
          </p:nvSpPr>
          <p:spPr bwMode="auto">
            <a:xfrm>
              <a:off x="4867779" y="3904189"/>
              <a:ext cx="112948" cy="117978"/>
            </a:xfrm>
            <a:custGeom>
              <a:avLst/>
              <a:gdLst>
                <a:gd name="T0" fmla="*/ 0 w 13"/>
                <a:gd name="T1" fmla="*/ 0 h 18"/>
                <a:gd name="T2" fmla="*/ 0 w 13"/>
                <a:gd name="T3" fmla="*/ 18 h 18"/>
                <a:gd name="T4" fmla="*/ 13 w 13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0" y="18"/>
                  </a:lnTo>
                  <a:lnTo>
                    <a:pt x="13" y="1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203"/>
            <p:cNvSpPr>
              <a:spLocks/>
            </p:cNvSpPr>
            <p:nvPr/>
          </p:nvSpPr>
          <p:spPr bwMode="auto">
            <a:xfrm>
              <a:off x="4867779" y="3786212"/>
              <a:ext cx="2189457" cy="117978"/>
            </a:xfrm>
            <a:custGeom>
              <a:avLst/>
              <a:gdLst>
                <a:gd name="T0" fmla="*/ 0 w 252"/>
                <a:gd name="T1" fmla="*/ 18 h 18"/>
                <a:gd name="T2" fmla="*/ 0 w 252"/>
                <a:gd name="T3" fmla="*/ 0 h 18"/>
                <a:gd name="T4" fmla="*/ 252 w 252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2" h="18">
                  <a:moveTo>
                    <a:pt x="0" y="18"/>
                  </a:moveTo>
                  <a:lnTo>
                    <a:pt x="0" y="0"/>
                  </a:lnTo>
                  <a:lnTo>
                    <a:pt x="25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204"/>
            <p:cNvSpPr>
              <a:spLocks/>
            </p:cNvSpPr>
            <p:nvPr/>
          </p:nvSpPr>
          <p:spPr bwMode="auto">
            <a:xfrm>
              <a:off x="3547155" y="3904189"/>
              <a:ext cx="1320624" cy="209738"/>
            </a:xfrm>
            <a:custGeom>
              <a:avLst/>
              <a:gdLst>
                <a:gd name="T0" fmla="*/ 0 w 152"/>
                <a:gd name="T1" fmla="*/ 32 h 32"/>
                <a:gd name="T2" fmla="*/ 0 w 152"/>
                <a:gd name="T3" fmla="*/ 0 h 32"/>
                <a:gd name="T4" fmla="*/ 152 w 15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2">
                  <a:moveTo>
                    <a:pt x="0" y="32"/>
                  </a:moveTo>
                  <a:lnTo>
                    <a:pt x="0" y="0"/>
                  </a:lnTo>
                  <a:lnTo>
                    <a:pt x="15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205"/>
            <p:cNvSpPr>
              <a:spLocks/>
            </p:cNvSpPr>
            <p:nvPr/>
          </p:nvSpPr>
          <p:spPr bwMode="auto">
            <a:xfrm>
              <a:off x="3364700" y="3884526"/>
              <a:ext cx="182455" cy="229401"/>
            </a:xfrm>
            <a:custGeom>
              <a:avLst/>
              <a:gdLst>
                <a:gd name="T0" fmla="*/ 0 w 21"/>
                <a:gd name="T1" fmla="*/ 0 h 35"/>
                <a:gd name="T2" fmla="*/ 0 w 21"/>
                <a:gd name="T3" fmla="*/ 35 h 35"/>
                <a:gd name="T4" fmla="*/ 21 w 21"/>
                <a:gd name="T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5">
                  <a:moveTo>
                    <a:pt x="0" y="0"/>
                  </a:moveTo>
                  <a:lnTo>
                    <a:pt x="0" y="35"/>
                  </a:lnTo>
                  <a:lnTo>
                    <a:pt x="21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206"/>
            <p:cNvSpPr>
              <a:spLocks/>
            </p:cNvSpPr>
            <p:nvPr/>
          </p:nvSpPr>
          <p:spPr bwMode="auto">
            <a:xfrm>
              <a:off x="3364700" y="3648571"/>
              <a:ext cx="3431887" cy="235955"/>
            </a:xfrm>
            <a:custGeom>
              <a:avLst/>
              <a:gdLst>
                <a:gd name="T0" fmla="*/ 0 w 395"/>
                <a:gd name="T1" fmla="*/ 36 h 36"/>
                <a:gd name="T2" fmla="*/ 0 w 395"/>
                <a:gd name="T3" fmla="*/ 0 h 36"/>
                <a:gd name="T4" fmla="*/ 395 w 39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5" h="36">
                  <a:moveTo>
                    <a:pt x="0" y="36"/>
                  </a:moveTo>
                  <a:lnTo>
                    <a:pt x="0" y="0"/>
                  </a:lnTo>
                  <a:lnTo>
                    <a:pt x="39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207"/>
            <p:cNvSpPr>
              <a:spLocks/>
            </p:cNvSpPr>
            <p:nvPr/>
          </p:nvSpPr>
          <p:spPr bwMode="auto">
            <a:xfrm>
              <a:off x="2530621" y="3701005"/>
              <a:ext cx="834079" cy="183521"/>
            </a:xfrm>
            <a:custGeom>
              <a:avLst/>
              <a:gdLst>
                <a:gd name="T0" fmla="*/ 0 w 96"/>
                <a:gd name="T1" fmla="*/ 0 h 28"/>
                <a:gd name="T2" fmla="*/ 0 w 96"/>
                <a:gd name="T3" fmla="*/ 28 h 28"/>
                <a:gd name="T4" fmla="*/ 96 w 96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28">
                  <a:moveTo>
                    <a:pt x="0" y="0"/>
                  </a:moveTo>
                  <a:lnTo>
                    <a:pt x="0" y="28"/>
                  </a:lnTo>
                  <a:lnTo>
                    <a:pt x="96" y="2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208"/>
            <p:cNvSpPr>
              <a:spLocks/>
            </p:cNvSpPr>
            <p:nvPr/>
          </p:nvSpPr>
          <p:spPr bwMode="auto">
            <a:xfrm>
              <a:off x="2530621" y="3517484"/>
              <a:ext cx="3779420" cy="183521"/>
            </a:xfrm>
            <a:custGeom>
              <a:avLst/>
              <a:gdLst>
                <a:gd name="T0" fmla="*/ 0 w 435"/>
                <a:gd name="T1" fmla="*/ 28 h 28"/>
                <a:gd name="T2" fmla="*/ 0 w 435"/>
                <a:gd name="T3" fmla="*/ 0 h 28"/>
                <a:gd name="T4" fmla="*/ 435 w 435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5" h="28">
                  <a:moveTo>
                    <a:pt x="0" y="28"/>
                  </a:moveTo>
                  <a:lnTo>
                    <a:pt x="0" y="0"/>
                  </a:lnTo>
                  <a:lnTo>
                    <a:pt x="4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209"/>
            <p:cNvSpPr>
              <a:spLocks/>
            </p:cNvSpPr>
            <p:nvPr/>
          </p:nvSpPr>
          <p:spPr bwMode="auto">
            <a:xfrm>
              <a:off x="1896373" y="2560554"/>
              <a:ext cx="634248" cy="1140452"/>
            </a:xfrm>
            <a:custGeom>
              <a:avLst/>
              <a:gdLst>
                <a:gd name="T0" fmla="*/ 0 w 73"/>
                <a:gd name="T1" fmla="*/ 0 h 174"/>
                <a:gd name="T2" fmla="*/ 0 w 73"/>
                <a:gd name="T3" fmla="*/ 174 h 174"/>
                <a:gd name="T4" fmla="*/ 73 w 73"/>
                <a:gd name="T5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174">
                  <a:moveTo>
                    <a:pt x="0" y="0"/>
                  </a:moveTo>
                  <a:lnTo>
                    <a:pt x="0" y="174"/>
                  </a:lnTo>
                  <a:lnTo>
                    <a:pt x="73" y="17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210"/>
            <p:cNvSpPr>
              <a:spLocks/>
            </p:cNvSpPr>
            <p:nvPr/>
          </p:nvSpPr>
          <p:spPr bwMode="auto">
            <a:xfrm>
              <a:off x="5067611" y="2953813"/>
              <a:ext cx="3258121" cy="432585"/>
            </a:xfrm>
            <a:custGeom>
              <a:avLst/>
              <a:gdLst>
                <a:gd name="T0" fmla="*/ 0 w 375"/>
                <a:gd name="T1" fmla="*/ 0 h 66"/>
                <a:gd name="T2" fmla="*/ 0 w 375"/>
                <a:gd name="T3" fmla="*/ 66 h 66"/>
                <a:gd name="T4" fmla="*/ 375 w 375"/>
                <a:gd name="T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5" h="66">
                  <a:moveTo>
                    <a:pt x="0" y="0"/>
                  </a:moveTo>
                  <a:lnTo>
                    <a:pt x="0" y="66"/>
                  </a:lnTo>
                  <a:lnTo>
                    <a:pt x="375" y="6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211"/>
            <p:cNvSpPr>
              <a:spLocks/>
            </p:cNvSpPr>
            <p:nvPr/>
          </p:nvSpPr>
          <p:spPr bwMode="auto">
            <a:xfrm>
              <a:off x="6553314" y="3183214"/>
              <a:ext cx="1450950" cy="65543"/>
            </a:xfrm>
            <a:custGeom>
              <a:avLst/>
              <a:gdLst>
                <a:gd name="T0" fmla="*/ 0 w 167"/>
                <a:gd name="T1" fmla="*/ 0 h 10"/>
                <a:gd name="T2" fmla="*/ 0 w 167"/>
                <a:gd name="T3" fmla="*/ 10 h 10"/>
                <a:gd name="T4" fmla="*/ 167 w 167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7" h="10">
                  <a:moveTo>
                    <a:pt x="0" y="0"/>
                  </a:moveTo>
                  <a:lnTo>
                    <a:pt x="0" y="10"/>
                  </a:lnTo>
                  <a:lnTo>
                    <a:pt x="167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212"/>
            <p:cNvSpPr>
              <a:spLocks/>
            </p:cNvSpPr>
            <p:nvPr/>
          </p:nvSpPr>
          <p:spPr bwMode="auto">
            <a:xfrm>
              <a:off x="6553314" y="3117671"/>
              <a:ext cx="1416196" cy="65543"/>
            </a:xfrm>
            <a:custGeom>
              <a:avLst/>
              <a:gdLst>
                <a:gd name="T0" fmla="*/ 0 w 163"/>
                <a:gd name="T1" fmla="*/ 10 h 10"/>
                <a:gd name="T2" fmla="*/ 0 w 163"/>
                <a:gd name="T3" fmla="*/ 0 h 10"/>
                <a:gd name="T4" fmla="*/ 163 w 163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" h="10">
                  <a:moveTo>
                    <a:pt x="0" y="10"/>
                  </a:moveTo>
                  <a:lnTo>
                    <a:pt x="0" y="0"/>
                  </a:lnTo>
                  <a:lnTo>
                    <a:pt x="16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213"/>
            <p:cNvSpPr>
              <a:spLocks/>
            </p:cNvSpPr>
            <p:nvPr/>
          </p:nvSpPr>
          <p:spPr bwMode="auto">
            <a:xfrm>
              <a:off x="5919066" y="3084899"/>
              <a:ext cx="634248" cy="98315"/>
            </a:xfrm>
            <a:custGeom>
              <a:avLst/>
              <a:gdLst>
                <a:gd name="T0" fmla="*/ 0 w 73"/>
                <a:gd name="T1" fmla="*/ 0 h 15"/>
                <a:gd name="T2" fmla="*/ 0 w 73"/>
                <a:gd name="T3" fmla="*/ 15 h 15"/>
                <a:gd name="T4" fmla="*/ 73 w 73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15">
                  <a:moveTo>
                    <a:pt x="0" y="0"/>
                  </a:moveTo>
                  <a:lnTo>
                    <a:pt x="0" y="15"/>
                  </a:lnTo>
                  <a:lnTo>
                    <a:pt x="73" y="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214"/>
            <p:cNvSpPr>
              <a:spLocks/>
            </p:cNvSpPr>
            <p:nvPr/>
          </p:nvSpPr>
          <p:spPr bwMode="auto">
            <a:xfrm>
              <a:off x="5919066" y="2980030"/>
              <a:ext cx="2206834" cy="104869"/>
            </a:xfrm>
            <a:custGeom>
              <a:avLst/>
              <a:gdLst>
                <a:gd name="T0" fmla="*/ 0 w 254"/>
                <a:gd name="T1" fmla="*/ 16 h 16"/>
                <a:gd name="T2" fmla="*/ 0 w 254"/>
                <a:gd name="T3" fmla="*/ 0 h 16"/>
                <a:gd name="T4" fmla="*/ 254 w 254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4" h="16">
                  <a:moveTo>
                    <a:pt x="0" y="16"/>
                  </a:moveTo>
                  <a:lnTo>
                    <a:pt x="0" y="0"/>
                  </a:lnTo>
                  <a:lnTo>
                    <a:pt x="25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215"/>
            <p:cNvSpPr>
              <a:spLocks/>
            </p:cNvSpPr>
            <p:nvPr/>
          </p:nvSpPr>
          <p:spPr bwMode="auto">
            <a:xfrm>
              <a:off x="5493339" y="2966922"/>
              <a:ext cx="425728" cy="117978"/>
            </a:xfrm>
            <a:custGeom>
              <a:avLst/>
              <a:gdLst>
                <a:gd name="T0" fmla="*/ 0 w 49"/>
                <a:gd name="T1" fmla="*/ 0 h 18"/>
                <a:gd name="T2" fmla="*/ 0 w 49"/>
                <a:gd name="T3" fmla="*/ 18 h 18"/>
                <a:gd name="T4" fmla="*/ 49 w 49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18">
                  <a:moveTo>
                    <a:pt x="0" y="0"/>
                  </a:moveTo>
                  <a:lnTo>
                    <a:pt x="0" y="18"/>
                  </a:lnTo>
                  <a:lnTo>
                    <a:pt x="49" y="1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216"/>
            <p:cNvSpPr>
              <a:spLocks/>
            </p:cNvSpPr>
            <p:nvPr/>
          </p:nvSpPr>
          <p:spPr bwMode="auto">
            <a:xfrm>
              <a:off x="5493339" y="2848944"/>
              <a:ext cx="2397977" cy="117978"/>
            </a:xfrm>
            <a:custGeom>
              <a:avLst/>
              <a:gdLst>
                <a:gd name="T0" fmla="*/ 0 w 276"/>
                <a:gd name="T1" fmla="*/ 18 h 18"/>
                <a:gd name="T2" fmla="*/ 0 w 276"/>
                <a:gd name="T3" fmla="*/ 0 h 18"/>
                <a:gd name="T4" fmla="*/ 276 w 276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6" h="18">
                  <a:moveTo>
                    <a:pt x="0" y="18"/>
                  </a:moveTo>
                  <a:lnTo>
                    <a:pt x="0" y="0"/>
                  </a:lnTo>
                  <a:lnTo>
                    <a:pt x="27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217"/>
            <p:cNvSpPr>
              <a:spLocks/>
            </p:cNvSpPr>
            <p:nvPr/>
          </p:nvSpPr>
          <p:spPr bwMode="auto">
            <a:xfrm>
              <a:off x="5232689" y="2521228"/>
              <a:ext cx="260649" cy="445694"/>
            </a:xfrm>
            <a:custGeom>
              <a:avLst/>
              <a:gdLst>
                <a:gd name="T0" fmla="*/ 0 w 30"/>
                <a:gd name="T1" fmla="*/ 0 h 68"/>
                <a:gd name="T2" fmla="*/ 0 w 30"/>
                <a:gd name="T3" fmla="*/ 68 h 68"/>
                <a:gd name="T4" fmla="*/ 30 w 30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68">
                  <a:moveTo>
                    <a:pt x="0" y="0"/>
                  </a:moveTo>
                  <a:lnTo>
                    <a:pt x="0" y="68"/>
                  </a:lnTo>
                  <a:lnTo>
                    <a:pt x="30" y="6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218"/>
            <p:cNvSpPr>
              <a:spLocks/>
            </p:cNvSpPr>
            <p:nvPr/>
          </p:nvSpPr>
          <p:spPr bwMode="auto">
            <a:xfrm>
              <a:off x="6935600" y="2645760"/>
              <a:ext cx="1390131" cy="72098"/>
            </a:xfrm>
            <a:custGeom>
              <a:avLst/>
              <a:gdLst>
                <a:gd name="T0" fmla="*/ 0 w 160"/>
                <a:gd name="T1" fmla="*/ 0 h 11"/>
                <a:gd name="T2" fmla="*/ 0 w 160"/>
                <a:gd name="T3" fmla="*/ 11 h 11"/>
                <a:gd name="T4" fmla="*/ 160 w 160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11">
                  <a:moveTo>
                    <a:pt x="0" y="0"/>
                  </a:moveTo>
                  <a:lnTo>
                    <a:pt x="0" y="11"/>
                  </a:lnTo>
                  <a:lnTo>
                    <a:pt x="160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219"/>
            <p:cNvSpPr>
              <a:spLocks/>
            </p:cNvSpPr>
            <p:nvPr/>
          </p:nvSpPr>
          <p:spPr bwMode="auto">
            <a:xfrm>
              <a:off x="6935600" y="2580217"/>
              <a:ext cx="1251119" cy="65543"/>
            </a:xfrm>
            <a:custGeom>
              <a:avLst/>
              <a:gdLst>
                <a:gd name="T0" fmla="*/ 0 w 144"/>
                <a:gd name="T1" fmla="*/ 10 h 10"/>
                <a:gd name="T2" fmla="*/ 0 w 144"/>
                <a:gd name="T3" fmla="*/ 0 h 10"/>
                <a:gd name="T4" fmla="*/ 144 w 144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0">
                  <a:moveTo>
                    <a:pt x="0" y="10"/>
                  </a:moveTo>
                  <a:lnTo>
                    <a:pt x="0" y="0"/>
                  </a:lnTo>
                  <a:lnTo>
                    <a:pt x="14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220"/>
            <p:cNvSpPr>
              <a:spLocks/>
            </p:cNvSpPr>
            <p:nvPr/>
          </p:nvSpPr>
          <p:spPr bwMode="auto">
            <a:xfrm>
              <a:off x="6857405" y="2547445"/>
              <a:ext cx="78195" cy="98315"/>
            </a:xfrm>
            <a:custGeom>
              <a:avLst/>
              <a:gdLst>
                <a:gd name="T0" fmla="*/ 0 w 9"/>
                <a:gd name="T1" fmla="*/ 0 h 15"/>
                <a:gd name="T2" fmla="*/ 0 w 9"/>
                <a:gd name="T3" fmla="*/ 15 h 15"/>
                <a:gd name="T4" fmla="*/ 9 w 9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5">
                  <a:moveTo>
                    <a:pt x="0" y="0"/>
                  </a:moveTo>
                  <a:lnTo>
                    <a:pt x="0" y="15"/>
                  </a:lnTo>
                  <a:lnTo>
                    <a:pt x="9" y="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221"/>
            <p:cNvSpPr>
              <a:spLocks/>
            </p:cNvSpPr>
            <p:nvPr/>
          </p:nvSpPr>
          <p:spPr bwMode="auto">
            <a:xfrm>
              <a:off x="6857405" y="2449130"/>
              <a:ext cx="1381443" cy="98315"/>
            </a:xfrm>
            <a:custGeom>
              <a:avLst/>
              <a:gdLst>
                <a:gd name="T0" fmla="*/ 0 w 159"/>
                <a:gd name="T1" fmla="*/ 15 h 15"/>
                <a:gd name="T2" fmla="*/ 0 w 159"/>
                <a:gd name="T3" fmla="*/ 0 h 15"/>
                <a:gd name="T4" fmla="*/ 159 w 159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" h="15">
                  <a:moveTo>
                    <a:pt x="0" y="15"/>
                  </a:moveTo>
                  <a:lnTo>
                    <a:pt x="0" y="0"/>
                  </a:lnTo>
                  <a:lnTo>
                    <a:pt x="15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222"/>
            <p:cNvSpPr>
              <a:spLocks/>
            </p:cNvSpPr>
            <p:nvPr/>
          </p:nvSpPr>
          <p:spPr bwMode="auto">
            <a:xfrm>
              <a:off x="6848717" y="2396696"/>
              <a:ext cx="8688" cy="150749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3 h 23"/>
                <a:gd name="T4" fmla="*/ 1 w 1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3">
                  <a:moveTo>
                    <a:pt x="0" y="0"/>
                  </a:moveTo>
                  <a:lnTo>
                    <a:pt x="0" y="23"/>
                  </a:lnTo>
                  <a:lnTo>
                    <a:pt x="1" y="2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23"/>
            <p:cNvSpPr>
              <a:spLocks/>
            </p:cNvSpPr>
            <p:nvPr/>
          </p:nvSpPr>
          <p:spPr bwMode="auto">
            <a:xfrm>
              <a:off x="6866093" y="2245946"/>
              <a:ext cx="1477015" cy="65543"/>
            </a:xfrm>
            <a:custGeom>
              <a:avLst/>
              <a:gdLst>
                <a:gd name="T0" fmla="*/ 0 w 170"/>
                <a:gd name="T1" fmla="*/ 0 h 10"/>
                <a:gd name="T2" fmla="*/ 0 w 170"/>
                <a:gd name="T3" fmla="*/ 10 h 10"/>
                <a:gd name="T4" fmla="*/ 170 w 170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" h="10">
                  <a:moveTo>
                    <a:pt x="0" y="0"/>
                  </a:moveTo>
                  <a:lnTo>
                    <a:pt x="0" y="10"/>
                  </a:lnTo>
                  <a:lnTo>
                    <a:pt x="170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24"/>
            <p:cNvSpPr>
              <a:spLocks/>
            </p:cNvSpPr>
            <p:nvPr/>
          </p:nvSpPr>
          <p:spPr bwMode="auto">
            <a:xfrm>
              <a:off x="6866093" y="2180403"/>
              <a:ext cx="1311936" cy="65543"/>
            </a:xfrm>
            <a:custGeom>
              <a:avLst/>
              <a:gdLst>
                <a:gd name="T0" fmla="*/ 0 w 151"/>
                <a:gd name="T1" fmla="*/ 10 h 10"/>
                <a:gd name="T2" fmla="*/ 0 w 151"/>
                <a:gd name="T3" fmla="*/ 0 h 10"/>
                <a:gd name="T4" fmla="*/ 151 w 151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10">
                  <a:moveTo>
                    <a:pt x="0" y="10"/>
                  </a:moveTo>
                  <a:lnTo>
                    <a:pt x="0" y="0"/>
                  </a:lnTo>
                  <a:lnTo>
                    <a:pt x="15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25"/>
            <p:cNvSpPr>
              <a:spLocks/>
            </p:cNvSpPr>
            <p:nvPr/>
          </p:nvSpPr>
          <p:spPr bwMode="auto">
            <a:xfrm>
              <a:off x="6848717" y="2245946"/>
              <a:ext cx="17376" cy="150749"/>
            </a:xfrm>
            <a:custGeom>
              <a:avLst/>
              <a:gdLst>
                <a:gd name="T0" fmla="*/ 0 w 2"/>
                <a:gd name="T1" fmla="*/ 23 h 23"/>
                <a:gd name="T2" fmla="*/ 0 w 2"/>
                <a:gd name="T3" fmla="*/ 0 h 23"/>
                <a:gd name="T4" fmla="*/ 2 w 2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3">
                  <a:moveTo>
                    <a:pt x="0" y="23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26"/>
            <p:cNvSpPr>
              <a:spLocks/>
            </p:cNvSpPr>
            <p:nvPr/>
          </p:nvSpPr>
          <p:spPr bwMode="auto">
            <a:xfrm>
              <a:off x="6822652" y="2082088"/>
              <a:ext cx="26065" cy="314607"/>
            </a:xfrm>
            <a:custGeom>
              <a:avLst/>
              <a:gdLst>
                <a:gd name="T0" fmla="*/ 0 w 3"/>
                <a:gd name="T1" fmla="*/ 0 h 48"/>
                <a:gd name="T2" fmla="*/ 0 w 3"/>
                <a:gd name="T3" fmla="*/ 48 h 48"/>
                <a:gd name="T4" fmla="*/ 3 w 3"/>
                <a:gd name="T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8">
                  <a:moveTo>
                    <a:pt x="0" y="0"/>
                  </a:moveTo>
                  <a:lnTo>
                    <a:pt x="0" y="48"/>
                  </a:lnTo>
                  <a:lnTo>
                    <a:pt x="3" y="4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27"/>
            <p:cNvSpPr>
              <a:spLocks/>
            </p:cNvSpPr>
            <p:nvPr/>
          </p:nvSpPr>
          <p:spPr bwMode="auto">
            <a:xfrm>
              <a:off x="7526406" y="1977219"/>
              <a:ext cx="599495" cy="72098"/>
            </a:xfrm>
            <a:custGeom>
              <a:avLst/>
              <a:gdLst>
                <a:gd name="T0" fmla="*/ 0 w 69"/>
                <a:gd name="T1" fmla="*/ 0 h 11"/>
                <a:gd name="T2" fmla="*/ 0 w 69"/>
                <a:gd name="T3" fmla="*/ 11 h 11"/>
                <a:gd name="T4" fmla="*/ 69 w 69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1">
                  <a:moveTo>
                    <a:pt x="0" y="0"/>
                  </a:moveTo>
                  <a:lnTo>
                    <a:pt x="0" y="11"/>
                  </a:lnTo>
                  <a:lnTo>
                    <a:pt x="69" y="11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28"/>
            <p:cNvSpPr>
              <a:spLocks/>
            </p:cNvSpPr>
            <p:nvPr/>
          </p:nvSpPr>
          <p:spPr bwMode="auto">
            <a:xfrm>
              <a:off x="7526406" y="1911676"/>
              <a:ext cx="712443" cy="65543"/>
            </a:xfrm>
            <a:custGeom>
              <a:avLst/>
              <a:gdLst>
                <a:gd name="T0" fmla="*/ 0 w 82"/>
                <a:gd name="T1" fmla="*/ 10 h 10"/>
                <a:gd name="T2" fmla="*/ 0 w 82"/>
                <a:gd name="T3" fmla="*/ 0 h 10"/>
                <a:gd name="T4" fmla="*/ 82 w 82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10">
                  <a:moveTo>
                    <a:pt x="0" y="10"/>
                  </a:moveTo>
                  <a:lnTo>
                    <a:pt x="0" y="0"/>
                  </a:lnTo>
                  <a:lnTo>
                    <a:pt x="8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29"/>
            <p:cNvSpPr>
              <a:spLocks/>
            </p:cNvSpPr>
            <p:nvPr/>
          </p:nvSpPr>
          <p:spPr bwMode="auto">
            <a:xfrm>
              <a:off x="7213626" y="1878905"/>
              <a:ext cx="312780" cy="98315"/>
            </a:xfrm>
            <a:custGeom>
              <a:avLst/>
              <a:gdLst>
                <a:gd name="T0" fmla="*/ 0 w 36"/>
                <a:gd name="T1" fmla="*/ 0 h 15"/>
                <a:gd name="T2" fmla="*/ 0 w 36"/>
                <a:gd name="T3" fmla="*/ 15 h 15"/>
                <a:gd name="T4" fmla="*/ 36 w 36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5">
                  <a:moveTo>
                    <a:pt x="0" y="0"/>
                  </a:moveTo>
                  <a:lnTo>
                    <a:pt x="0" y="15"/>
                  </a:lnTo>
                  <a:lnTo>
                    <a:pt x="36" y="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30"/>
            <p:cNvSpPr>
              <a:spLocks/>
            </p:cNvSpPr>
            <p:nvPr/>
          </p:nvSpPr>
          <p:spPr bwMode="auto">
            <a:xfrm>
              <a:off x="7213626" y="1780590"/>
              <a:ext cx="929651" cy="98315"/>
            </a:xfrm>
            <a:custGeom>
              <a:avLst/>
              <a:gdLst>
                <a:gd name="T0" fmla="*/ 0 w 107"/>
                <a:gd name="T1" fmla="*/ 15 h 15"/>
                <a:gd name="T2" fmla="*/ 0 w 107"/>
                <a:gd name="T3" fmla="*/ 0 h 15"/>
                <a:gd name="T4" fmla="*/ 107 w 107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15">
                  <a:moveTo>
                    <a:pt x="0" y="15"/>
                  </a:moveTo>
                  <a:lnTo>
                    <a:pt x="0" y="0"/>
                  </a:lnTo>
                  <a:lnTo>
                    <a:pt x="10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31"/>
            <p:cNvSpPr>
              <a:spLocks/>
            </p:cNvSpPr>
            <p:nvPr/>
          </p:nvSpPr>
          <p:spPr bwMode="auto">
            <a:xfrm>
              <a:off x="6857405" y="1760927"/>
              <a:ext cx="356221" cy="117978"/>
            </a:xfrm>
            <a:custGeom>
              <a:avLst/>
              <a:gdLst>
                <a:gd name="T0" fmla="*/ 0 w 41"/>
                <a:gd name="T1" fmla="*/ 0 h 18"/>
                <a:gd name="T2" fmla="*/ 0 w 41"/>
                <a:gd name="T3" fmla="*/ 18 h 18"/>
                <a:gd name="T4" fmla="*/ 41 w 41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18">
                  <a:moveTo>
                    <a:pt x="0" y="0"/>
                  </a:moveTo>
                  <a:lnTo>
                    <a:pt x="0" y="18"/>
                  </a:lnTo>
                  <a:lnTo>
                    <a:pt x="41" y="1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32"/>
            <p:cNvSpPr>
              <a:spLocks/>
            </p:cNvSpPr>
            <p:nvPr/>
          </p:nvSpPr>
          <p:spPr bwMode="auto">
            <a:xfrm>
              <a:off x="6857405" y="1642949"/>
              <a:ext cx="1251119" cy="117978"/>
            </a:xfrm>
            <a:custGeom>
              <a:avLst/>
              <a:gdLst>
                <a:gd name="T0" fmla="*/ 0 w 144"/>
                <a:gd name="T1" fmla="*/ 18 h 18"/>
                <a:gd name="T2" fmla="*/ 0 w 144"/>
                <a:gd name="T3" fmla="*/ 0 h 18"/>
                <a:gd name="T4" fmla="*/ 144 w 144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8">
                  <a:moveTo>
                    <a:pt x="0" y="18"/>
                  </a:moveTo>
                  <a:lnTo>
                    <a:pt x="0" y="0"/>
                  </a:lnTo>
                  <a:lnTo>
                    <a:pt x="14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33"/>
            <p:cNvSpPr>
              <a:spLocks/>
            </p:cNvSpPr>
            <p:nvPr/>
          </p:nvSpPr>
          <p:spPr bwMode="auto">
            <a:xfrm>
              <a:off x="6822652" y="1760927"/>
              <a:ext cx="34753" cy="321162"/>
            </a:xfrm>
            <a:custGeom>
              <a:avLst/>
              <a:gdLst>
                <a:gd name="T0" fmla="*/ 0 w 4"/>
                <a:gd name="T1" fmla="*/ 49 h 49"/>
                <a:gd name="T2" fmla="*/ 0 w 4"/>
                <a:gd name="T3" fmla="*/ 0 h 49"/>
                <a:gd name="T4" fmla="*/ 4 w 4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9">
                  <a:moveTo>
                    <a:pt x="0" y="49"/>
                  </a:move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234"/>
            <p:cNvSpPr>
              <a:spLocks/>
            </p:cNvSpPr>
            <p:nvPr/>
          </p:nvSpPr>
          <p:spPr bwMode="auto">
            <a:xfrm>
              <a:off x="5232689" y="2082088"/>
              <a:ext cx="1589963" cy="439139"/>
            </a:xfrm>
            <a:custGeom>
              <a:avLst/>
              <a:gdLst>
                <a:gd name="T0" fmla="*/ 0 w 183"/>
                <a:gd name="T1" fmla="*/ 67 h 67"/>
                <a:gd name="T2" fmla="*/ 0 w 183"/>
                <a:gd name="T3" fmla="*/ 0 h 67"/>
                <a:gd name="T4" fmla="*/ 183 w 183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3" h="67">
                  <a:moveTo>
                    <a:pt x="0" y="67"/>
                  </a:moveTo>
                  <a:lnTo>
                    <a:pt x="0" y="0"/>
                  </a:lnTo>
                  <a:lnTo>
                    <a:pt x="18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35"/>
            <p:cNvSpPr>
              <a:spLocks/>
            </p:cNvSpPr>
            <p:nvPr/>
          </p:nvSpPr>
          <p:spPr bwMode="auto">
            <a:xfrm>
              <a:off x="5067611" y="2521228"/>
              <a:ext cx="165079" cy="432585"/>
            </a:xfrm>
            <a:custGeom>
              <a:avLst/>
              <a:gdLst>
                <a:gd name="T0" fmla="*/ 0 w 19"/>
                <a:gd name="T1" fmla="*/ 66 h 66"/>
                <a:gd name="T2" fmla="*/ 0 w 19"/>
                <a:gd name="T3" fmla="*/ 0 h 66"/>
                <a:gd name="T4" fmla="*/ 19 w 19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66">
                  <a:moveTo>
                    <a:pt x="0" y="66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36"/>
            <p:cNvSpPr>
              <a:spLocks/>
            </p:cNvSpPr>
            <p:nvPr/>
          </p:nvSpPr>
          <p:spPr bwMode="auto">
            <a:xfrm>
              <a:off x="4615818" y="2200066"/>
              <a:ext cx="451792" cy="753747"/>
            </a:xfrm>
            <a:custGeom>
              <a:avLst/>
              <a:gdLst>
                <a:gd name="T0" fmla="*/ 0 w 52"/>
                <a:gd name="T1" fmla="*/ 0 h 115"/>
                <a:gd name="T2" fmla="*/ 0 w 52"/>
                <a:gd name="T3" fmla="*/ 115 h 115"/>
                <a:gd name="T4" fmla="*/ 52 w 52"/>
                <a:gd name="T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115">
                  <a:moveTo>
                    <a:pt x="0" y="0"/>
                  </a:moveTo>
                  <a:lnTo>
                    <a:pt x="0" y="115"/>
                  </a:lnTo>
                  <a:lnTo>
                    <a:pt x="52" y="1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37"/>
            <p:cNvSpPr>
              <a:spLocks/>
            </p:cNvSpPr>
            <p:nvPr/>
          </p:nvSpPr>
          <p:spPr bwMode="auto">
            <a:xfrm>
              <a:off x="7048549" y="1446320"/>
              <a:ext cx="1285872" cy="65543"/>
            </a:xfrm>
            <a:custGeom>
              <a:avLst/>
              <a:gdLst>
                <a:gd name="T0" fmla="*/ 0 w 148"/>
                <a:gd name="T1" fmla="*/ 0 h 10"/>
                <a:gd name="T2" fmla="*/ 0 w 148"/>
                <a:gd name="T3" fmla="*/ 10 h 10"/>
                <a:gd name="T4" fmla="*/ 148 w 148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" h="10">
                  <a:moveTo>
                    <a:pt x="0" y="0"/>
                  </a:moveTo>
                  <a:lnTo>
                    <a:pt x="0" y="10"/>
                  </a:lnTo>
                  <a:lnTo>
                    <a:pt x="148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238"/>
            <p:cNvSpPr>
              <a:spLocks/>
            </p:cNvSpPr>
            <p:nvPr/>
          </p:nvSpPr>
          <p:spPr bwMode="auto">
            <a:xfrm>
              <a:off x="7048549" y="1380776"/>
              <a:ext cx="1338002" cy="65543"/>
            </a:xfrm>
            <a:custGeom>
              <a:avLst/>
              <a:gdLst>
                <a:gd name="T0" fmla="*/ 0 w 154"/>
                <a:gd name="T1" fmla="*/ 10 h 10"/>
                <a:gd name="T2" fmla="*/ 0 w 154"/>
                <a:gd name="T3" fmla="*/ 0 h 10"/>
                <a:gd name="T4" fmla="*/ 154 w 154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10">
                  <a:moveTo>
                    <a:pt x="0" y="10"/>
                  </a:moveTo>
                  <a:lnTo>
                    <a:pt x="0" y="0"/>
                  </a:lnTo>
                  <a:lnTo>
                    <a:pt x="15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239"/>
            <p:cNvSpPr>
              <a:spLocks/>
            </p:cNvSpPr>
            <p:nvPr/>
          </p:nvSpPr>
          <p:spPr bwMode="auto">
            <a:xfrm>
              <a:off x="4615818" y="1446320"/>
              <a:ext cx="2432730" cy="753747"/>
            </a:xfrm>
            <a:custGeom>
              <a:avLst/>
              <a:gdLst>
                <a:gd name="T0" fmla="*/ 0 w 280"/>
                <a:gd name="T1" fmla="*/ 115 h 115"/>
                <a:gd name="T2" fmla="*/ 0 w 280"/>
                <a:gd name="T3" fmla="*/ 0 h 115"/>
                <a:gd name="T4" fmla="*/ 280 w 280"/>
                <a:gd name="T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0" h="115">
                  <a:moveTo>
                    <a:pt x="0" y="115"/>
                  </a:moveTo>
                  <a:lnTo>
                    <a:pt x="0" y="0"/>
                  </a:lnTo>
                  <a:lnTo>
                    <a:pt x="28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240"/>
            <p:cNvSpPr>
              <a:spLocks/>
            </p:cNvSpPr>
            <p:nvPr/>
          </p:nvSpPr>
          <p:spPr bwMode="auto">
            <a:xfrm>
              <a:off x="4077142" y="1721601"/>
              <a:ext cx="538676" cy="478465"/>
            </a:xfrm>
            <a:custGeom>
              <a:avLst/>
              <a:gdLst>
                <a:gd name="T0" fmla="*/ 0 w 62"/>
                <a:gd name="T1" fmla="*/ 0 h 73"/>
                <a:gd name="T2" fmla="*/ 0 w 62"/>
                <a:gd name="T3" fmla="*/ 73 h 73"/>
                <a:gd name="T4" fmla="*/ 62 w 62"/>
                <a:gd name="T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73">
                  <a:moveTo>
                    <a:pt x="0" y="0"/>
                  </a:moveTo>
                  <a:lnTo>
                    <a:pt x="0" y="73"/>
                  </a:lnTo>
                  <a:lnTo>
                    <a:pt x="62" y="7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241"/>
            <p:cNvSpPr>
              <a:spLocks/>
            </p:cNvSpPr>
            <p:nvPr/>
          </p:nvSpPr>
          <p:spPr bwMode="auto">
            <a:xfrm>
              <a:off x="4077142" y="1243136"/>
              <a:ext cx="4196459" cy="478465"/>
            </a:xfrm>
            <a:custGeom>
              <a:avLst/>
              <a:gdLst>
                <a:gd name="T0" fmla="*/ 0 w 483"/>
                <a:gd name="T1" fmla="*/ 73 h 73"/>
                <a:gd name="T2" fmla="*/ 0 w 483"/>
                <a:gd name="T3" fmla="*/ 0 h 73"/>
                <a:gd name="T4" fmla="*/ 483 w 483"/>
                <a:gd name="T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3" h="73">
                  <a:moveTo>
                    <a:pt x="0" y="73"/>
                  </a:moveTo>
                  <a:lnTo>
                    <a:pt x="0" y="0"/>
                  </a:lnTo>
                  <a:lnTo>
                    <a:pt x="48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242"/>
            <p:cNvSpPr>
              <a:spLocks/>
            </p:cNvSpPr>
            <p:nvPr/>
          </p:nvSpPr>
          <p:spPr bwMode="auto">
            <a:xfrm>
              <a:off x="2313413" y="1413548"/>
              <a:ext cx="1763730" cy="308053"/>
            </a:xfrm>
            <a:custGeom>
              <a:avLst/>
              <a:gdLst>
                <a:gd name="T0" fmla="*/ 0 w 203"/>
                <a:gd name="T1" fmla="*/ 0 h 47"/>
                <a:gd name="T2" fmla="*/ 0 w 203"/>
                <a:gd name="T3" fmla="*/ 47 h 47"/>
                <a:gd name="T4" fmla="*/ 203 w 203"/>
                <a:gd name="T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" h="47">
                  <a:moveTo>
                    <a:pt x="0" y="0"/>
                  </a:moveTo>
                  <a:lnTo>
                    <a:pt x="0" y="47"/>
                  </a:lnTo>
                  <a:lnTo>
                    <a:pt x="203" y="4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43"/>
            <p:cNvSpPr>
              <a:spLocks/>
            </p:cNvSpPr>
            <p:nvPr/>
          </p:nvSpPr>
          <p:spPr bwMode="auto">
            <a:xfrm>
              <a:off x="2313413" y="1112049"/>
              <a:ext cx="4066134" cy="301499"/>
            </a:xfrm>
            <a:custGeom>
              <a:avLst/>
              <a:gdLst>
                <a:gd name="T0" fmla="*/ 0 w 468"/>
                <a:gd name="T1" fmla="*/ 46 h 46"/>
                <a:gd name="T2" fmla="*/ 0 w 468"/>
                <a:gd name="T3" fmla="*/ 0 h 46"/>
                <a:gd name="T4" fmla="*/ 468 w 468"/>
                <a:gd name="T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8" h="46">
                  <a:moveTo>
                    <a:pt x="0" y="46"/>
                  </a:moveTo>
                  <a:lnTo>
                    <a:pt x="0" y="0"/>
                  </a:lnTo>
                  <a:lnTo>
                    <a:pt x="46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44"/>
            <p:cNvSpPr>
              <a:spLocks/>
            </p:cNvSpPr>
            <p:nvPr/>
          </p:nvSpPr>
          <p:spPr bwMode="auto">
            <a:xfrm>
              <a:off x="1896373" y="1413548"/>
              <a:ext cx="417040" cy="1147006"/>
            </a:xfrm>
            <a:custGeom>
              <a:avLst/>
              <a:gdLst>
                <a:gd name="T0" fmla="*/ 0 w 48"/>
                <a:gd name="T1" fmla="*/ 175 h 175"/>
                <a:gd name="T2" fmla="*/ 0 w 48"/>
                <a:gd name="T3" fmla="*/ 0 h 175"/>
                <a:gd name="T4" fmla="*/ 48 w 48"/>
                <a:gd name="T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75">
                  <a:moveTo>
                    <a:pt x="0" y="175"/>
                  </a:move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45"/>
            <p:cNvSpPr>
              <a:spLocks/>
            </p:cNvSpPr>
            <p:nvPr/>
          </p:nvSpPr>
          <p:spPr bwMode="auto">
            <a:xfrm>
              <a:off x="1809490" y="2560554"/>
              <a:ext cx="86883" cy="1147006"/>
            </a:xfrm>
            <a:custGeom>
              <a:avLst/>
              <a:gdLst>
                <a:gd name="T0" fmla="*/ 0 w 10"/>
                <a:gd name="T1" fmla="*/ 175 h 175"/>
                <a:gd name="T2" fmla="*/ 0 w 10"/>
                <a:gd name="T3" fmla="*/ 0 h 175"/>
                <a:gd name="T4" fmla="*/ 10 w 10"/>
                <a:gd name="T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75">
                  <a:moveTo>
                    <a:pt x="0" y="175"/>
                  </a:move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46"/>
            <p:cNvSpPr>
              <a:spLocks/>
            </p:cNvSpPr>
            <p:nvPr/>
          </p:nvSpPr>
          <p:spPr bwMode="auto">
            <a:xfrm>
              <a:off x="1496710" y="3707560"/>
              <a:ext cx="312780" cy="976594"/>
            </a:xfrm>
            <a:custGeom>
              <a:avLst/>
              <a:gdLst>
                <a:gd name="T0" fmla="*/ 0 w 36"/>
                <a:gd name="T1" fmla="*/ 149 h 149"/>
                <a:gd name="T2" fmla="*/ 0 w 36"/>
                <a:gd name="T3" fmla="*/ 0 h 149"/>
                <a:gd name="T4" fmla="*/ 36 w 36"/>
                <a:gd name="T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49">
                  <a:moveTo>
                    <a:pt x="0" y="149"/>
                  </a:move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47"/>
            <p:cNvSpPr>
              <a:spLocks/>
            </p:cNvSpPr>
            <p:nvPr/>
          </p:nvSpPr>
          <p:spPr bwMode="auto">
            <a:xfrm>
              <a:off x="914593" y="4684153"/>
              <a:ext cx="582117" cy="825844"/>
            </a:xfrm>
            <a:custGeom>
              <a:avLst/>
              <a:gdLst>
                <a:gd name="T0" fmla="*/ 0 w 67"/>
                <a:gd name="T1" fmla="*/ 126 h 126"/>
                <a:gd name="T2" fmla="*/ 0 w 67"/>
                <a:gd name="T3" fmla="*/ 0 h 126"/>
                <a:gd name="T4" fmla="*/ 67 w 67"/>
                <a:gd name="T5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126">
                  <a:moveTo>
                    <a:pt x="0" y="126"/>
                  </a:moveTo>
                  <a:lnTo>
                    <a:pt x="0" y="0"/>
                  </a:lnTo>
                  <a:lnTo>
                    <a:pt x="6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55" name="Straight Connector 254"/>
            <p:cNvCxnSpPr/>
            <p:nvPr/>
          </p:nvCxnSpPr>
          <p:spPr>
            <a:xfrm flipH="1">
              <a:off x="38413" y="5370537"/>
              <a:ext cx="87618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7" name="Title 25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Prediction on parthenogenesis</a:t>
            </a:r>
          </a:p>
        </p:txBody>
      </p:sp>
    </p:spTree>
    <p:extLst>
      <p:ext uri="{BB962C8B-B14F-4D97-AF65-F5344CB8AC3E}">
        <p14:creationId xmlns:p14="http://schemas.microsoft.com/office/powerpoint/2010/main" val="861840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/>
              <a:t>Aspidoscelis</a:t>
            </a:r>
            <a:r>
              <a:rPr lang="en-US" i="1" dirty="0"/>
              <a:t> </a:t>
            </a:r>
            <a:r>
              <a:rPr lang="en-US" i="1" dirty="0" err="1"/>
              <a:t>neomexicanus</a:t>
            </a:r>
            <a:r>
              <a:rPr lang="en-US" i="1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24166" y="4737514"/>
            <a:ext cx="1865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Image credit: Wikipedia</a:t>
            </a:r>
          </a:p>
        </p:txBody>
      </p:sp>
      <p:pic>
        <p:nvPicPr>
          <p:cNvPr id="11266" name="Picture 2" descr="https://upload.wikimedia.org/wikipedia/commons/3/36/Cnemidophorus-ThreeSpec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243" y="1375188"/>
            <a:ext cx="39528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599" y="2421533"/>
            <a:ext cx="1753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/>
              <a:t> A. inornatus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2517" y="2709632"/>
            <a:ext cx="96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A. tigris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4906" y="5175699"/>
            <a:ext cx="6984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Recent derivatives: hybridization of </a:t>
            </a:r>
            <a:r>
              <a:rPr lang="en-US" i="1" dirty="0"/>
              <a:t>A. </a:t>
            </a:r>
            <a:r>
              <a:rPr lang="en-US" i="1" dirty="0" err="1"/>
              <a:t>inornatus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A. </a:t>
            </a:r>
            <a:r>
              <a:rPr lang="en-US" i="1" dirty="0" err="1"/>
              <a:t>tigris</a:t>
            </a:r>
            <a:r>
              <a:rPr lang="en-US" i="1" dirty="0"/>
              <a:t> </a:t>
            </a:r>
            <a:r>
              <a:rPr lang="en-US" dirty="0"/>
              <a:t>can produce the parthenogenetic </a:t>
            </a:r>
            <a:r>
              <a:rPr lang="en-US" i="1" dirty="0"/>
              <a:t>A. </a:t>
            </a:r>
            <a:r>
              <a:rPr lang="en-US" i="1" dirty="0" err="1"/>
              <a:t>neumexicanus</a:t>
            </a:r>
            <a:r>
              <a:rPr lang="en-US" i="1" dirty="0"/>
              <a:t>.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Numerous </a:t>
            </a:r>
            <a:r>
              <a:rPr lang="en-US" dirty="0" err="1"/>
              <a:t>microchromosomes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110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72B99-0AF8-47B8-A508-F5F9DB438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Exceptions?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08C81-4269-450E-979D-4D7B51DE5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6788"/>
            <a:ext cx="8036417" cy="5039376"/>
          </a:xfrm>
        </p:spPr>
        <p:txBody>
          <a:bodyPr>
            <a:normAutofit fontScale="85000" lnSpcReduction="10000"/>
          </a:bodyPr>
          <a:lstStyle/>
          <a:p>
            <a:r>
              <a:rPr lang="en-CA" dirty="0"/>
              <a:t>It is often cited that bdelloid rotifers have existed for 40 million years, apparently without recombination.</a:t>
            </a:r>
          </a:p>
          <a:p>
            <a:r>
              <a:rPr lang="en-CA" dirty="0"/>
              <a:t>How do researchers know that?</a:t>
            </a:r>
          </a:p>
          <a:p>
            <a:pPr lvl="1"/>
            <a:r>
              <a:rPr lang="en-CA" dirty="0"/>
              <a:t>Phylogenetic dating: the common ancestors of rotifers is about 40 million years</a:t>
            </a:r>
          </a:p>
          <a:p>
            <a:pPr lvl="1"/>
            <a:r>
              <a:rPr lang="en-CA" dirty="0"/>
              <a:t>All rotifer lineages have only females </a:t>
            </a:r>
            <a:r>
              <a:rPr lang="en-CA" dirty="0">
                <a:sym typeface="Wingdings" panose="05000000000000000000" pitchFamily="2" charset="2"/>
              </a:rPr>
              <a:t> The common ancestor most likely is parthenogenetic, which is inherited by its descendants</a:t>
            </a:r>
          </a:p>
          <a:p>
            <a:r>
              <a:rPr lang="en-CA" dirty="0"/>
              <a:t>Are they really asexual? If mutation rate is low, they can be asexual for a long time.</a:t>
            </a:r>
          </a:p>
          <a:p>
            <a:r>
              <a:rPr lang="en-CA" dirty="0"/>
              <a:t>Do they have a full set of conserved meiosis genes?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73C95-6CB6-4B5B-A7CB-31F5D1429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FB8014-EC2E-55D4-2EDC-07445D1F2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113" y="5458957"/>
            <a:ext cx="1848737" cy="117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07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6F94-798C-4DAB-8791-B7A12F22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What about bacteria?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BEA5F-4458-41FB-B4E3-A56FA86E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18223A4-97A1-4C20-ABC1-F8DC94A0D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71" y="1152919"/>
            <a:ext cx="20955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FAB7925-D4F5-428D-B1C7-48B1FB01A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076" y="1220920"/>
            <a:ext cx="1699424" cy="240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195CC6-0843-4AAD-ABCC-C69E907D8607}"/>
              </a:ext>
            </a:extLst>
          </p:cNvPr>
          <p:cNvSpPr txBox="1"/>
          <p:nvPr/>
        </p:nvSpPr>
        <p:spPr>
          <a:xfrm>
            <a:off x="3611057" y="3634679"/>
            <a:ext cx="2815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Edward Lawrie Tatum (1909 –1975)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171507D9-D580-47DF-A8A0-C5E299682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034" y="4648779"/>
            <a:ext cx="20955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F8E5C8-61D7-43F5-9282-153A06D6D9C1}"/>
              </a:ext>
            </a:extLst>
          </p:cNvPr>
          <p:cNvSpPr txBox="1"/>
          <p:nvPr/>
        </p:nvSpPr>
        <p:spPr>
          <a:xfrm>
            <a:off x="245097" y="6457361"/>
            <a:ext cx="2290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Image credit: Wikipedia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EAA6621F-6073-49B3-AB50-98F4E3919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29" y="1222850"/>
            <a:ext cx="1699424" cy="240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199FFF-BD49-4ADA-B210-209770E28E09}"/>
              </a:ext>
            </a:extLst>
          </p:cNvPr>
          <p:cNvSpPr txBox="1"/>
          <p:nvPr/>
        </p:nvSpPr>
        <p:spPr>
          <a:xfrm>
            <a:off x="6429084" y="3620287"/>
            <a:ext cx="2714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George Wells Beadle (1903–1989)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21831E-3568-4DFD-BEBB-751DFE52E47B}"/>
              </a:ext>
            </a:extLst>
          </p:cNvPr>
          <p:cNvSpPr txBox="1"/>
          <p:nvPr/>
        </p:nvSpPr>
        <p:spPr>
          <a:xfrm>
            <a:off x="4122622" y="6192737"/>
            <a:ext cx="3933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Beadle, G. W. and E. L. Tatum (1941). "Genetic Control of Biochemical Reactions in Neurospora." PNAS 27: 499-506.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A9DDC6-460D-4F20-B48E-BF6833087E55}"/>
              </a:ext>
            </a:extLst>
          </p:cNvPr>
          <p:cNvSpPr/>
          <p:nvPr/>
        </p:nvSpPr>
        <p:spPr>
          <a:xfrm>
            <a:off x="3401701" y="1065229"/>
            <a:ext cx="5497202" cy="56166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2F48D2-AE1D-4B68-9A5E-6976EDE0FC8B}"/>
              </a:ext>
            </a:extLst>
          </p:cNvPr>
          <p:cNvSpPr txBox="1"/>
          <p:nvPr/>
        </p:nvSpPr>
        <p:spPr>
          <a:xfrm>
            <a:off x="3765599" y="4057481"/>
            <a:ext cx="4938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i="1" dirty="0"/>
              <a:t>Neurospora </a:t>
            </a:r>
            <a:r>
              <a:rPr lang="en-CA" sz="1400" i="1" dirty="0" err="1"/>
              <a:t>crassa</a:t>
            </a:r>
            <a:r>
              <a:rPr lang="en-CA" sz="1400" i="1" dirty="0"/>
              <a:t> </a:t>
            </a:r>
            <a:r>
              <a:rPr lang="en-CA" sz="1400" dirty="0"/>
              <a:t>+ X-ray + nutritional mutants (e.g., pyridoxine)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0BE709-A1FF-30CE-84DF-C7BCD3840B62}"/>
              </a:ext>
            </a:extLst>
          </p:cNvPr>
          <p:cNvSpPr txBox="1"/>
          <p:nvPr/>
        </p:nvSpPr>
        <p:spPr>
          <a:xfrm>
            <a:off x="245097" y="6457361"/>
            <a:ext cx="2290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Image credit: Wikipedia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FC410E-D5FE-8666-DCA2-7744C15E5AB6}"/>
              </a:ext>
            </a:extLst>
          </p:cNvPr>
          <p:cNvSpPr/>
          <p:nvPr/>
        </p:nvSpPr>
        <p:spPr>
          <a:xfrm>
            <a:off x="328846" y="2846365"/>
            <a:ext cx="2634609" cy="36487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69E1BFC0-3787-8D0D-1E8E-649785C8E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80" y="2949999"/>
            <a:ext cx="20955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F21F0F11-B1E5-6B62-F9FB-FB369B619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51"/>
          <a:stretch/>
        </p:blipFill>
        <p:spPr bwMode="auto">
          <a:xfrm>
            <a:off x="568603" y="4750574"/>
            <a:ext cx="20955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A27B519-A707-E835-1BD8-3CED2A6231BD}"/>
              </a:ext>
            </a:extLst>
          </p:cNvPr>
          <p:cNvSpPr txBox="1"/>
          <p:nvPr/>
        </p:nvSpPr>
        <p:spPr>
          <a:xfrm>
            <a:off x="658967" y="6180362"/>
            <a:ext cx="2020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Max Delbruck (1906–1981)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63A55B-8EDE-DFA0-8C46-9BA8338C13AF}"/>
              </a:ext>
            </a:extLst>
          </p:cNvPr>
          <p:cNvSpPr txBox="1"/>
          <p:nvPr/>
        </p:nvSpPr>
        <p:spPr>
          <a:xfrm>
            <a:off x="696675" y="4371044"/>
            <a:ext cx="2020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Salvador Luria (1912-1991)</a:t>
            </a:r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634055BC-D4CD-3AE7-FF9B-A6777B8B2D3E}"/>
              </a:ext>
            </a:extLst>
          </p:cNvPr>
          <p:cNvSpPr/>
          <p:nvPr/>
        </p:nvSpPr>
        <p:spPr>
          <a:xfrm>
            <a:off x="3036609" y="4369519"/>
            <a:ext cx="280889" cy="28600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7026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6F94-798C-4DAB-8791-B7A12F22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What about bacteria?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BEA5F-4458-41FB-B4E3-A56FA86E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18223A4-97A1-4C20-ABC1-F8DC94A0D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71" y="1152919"/>
            <a:ext cx="20955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F8E5C8-61D7-43F5-9282-153A06D6D9C1}"/>
              </a:ext>
            </a:extLst>
          </p:cNvPr>
          <p:cNvSpPr txBox="1"/>
          <p:nvPr/>
        </p:nvSpPr>
        <p:spPr>
          <a:xfrm>
            <a:off x="245097" y="6457361"/>
            <a:ext cx="2290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Image credit: Wikipedia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6C7B68-9FFB-47E0-BA52-22A266D1DBA9}"/>
              </a:ext>
            </a:extLst>
          </p:cNvPr>
          <p:cNvSpPr txBox="1"/>
          <p:nvPr/>
        </p:nvSpPr>
        <p:spPr>
          <a:xfrm>
            <a:off x="129069" y="5945460"/>
            <a:ext cx="252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Joshua Lederberg (1925–2008)</a:t>
            </a: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C26E34E1-E462-4D1B-AD3B-CB5E67362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6" y="3143989"/>
            <a:ext cx="20955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717FC2-A769-4D92-AADC-63DEC1FFA650}"/>
              </a:ext>
            </a:extLst>
          </p:cNvPr>
          <p:cNvSpPr txBox="1"/>
          <p:nvPr/>
        </p:nvSpPr>
        <p:spPr>
          <a:xfrm>
            <a:off x="2815708" y="3136612"/>
            <a:ext cx="2522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Strain1 ...</a:t>
            </a:r>
            <a:r>
              <a:rPr lang="en-CA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M..</a:t>
            </a:r>
            <a:r>
              <a:rPr lang="en-CA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Strain2 ...</a:t>
            </a:r>
            <a:r>
              <a:rPr lang="en-CA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CA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..P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D41035-9DB6-45D6-BC76-100414AC20AA}"/>
              </a:ext>
            </a:extLst>
          </p:cNvPr>
          <p:cNvSpPr txBox="1"/>
          <p:nvPr/>
        </p:nvSpPr>
        <p:spPr>
          <a:xfrm>
            <a:off x="6084764" y="2572144"/>
            <a:ext cx="2634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Parent1 ...</a:t>
            </a:r>
            <a:r>
              <a:rPr lang="en-CA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M..</a:t>
            </a:r>
            <a:r>
              <a:rPr lang="en-CA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endParaRPr lang="en-CA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Parent2 ...</a:t>
            </a:r>
            <a:r>
              <a:rPr lang="en-CA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CA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..P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endParaRPr lang="en-CA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Recomb1 ...</a:t>
            </a:r>
            <a:r>
              <a:rPr lang="en-CA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CA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  <a:r>
              <a:rPr lang="en-CA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endParaRPr lang="en-CA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Recomb2 ...M..P...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F36630D-E405-450A-BE83-FAC3C08FA8C7}"/>
              </a:ext>
            </a:extLst>
          </p:cNvPr>
          <p:cNvSpPr/>
          <p:nvPr/>
        </p:nvSpPr>
        <p:spPr>
          <a:xfrm>
            <a:off x="5338475" y="3355942"/>
            <a:ext cx="383595" cy="21681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83E193-B9DD-4C53-9CCF-A5F136021EF5}"/>
              </a:ext>
            </a:extLst>
          </p:cNvPr>
          <p:cNvSpPr/>
          <p:nvPr/>
        </p:nvSpPr>
        <p:spPr>
          <a:xfrm>
            <a:off x="6052191" y="3977582"/>
            <a:ext cx="2634609" cy="4812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7715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6F94-798C-4DAB-8791-B7A12F22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What about bacteria?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BEA5F-4458-41FB-B4E3-A56FA86E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18223A4-97A1-4C20-ABC1-F8DC94A0D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71" y="1152919"/>
            <a:ext cx="20955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F8E5C8-61D7-43F5-9282-153A06D6D9C1}"/>
              </a:ext>
            </a:extLst>
          </p:cNvPr>
          <p:cNvSpPr txBox="1"/>
          <p:nvPr/>
        </p:nvSpPr>
        <p:spPr>
          <a:xfrm>
            <a:off x="245097" y="6457361"/>
            <a:ext cx="2290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Image credit: Wikipedia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6C7B68-9FFB-47E0-BA52-22A266D1DBA9}"/>
              </a:ext>
            </a:extLst>
          </p:cNvPr>
          <p:cNvSpPr txBox="1"/>
          <p:nvPr/>
        </p:nvSpPr>
        <p:spPr>
          <a:xfrm>
            <a:off x="129069" y="5945460"/>
            <a:ext cx="252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Joshua Lederberg (1925–2008)</a:t>
            </a: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C26E34E1-E462-4D1B-AD3B-CB5E67362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6" y="3143989"/>
            <a:ext cx="20955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717FC2-A769-4D92-AADC-63DEC1FFA650}"/>
              </a:ext>
            </a:extLst>
          </p:cNvPr>
          <p:cNvSpPr txBox="1"/>
          <p:nvPr/>
        </p:nvSpPr>
        <p:spPr>
          <a:xfrm>
            <a:off x="2815708" y="3136612"/>
            <a:ext cx="2522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Strain1 ...</a:t>
            </a:r>
            <a:r>
              <a:rPr lang="en-CA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M..</a:t>
            </a:r>
            <a:r>
              <a:rPr lang="en-CA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Strain2 ...</a:t>
            </a:r>
            <a:r>
              <a:rPr lang="en-CA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CA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..P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7CF859-8B96-4109-A205-E6D88F614EA4}"/>
              </a:ext>
            </a:extLst>
          </p:cNvPr>
          <p:cNvSpPr txBox="1"/>
          <p:nvPr/>
        </p:nvSpPr>
        <p:spPr>
          <a:xfrm>
            <a:off x="2826741" y="2075461"/>
            <a:ext cx="2522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Strain1 ...M..P...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4F43C4-E1DA-4D94-B6C3-1D882CA130E1}"/>
              </a:ext>
            </a:extLst>
          </p:cNvPr>
          <p:cNvSpPr txBox="1"/>
          <p:nvPr/>
        </p:nvSpPr>
        <p:spPr>
          <a:xfrm>
            <a:off x="2815708" y="4437064"/>
            <a:ext cx="2522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Strain2 ...M..P...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101AA50-8B40-4FBD-A3F6-68BAD3B1815D}"/>
              </a:ext>
            </a:extLst>
          </p:cNvPr>
          <p:cNvCxnSpPr>
            <a:stCxn id="3" idx="0"/>
            <a:endCxn id="12" idx="2"/>
          </p:cNvCxnSpPr>
          <p:nvPr/>
        </p:nvCxnSpPr>
        <p:spPr>
          <a:xfrm flipV="1">
            <a:off x="4077092" y="2414015"/>
            <a:ext cx="11033" cy="7225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E50AAC-D578-4220-8E6D-58D2E8D64577}"/>
              </a:ext>
            </a:extLst>
          </p:cNvPr>
          <p:cNvCxnSpPr>
            <a:stCxn id="3" idx="2"/>
            <a:endCxn id="13" idx="0"/>
          </p:cNvCxnSpPr>
          <p:nvPr/>
        </p:nvCxnSpPr>
        <p:spPr>
          <a:xfrm>
            <a:off x="4077092" y="3721387"/>
            <a:ext cx="0" cy="7156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5D69DE3-A3E6-407B-AE81-677BCE4EF0B5}"/>
              </a:ext>
            </a:extLst>
          </p:cNvPr>
          <p:cNvSpPr txBox="1"/>
          <p:nvPr/>
        </p:nvSpPr>
        <p:spPr>
          <a:xfrm>
            <a:off x="4048316" y="2565488"/>
            <a:ext cx="109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Reversion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F2DD00-B44B-49C4-9701-914A79F17753}"/>
              </a:ext>
            </a:extLst>
          </p:cNvPr>
          <p:cNvSpPr txBox="1"/>
          <p:nvPr/>
        </p:nvSpPr>
        <p:spPr>
          <a:xfrm>
            <a:off x="4025637" y="3913844"/>
            <a:ext cx="109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Reversion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27B226-FEE5-4C0F-8CF5-BA275925F03C}"/>
              </a:ext>
            </a:extLst>
          </p:cNvPr>
          <p:cNvSpPr txBox="1"/>
          <p:nvPr/>
        </p:nvSpPr>
        <p:spPr>
          <a:xfrm>
            <a:off x="6084764" y="2572144"/>
            <a:ext cx="2634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Parent1 ...</a:t>
            </a:r>
            <a:r>
              <a:rPr lang="en-CA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M..</a:t>
            </a:r>
            <a:r>
              <a:rPr lang="en-CA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endParaRPr lang="en-CA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Parent2 ...</a:t>
            </a:r>
            <a:r>
              <a:rPr lang="en-CA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CA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..P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endParaRPr lang="en-CA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Recomb1 ...</a:t>
            </a:r>
            <a:r>
              <a:rPr lang="en-CA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CA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  <a:r>
              <a:rPr lang="en-CA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endParaRPr lang="en-CA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Recomb2 ...M..P...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E90E76B-FBEF-48BA-8EAF-3347C9E7C265}"/>
              </a:ext>
            </a:extLst>
          </p:cNvPr>
          <p:cNvSpPr/>
          <p:nvPr/>
        </p:nvSpPr>
        <p:spPr>
          <a:xfrm>
            <a:off x="5338475" y="3355942"/>
            <a:ext cx="383595" cy="21681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420F5AE-75EA-496C-99D6-5BE06E67370F}"/>
              </a:ext>
            </a:extLst>
          </p:cNvPr>
          <p:cNvSpPr/>
          <p:nvPr/>
        </p:nvSpPr>
        <p:spPr>
          <a:xfrm>
            <a:off x="6052191" y="3977582"/>
            <a:ext cx="2634609" cy="4812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4575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By the end of this section, you should understand</a:t>
            </a:r>
          </a:p>
          <a:p>
            <a:r>
              <a:rPr lang="en-US" sz="2400" dirty="0"/>
              <a:t>Historical development of Muller’s ratchet and how it motivated many highly significant research.</a:t>
            </a:r>
          </a:p>
          <a:p>
            <a:r>
              <a:rPr lang="en-US" sz="2400" dirty="0"/>
              <a:t>Use simple </a:t>
            </a:r>
            <a:r>
              <a:rPr lang="en-US" sz="2400" dirty="0">
                <a:solidFill>
                  <a:srgbClr val="FF0000"/>
                </a:solidFill>
              </a:rPr>
              <a:t>models of one-way and reversible (two-way) mutations </a:t>
            </a:r>
            <a:r>
              <a:rPr lang="en-US" sz="2400" dirty="0"/>
              <a:t>to quantify the impact of mutation on allele frequencies, and solve for equilibrium allele frequencies in these models</a:t>
            </a:r>
          </a:p>
          <a:p>
            <a:r>
              <a:rPr lang="en-US" sz="2400" dirty="0"/>
              <a:t>Quantify the effect of mutation on </a:t>
            </a:r>
            <a:r>
              <a:rPr lang="en-US" sz="2400" dirty="0">
                <a:solidFill>
                  <a:srgbClr val="FF0000"/>
                </a:solidFill>
              </a:rPr>
              <a:t>autozygosity</a:t>
            </a:r>
            <a:r>
              <a:rPr lang="en-US" sz="2400" dirty="0"/>
              <a:t> and solve for its equilibrium value</a:t>
            </a:r>
          </a:p>
          <a:p>
            <a:r>
              <a:rPr lang="en-US" sz="2400" dirty="0"/>
              <a:t>Describe the similarities and differences between </a:t>
            </a:r>
            <a:r>
              <a:rPr lang="en-US" sz="2400" dirty="0">
                <a:solidFill>
                  <a:srgbClr val="FF0000"/>
                </a:solidFill>
              </a:rPr>
              <a:t>mutation and gene flow </a:t>
            </a:r>
            <a:r>
              <a:rPr lang="en-US" sz="2400" dirty="0"/>
              <a:t>in terms of their effects on allele frequencies and </a:t>
            </a:r>
            <a:r>
              <a:rPr lang="en-US" sz="2400" dirty="0" err="1"/>
              <a:t>autozygosity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1177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6F94-798C-4DAB-8791-B7A12F224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Double mutants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BEA5F-4458-41FB-B4E3-A56FA86E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18223A4-97A1-4C20-ABC1-F8DC94A0D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71" y="1152919"/>
            <a:ext cx="20955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F8E5C8-61D7-43F5-9282-153A06D6D9C1}"/>
              </a:ext>
            </a:extLst>
          </p:cNvPr>
          <p:cNvSpPr txBox="1"/>
          <p:nvPr/>
        </p:nvSpPr>
        <p:spPr>
          <a:xfrm>
            <a:off x="245097" y="6457361"/>
            <a:ext cx="2290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Image credit: Wikipedia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717FC2-A769-4D92-AADC-63DEC1FFA650}"/>
              </a:ext>
            </a:extLst>
          </p:cNvPr>
          <p:cNvSpPr txBox="1"/>
          <p:nvPr/>
        </p:nvSpPr>
        <p:spPr>
          <a:xfrm>
            <a:off x="366271" y="3039886"/>
            <a:ext cx="3448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Strain1 ...</a:t>
            </a:r>
            <a:r>
              <a:rPr lang="en-CA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CA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  <a:r>
              <a:rPr lang="en-CA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....T..P...</a:t>
            </a:r>
          </a:p>
          <a:p>
            <a:endParaRPr lang="en-CA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Strain2 ...B..M....</a:t>
            </a:r>
            <a:r>
              <a:rPr lang="en-CA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CA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  <a:r>
              <a:rPr lang="en-CA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D41035-9DB6-45D6-BC76-100414AC20AA}"/>
              </a:ext>
            </a:extLst>
          </p:cNvPr>
          <p:cNvSpPr txBox="1"/>
          <p:nvPr/>
        </p:nvSpPr>
        <p:spPr>
          <a:xfrm>
            <a:off x="4729947" y="2547444"/>
            <a:ext cx="35844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Parent1 ...</a:t>
            </a:r>
            <a:r>
              <a:rPr lang="en-CA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CA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  <a:r>
              <a:rPr lang="en-CA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....T..P...</a:t>
            </a:r>
          </a:p>
          <a:p>
            <a:endParaRPr lang="en-CA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Parent2 ...B..M....</a:t>
            </a:r>
            <a:r>
              <a:rPr lang="en-CA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CA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  <a:r>
              <a:rPr lang="en-CA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endParaRPr lang="en-CA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Parent1 ...</a:t>
            </a:r>
            <a:r>
              <a:rPr lang="en-CA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CA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  <a:r>
              <a:rPr lang="en-CA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....</a:t>
            </a:r>
            <a:r>
              <a:rPr lang="en-CA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CA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  <a:r>
              <a:rPr lang="en-CA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endParaRPr lang="en-CA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Parent2 ...B..M....T..P...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F36630D-E405-450A-BE83-FAC3C08FA8C7}"/>
              </a:ext>
            </a:extLst>
          </p:cNvPr>
          <p:cNvSpPr/>
          <p:nvPr/>
        </p:nvSpPr>
        <p:spPr>
          <a:xfrm>
            <a:off x="4080621" y="3318230"/>
            <a:ext cx="383595" cy="21681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3822E6-1002-4E34-80E0-4D526B278753}"/>
              </a:ext>
            </a:extLst>
          </p:cNvPr>
          <p:cNvSpPr/>
          <p:nvPr/>
        </p:nvSpPr>
        <p:spPr>
          <a:xfrm>
            <a:off x="4729946" y="3910310"/>
            <a:ext cx="3358251" cy="4812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2E72888-ACA1-4107-9B98-BE5CB34BC26E}"/>
              </a:ext>
            </a:extLst>
          </p:cNvPr>
          <p:cNvSpPr/>
          <p:nvPr/>
        </p:nvSpPr>
        <p:spPr>
          <a:xfrm>
            <a:off x="2328421" y="3318230"/>
            <a:ext cx="424206" cy="311085"/>
          </a:xfrm>
          <a:custGeom>
            <a:avLst/>
            <a:gdLst>
              <a:gd name="connsiteX0" fmla="*/ 0 w 424206"/>
              <a:gd name="connsiteY0" fmla="*/ 0 h 311085"/>
              <a:gd name="connsiteX1" fmla="*/ 122548 w 424206"/>
              <a:gd name="connsiteY1" fmla="*/ 75414 h 311085"/>
              <a:gd name="connsiteX2" fmla="*/ 207389 w 424206"/>
              <a:gd name="connsiteY2" fmla="*/ 150829 h 311085"/>
              <a:gd name="connsiteX3" fmla="*/ 292231 w 424206"/>
              <a:gd name="connsiteY3" fmla="*/ 235670 h 311085"/>
              <a:gd name="connsiteX4" fmla="*/ 424206 w 424206"/>
              <a:gd name="connsiteY4" fmla="*/ 311085 h 31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206" h="311085">
                <a:moveTo>
                  <a:pt x="0" y="0"/>
                </a:moveTo>
                <a:cubicBezTo>
                  <a:pt x="43991" y="25138"/>
                  <a:pt x="87983" y="50276"/>
                  <a:pt x="122548" y="75414"/>
                </a:cubicBezTo>
                <a:cubicBezTo>
                  <a:pt x="157113" y="100552"/>
                  <a:pt x="179109" y="124120"/>
                  <a:pt x="207389" y="150829"/>
                </a:cubicBezTo>
                <a:cubicBezTo>
                  <a:pt x="235669" y="177538"/>
                  <a:pt x="256095" y="208961"/>
                  <a:pt x="292231" y="235670"/>
                </a:cubicBezTo>
                <a:cubicBezTo>
                  <a:pt x="328367" y="262379"/>
                  <a:pt x="376286" y="286732"/>
                  <a:pt x="424206" y="311085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361D18F-ACCB-4B4C-B86A-672F29DBDA73}"/>
              </a:ext>
            </a:extLst>
          </p:cNvPr>
          <p:cNvSpPr/>
          <p:nvPr/>
        </p:nvSpPr>
        <p:spPr>
          <a:xfrm flipV="1">
            <a:off x="2320562" y="3291520"/>
            <a:ext cx="424206" cy="311085"/>
          </a:xfrm>
          <a:custGeom>
            <a:avLst/>
            <a:gdLst>
              <a:gd name="connsiteX0" fmla="*/ 0 w 424206"/>
              <a:gd name="connsiteY0" fmla="*/ 0 h 311085"/>
              <a:gd name="connsiteX1" fmla="*/ 122548 w 424206"/>
              <a:gd name="connsiteY1" fmla="*/ 75414 h 311085"/>
              <a:gd name="connsiteX2" fmla="*/ 207389 w 424206"/>
              <a:gd name="connsiteY2" fmla="*/ 150829 h 311085"/>
              <a:gd name="connsiteX3" fmla="*/ 292231 w 424206"/>
              <a:gd name="connsiteY3" fmla="*/ 235670 h 311085"/>
              <a:gd name="connsiteX4" fmla="*/ 424206 w 424206"/>
              <a:gd name="connsiteY4" fmla="*/ 311085 h 311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206" h="311085">
                <a:moveTo>
                  <a:pt x="0" y="0"/>
                </a:moveTo>
                <a:cubicBezTo>
                  <a:pt x="43991" y="25138"/>
                  <a:pt x="87983" y="50276"/>
                  <a:pt x="122548" y="75414"/>
                </a:cubicBezTo>
                <a:cubicBezTo>
                  <a:pt x="157113" y="100552"/>
                  <a:pt x="179109" y="124120"/>
                  <a:pt x="207389" y="150829"/>
                </a:cubicBezTo>
                <a:cubicBezTo>
                  <a:pt x="235669" y="177538"/>
                  <a:pt x="256095" y="208961"/>
                  <a:pt x="292231" y="235670"/>
                </a:cubicBezTo>
                <a:cubicBezTo>
                  <a:pt x="328367" y="262379"/>
                  <a:pt x="376286" y="286732"/>
                  <a:pt x="424206" y="311085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4BA4A4-92CB-4918-88BA-BBC2A3C0FD4E}"/>
              </a:ext>
            </a:extLst>
          </p:cNvPr>
          <p:cNvSpPr txBox="1"/>
          <p:nvPr/>
        </p:nvSpPr>
        <p:spPr>
          <a:xfrm>
            <a:off x="366271" y="4481668"/>
            <a:ext cx="8608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To further exclude the possibility of </a:t>
            </a:r>
            <a:r>
              <a:rPr lang="en-CA" dirty="0" err="1"/>
              <a:t>revertants</a:t>
            </a:r>
            <a:r>
              <a:rPr lang="en-CA" dirty="0"/>
              <a:t>: culture the two strains separately and in mixture.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Conclusion: recombination exists; </a:t>
            </a:r>
            <a:r>
              <a:rPr lang="en-CA" i="1" dirty="0"/>
              <a:t>E. coli </a:t>
            </a:r>
            <a:r>
              <a:rPr lang="en-CA" dirty="0"/>
              <a:t>is safe from Muller’s ratchet </a:t>
            </a:r>
            <a:r>
              <a:rPr lang="en-CA" dirty="0">
                <a:sym typeface="Wingdings" panose="05000000000000000000" pitchFamily="2" charset="2"/>
              </a:rPr>
              <a:t>K12 strain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Exchange of genetic materials in bacteria: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sz="1600" dirty="0"/>
              <a:t>Transformation: the uptake of exogenous DNA from the surrounding environment.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sz="1600" dirty="0"/>
              <a:t>Transduction: the virus-mediated transfer of DNA between bacteria.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sz="1600" dirty="0">
                <a:solidFill>
                  <a:srgbClr val="FF0000"/>
                </a:solidFill>
              </a:rPr>
              <a:t>Conjugation: the transfer of DNA from one bacterium to another via cell-to-cell contact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5EF3B0-7D8F-4CFC-95C2-7CAF1205F645}"/>
              </a:ext>
            </a:extLst>
          </p:cNvPr>
          <p:cNvSpPr txBox="1"/>
          <p:nvPr/>
        </p:nvSpPr>
        <p:spPr>
          <a:xfrm>
            <a:off x="2461771" y="1480008"/>
            <a:ext cx="1535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E. coli K12</a:t>
            </a:r>
          </a:p>
        </p:txBody>
      </p:sp>
    </p:spTree>
    <p:extLst>
      <p:ext uri="{BB962C8B-B14F-4D97-AF65-F5344CB8AC3E}">
        <p14:creationId xmlns:p14="http://schemas.microsoft.com/office/powerpoint/2010/main" val="3493491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092AD-A679-4C7A-AF47-E989E2760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Muller's ratchet and Y chromosome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3FB55-E3C5-4A46-ABCC-CE500750A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Brian Charlesworth (1978)</a:t>
            </a:r>
          </a:p>
          <a:p>
            <a:pPr lvl="1"/>
            <a:r>
              <a:rPr lang="en-CA" dirty="0"/>
              <a:t>Y chromosome carries sex determination genes </a:t>
            </a:r>
          </a:p>
          <a:p>
            <a:pPr lvl="1"/>
            <a:r>
              <a:rPr lang="en-CA" dirty="0"/>
              <a:t>Recombination should therefore be suppressed (so the sex determination genes will stay on Y chromosome)</a:t>
            </a:r>
          </a:p>
          <a:p>
            <a:pPr lvl="1"/>
            <a:r>
              <a:rPr lang="en-CA" dirty="0"/>
              <a:t>Y chromosome is then reproducing clonally (No YY individuals to permit recombination between two Y chromosomes)</a:t>
            </a:r>
          </a:p>
          <a:p>
            <a:pPr lvl="1"/>
            <a:r>
              <a:rPr lang="en-CA" dirty="0"/>
              <a:t>Y chromosome subject to Muller's ratchet, and therefore cannot have many linked genes</a:t>
            </a:r>
          </a:p>
          <a:p>
            <a:pPr lvl="1"/>
            <a:r>
              <a:rPr lang="en-CA" dirty="0"/>
              <a:t>Reduction of genes on Y chromosome.</a:t>
            </a:r>
          </a:p>
          <a:p>
            <a:pPr lvl="1"/>
            <a:r>
              <a:rPr lang="en-CA" dirty="0"/>
              <a:t>Reduced Y chromosome size.</a:t>
            </a:r>
          </a:p>
          <a:p>
            <a:pPr lvl="1"/>
            <a:r>
              <a:rPr lang="en-CA" dirty="0"/>
              <a:t>Dosage compensation in gene products</a:t>
            </a:r>
          </a:p>
          <a:p>
            <a:pPr lvl="1"/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04F7DC-33A5-4BA7-9578-91D0850A5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63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AD86F1-8E63-E9AD-AB3D-356B6B1A3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Drake et al. 1998 Genetics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F9111-2F43-7B50-E5F2-D3998BA4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079901-B2E7-CEDB-00EE-442360785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9428"/>
            <a:ext cx="9144000" cy="48382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B4DD07-7A63-DA14-2266-35139463F3BA}"/>
              </a:ext>
            </a:extLst>
          </p:cNvPr>
          <p:cNvSpPr txBox="1"/>
          <p:nvPr/>
        </p:nvSpPr>
        <p:spPr>
          <a:xfrm>
            <a:off x="978794" y="1064789"/>
            <a:ext cx="734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00B050"/>
                </a:solidFill>
              </a:rPr>
              <a:t>Mutation rate per base is correlated with genome size</a:t>
            </a:r>
          </a:p>
        </p:txBody>
      </p:sp>
    </p:spTree>
    <p:extLst>
      <p:ext uri="{BB962C8B-B14F-4D97-AF65-F5344CB8AC3E}">
        <p14:creationId xmlns:p14="http://schemas.microsoft.com/office/powerpoint/2010/main" val="1598936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One-way and two-way mutations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Similarity between mutation and migration</a:t>
                </a:r>
              </a:p>
              <a:p>
                <a:r>
                  <a:rPr lang="en-US" dirty="0"/>
                  <a:t>Mutation effect on allele frequencies</a:t>
                </a:r>
              </a:p>
              <a:p>
                <a:pPr lvl="1"/>
                <a:r>
                  <a:rPr lang="en-US" dirty="0"/>
                  <a:t>One locus with two alleles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One-way mutation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Two-way mutation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a locus with more than two alleles, the </a:t>
                </a:r>
                <a:r>
                  <a:rPr lang="en-US" i="1" dirty="0"/>
                  <a:t>F </a:t>
                </a:r>
                <a:r>
                  <a:rPr lang="en-US" dirty="0"/>
                  <a:t>allele may be viewed as any allele that is not </a:t>
                </a:r>
                <a:r>
                  <a:rPr lang="en-US" i="1" dirty="0"/>
                  <a:t>S.</a:t>
                </a:r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572" r="-177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2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Mutation and migration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Tx/>
                  <a:buChar char="•"/>
                </a:pPr>
                <a:r>
                  <a:rPr lang="en-US" altLang="en-US" dirty="0">
                    <a:latin typeface="Calibri" pitchFamily="34" charset="0"/>
                  </a:rPr>
                  <a:t>Mutation is </a:t>
                </a:r>
                <a:r>
                  <a:rPr lang="en-US" altLang="en-US" b="1" dirty="0">
                    <a:latin typeface="Calibri" pitchFamily="34" charset="0"/>
                  </a:rPr>
                  <a:t>qualitatively similar</a:t>
                </a:r>
                <a:r>
                  <a:rPr lang="en-US" altLang="en-US" dirty="0">
                    <a:latin typeface="Calibri" pitchFamily="34" charset="0"/>
                  </a:rPr>
                  <a:t> to migration (gene flow), but </a:t>
                </a:r>
                <a:r>
                  <a:rPr lang="en-US" altLang="en-US" b="1" dirty="0">
                    <a:latin typeface="Calibri" pitchFamily="34" charset="0"/>
                  </a:rPr>
                  <a:t>quantitatively different</a:t>
                </a:r>
                <a:r>
                  <a:rPr lang="en-US" altLang="en-US" dirty="0">
                    <a:latin typeface="Calibri" pitchFamily="34" charset="0"/>
                  </a:rPr>
                  <a:t> from migration in its rate because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en-US" dirty="0">
                  <a:latin typeface="Calibri" pitchFamily="34" charset="0"/>
                </a:endParaRPr>
              </a:p>
              <a:p>
                <a:pPr>
                  <a:buFontTx/>
                  <a:buChar char="•"/>
                </a:pPr>
                <a:r>
                  <a:rPr lang="en-US" altLang="en-US" dirty="0">
                    <a:latin typeface="Calibri" pitchFamily="34" charset="0"/>
                  </a:rPr>
                  <a:t>First consider the simplest model of one-way mutation (analogous to one-way migration)</a:t>
                </a:r>
              </a:p>
              <a:p>
                <a:pPr>
                  <a:buFontTx/>
                  <a:buChar char="•"/>
                </a:pPr>
                <a:r>
                  <a:rPr lang="en-US" altLang="en-US" dirty="0">
                    <a:latin typeface="Calibri" pitchFamily="34" charset="0"/>
                  </a:rPr>
                  <a:t>Define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CA" altLang="en-US" dirty="0">
                    <a:latin typeface="Calibri" pitchFamily="34" charset="0"/>
                  </a:rPr>
                  <a:t> as the 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endParaRPr lang="en-CA" altLang="en-US" i="1" dirty="0">
                  <a:latin typeface="Calibri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en-US" dirty="0">
                    <a:latin typeface="Calibri" pitchFamily="34" charset="0"/>
                    <a:cs typeface="Times New Roman" pitchFamily="18" charset="0"/>
                  </a:rPr>
                  <a:t>where </a:t>
                </a:r>
                <a:r>
                  <a:rPr lang="en-US" altLang="en-US" i="1" baseline="-25000" dirty="0">
                    <a:latin typeface="Calibri" pitchFamily="34" charset="0"/>
                  </a:rPr>
                  <a:t> </a:t>
                </a:r>
                <a:r>
                  <a:rPr lang="en-US" altLang="en-US" dirty="0">
                    <a:latin typeface="Calibri" pitchFamily="34" charset="0"/>
                  </a:rPr>
                  <a:t>(1 – </a:t>
                </a:r>
                <a:r>
                  <a:rPr lang="el-GR" altLang="en-US" i="1" dirty="0">
                    <a:latin typeface="Calibri" pitchFamily="34" charset="0"/>
                    <a:cs typeface="Times New Roman" pitchFamily="18" charset="0"/>
                  </a:rPr>
                  <a:t>μ</a:t>
                </a:r>
                <a:r>
                  <a:rPr lang="en-US" altLang="en-US" dirty="0">
                    <a:latin typeface="Calibri" pitchFamily="34" charset="0"/>
                    <a:cs typeface="Times New Roman" pitchFamily="18" charset="0"/>
                  </a:rPr>
                  <a:t>) represents the proportion of </a:t>
                </a:r>
                <a:r>
                  <a:rPr lang="en-US" altLang="en-US" i="1" dirty="0">
                    <a:latin typeface="Calibri" pitchFamily="34" charset="0"/>
                    <a:cs typeface="Times New Roman" pitchFamily="18" charset="0"/>
                  </a:rPr>
                  <a:t>S</a:t>
                </a:r>
                <a:r>
                  <a:rPr lang="en-US" altLang="en-US" dirty="0">
                    <a:latin typeface="Calibri" pitchFamily="34" charset="0"/>
                    <a:cs typeface="Times New Roman" pitchFamily="18" charset="0"/>
                  </a:rPr>
                  <a:t> alleles that do not mutate to </a:t>
                </a:r>
                <a:r>
                  <a:rPr lang="en-US" altLang="en-US" i="1" dirty="0">
                    <a:latin typeface="Calibri" pitchFamily="34" charset="0"/>
                    <a:cs typeface="Times New Roman" pitchFamily="18" charset="0"/>
                  </a:rPr>
                  <a:t>F</a:t>
                </a:r>
                <a:endParaRPr lang="en-US" altLang="en-US" i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926" t="-1814" r="-741" b="-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00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59225" y="2190826"/>
                <a:ext cx="5904386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/>
                  <a:t>Two alleles with one-way mutation</a:t>
                </a:r>
              </a:p>
              <a:p>
                <a:endParaRPr lang="en-US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>
                  <a:ea typeface="Cambria Math" panose="02040503050406030204" pitchFamily="18" charset="0"/>
                </a:endParaRPr>
              </a:p>
              <a:p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)(1−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>
                  <a:ea typeface="Cambria Math" panose="02040503050406030204" pitchFamily="18" charset="0"/>
                </a:endParaRPr>
              </a:p>
              <a:p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>
                  <a:ea typeface="Cambria Math" panose="02040503050406030204" pitchFamily="18" charset="0"/>
                </a:endParaRPr>
              </a:p>
              <a:p>
                <a:endParaRPr lang="en-US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25" y="2190826"/>
                <a:ext cx="5904386" cy="2585323"/>
              </a:xfrm>
              <a:prstGeom prst="rect">
                <a:avLst/>
              </a:prstGeom>
              <a:blipFill>
                <a:blip r:embed="rId5"/>
                <a:stretch>
                  <a:fillRect l="-826" t="-1179" b="-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Obtain a general solution</a:t>
            </a:r>
          </a:p>
        </p:txBody>
      </p:sp>
    </p:spTree>
    <p:extLst>
      <p:ext uri="{BB962C8B-B14F-4D97-AF65-F5344CB8AC3E}">
        <p14:creationId xmlns:p14="http://schemas.microsoft.com/office/powerpoint/2010/main" val="1984318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>
                <a:solidFill>
                  <a:schemeClr val="tx2"/>
                </a:solidFill>
                <a:latin typeface="Calibri" pitchFamily="34" charset="0"/>
              </a:rPr>
              <a:t>Similarities with migration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29912"/>
                <a:ext cx="8229600" cy="5039376"/>
              </a:xfrm>
            </p:spPr>
            <p:txBody>
              <a:bodyPr>
                <a:normAutofit lnSpcReduction="10000"/>
              </a:bodyPr>
              <a:lstStyle/>
              <a:p>
                <a:pPr>
                  <a:buFontTx/>
                  <a:buChar char="•"/>
                </a:pPr>
                <a:r>
                  <a:rPr lang="en-US" altLang="en-US" sz="2800" dirty="0">
                    <a:latin typeface="Calibri" pitchFamily="34" charset="0"/>
                  </a:rPr>
                  <a:t>The general solution for irreversible (i.e. one-way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en-US" sz="2800" dirty="0">
                    <a:latin typeface="Calibri" pitchFamily="34" charset="0"/>
                  </a:rPr>
                  <a:t>) mutation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8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en-US" sz="2800" dirty="0">
                  <a:latin typeface="Calibri" pitchFamily="34" charset="0"/>
                </a:endParaRPr>
              </a:p>
              <a:p>
                <a:r>
                  <a:rPr lang="en-US" altLang="en-US" sz="2800" dirty="0">
                    <a:latin typeface="Calibri" pitchFamily="34" charset="0"/>
                    <a:cs typeface="Times New Roman" pitchFamily="18" charset="0"/>
                  </a:rPr>
                  <a:t>where </a:t>
                </a:r>
                <a:r>
                  <a:rPr lang="el-GR" altLang="en-US" sz="2800" i="1" dirty="0">
                    <a:latin typeface="Calibri" pitchFamily="34" charset="0"/>
                  </a:rPr>
                  <a:t>μ</a:t>
                </a:r>
                <a:r>
                  <a:rPr lang="en-US" altLang="en-US" sz="2800" dirty="0">
                    <a:latin typeface="Calibri" pitchFamily="34" charset="0"/>
                  </a:rPr>
                  <a:t> is the mutation rate from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altLang="en-US" sz="2800" i="1" dirty="0">
                  <a:latin typeface="Calibri" pitchFamily="34" charset="0"/>
                  <a:cs typeface="Arial" pitchFamily="34" charset="0"/>
                </a:endParaRPr>
              </a:p>
              <a:p>
                <a:pPr>
                  <a:buFontTx/>
                  <a:buChar char="•"/>
                </a:pPr>
                <a:r>
                  <a:rPr lang="en-US" sz="2800" b="0" dirty="0"/>
                  <a:t>The one-way migration model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>
                  <a:buFontTx/>
                  <a:buChar char="•"/>
                </a:pPr>
                <a:r>
                  <a:rPr lang="en-US" altLang="en-US" sz="2800" dirty="0">
                    <a:latin typeface="Calibri" pitchFamily="34" charset="0"/>
                    <a:cs typeface="Arial" pitchFamily="34" charset="0"/>
                  </a:rPr>
                  <a:t>When the mainland population does not have any S allele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𝑚</m:t>
                        </m:r>
                      </m:sub>
                    </m:sSub>
                    <m:r>
                      <a:rPr lang="en-US" alt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=0</m:t>
                    </m:r>
                  </m:oMath>
                </a14:m>
                <a:r>
                  <a:rPr lang="en-US" altLang="en-US" sz="2800" dirty="0">
                    <a:latin typeface="Calibri" pitchFamily="34" charset="0"/>
                    <a:cs typeface="Arial" pitchFamily="34" charset="0"/>
                  </a:rPr>
                  <a:t>) so that all immigrants carry an F (i.e., non-S) allele, then the one-way migration model is equivalent to the one-way mutation model:</a:t>
                </a:r>
              </a:p>
              <a:p>
                <a:pPr>
                  <a:buFontTx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altLang="en-US" sz="2800" dirty="0">
                  <a:solidFill>
                    <a:srgbClr val="FF0000"/>
                  </a:solidFill>
                  <a:latin typeface="Calibri" pitchFamily="34" charset="0"/>
                  <a:cs typeface="Arial" pitchFamily="34" charset="0"/>
                </a:endParaRPr>
              </a:p>
              <a:p>
                <a:pPr>
                  <a:buFontTx/>
                  <a:buChar char="•"/>
                </a:pPr>
                <a:endParaRPr lang="en-US" altLang="en-US" sz="2800" dirty="0">
                  <a:latin typeface="Calibri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endParaRPr lang="en-US" altLang="en-US" sz="2800" dirty="0">
                  <a:latin typeface="Calibri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29912"/>
                <a:ext cx="8229600" cy="5039376"/>
              </a:xfrm>
              <a:blipFill>
                <a:blip r:embed="rId3"/>
                <a:stretch>
                  <a:fillRect l="-1556" t="-2179" r="-8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1661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1841761" y="1670939"/>
            <a:ext cx="183280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i="1">
                <a:latin typeface="Calibri" pitchFamily="34" charset="0"/>
              </a:rPr>
              <a:t>p</a:t>
            </a:r>
            <a:r>
              <a:rPr lang="en-US" altLang="en-US" sz="2400" i="1" baseline="-25000">
                <a:latin typeface="Calibri" pitchFamily="34" charset="0"/>
              </a:rPr>
              <a:t>t</a:t>
            </a:r>
            <a:r>
              <a:rPr lang="en-US" altLang="en-US" sz="2400">
                <a:latin typeface="Calibri" pitchFamily="34" charset="0"/>
              </a:rPr>
              <a:t> = </a:t>
            </a:r>
            <a:r>
              <a:rPr lang="en-US" altLang="en-US" sz="2400" i="1">
                <a:latin typeface="Calibri" pitchFamily="34" charset="0"/>
              </a:rPr>
              <a:t>p</a:t>
            </a:r>
            <a:r>
              <a:rPr lang="en-US" altLang="en-US" sz="2400" i="1" baseline="-25000">
                <a:latin typeface="Calibri" pitchFamily="34" charset="0"/>
              </a:rPr>
              <a:t>0</a:t>
            </a:r>
            <a:r>
              <a:rPr lang="en-US" altLang="en-US" sz="2400">
                <a:latin typeface="Calibri" pitchFamily="34" charset="0"/>
              </a:rPr>
              <a:t>(1 – </a:t>
            </a:r>
            <a:r>
              <a:rPr lang="el-GR" altLang="en-US" sz="2400" i="1">
                <a:latin typeface="Calibri" pitchFamily="34" charset="0"/>
                <a:cs typeface="Times New Roman" pitchFamily="18" charset="0"/>
              </a:rPr>
              <a:t>μ</a:t>
            </a:r>
            <a:r>
              <a:rPr lang="en-US" altLang="en-US" sz="2400">
                <a:latin typeface="Calibri" pitchFamily="34" charset="0"/>
                <a:cs typeface="Times New Roman" pitchFamily="18" charset="0"/>
              </a:rPr>
              <a:t>)</a:t>
            </a:r>
            <a:r>
              <a:rPr lang="en-US" altLang="en-US" sz="2400" i="1" baseline="30000">
                <a:latin typeface="Calibri" pitchFamily="34" charset="0"/>
                <a:cs typeface="Times New Roman" pitchFamily="18" charset="0"/>
              </a:rPr>
              <a:t>t</a:t>
            </a:r>
            <a:endParaRPr lang="en-US" altLang="en-US" sz="2400">
              <a:latin typeface="Calibri" pitchFamily="34" charset="0"/>
              <a:cs typeface="Times New Roman" pitchFamily="18" charset="0"/>
            </a:endParaRPr>
          </a:p>
          <a:p>
            <a:pPr eaLnBrk="1" hangingPunct="1"/>
            <a:r>
              <a:rPr lang="en-US" altLang="en-US">
                <a:latin typeface="Calibri" pitchFamily="34" charset="0"/>
              </a:rPr>
              <a:t> (</a:t>
            </a:r>
            <a:r>
              <a:rPr lang="el-GR" altLang="en-US" i="1">
                <a:latin typeface="Calibri" pitchFamily="34" charset="0"/>
              </a:rPr>
              <a:t>μ</a:t>
            </a:r>
            <a:r>
              <a:rPr lang="en-US" altLang="en-US">
                <a:latin typeface="Calibri" pitchFamily="34" charset="0"/>
              </a:rPr>
              <a:t> = 1.0 x 10</a:t>
            </a:r>
            <a:r>
              <a:rPr lang="en-US" altLang="en-US" baseline="30000">
                <a:latin typeface="Calibri" pitchFamily="34" charset="0"/>
              </a:rPr>
              <a:t>-4</a:t>
            </a:r>
            <a:r>
              <a:rPr lang="en-US" altLang="en-US">
                <a:latin typeface="Calibri" pitchFamily="34" charset="0"/>
              </a:rPr>
              <a:t>)</a:t>
            </a:r>
            <a:endParaRPr lang="en-US" altLang="en-US" baseline="30000">
              <a:latin typeface="Calibri" pitchFamily="34" charset="0"/>
            </a:endParaRPr>
          </a:p>
        </p:txBody>
      </p:sp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5930791" y="1670939"/>
            <a:ext cx="20621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i="1">
                <a:latin typeface="Calibri" pitchFamily="34" charset="0"/>
              </a:rPr>
              <a:t>p</a:t>
            </a:r>
            <a:r>
              <a:rPr lang="en-US" altLang="en-US" sz="2400" i="1" baseline="-25000">
                <a:latin typeface="Calibri" pitchFamily="34" charset="0"/>
                <a:cs typeface="Arial" pitchFamily="34" charset="0"/>
              </a:rPr>
              <a:t>t</a:t>
            </a:r>
            <a:r>
              <a:rPr lang="en-US" altLang="en-US" sz="2400">
                <a:latin typeface="Calibri" pitchFamily="34" charset="0"/>
              </a:rPr>
              <a:t> = </a:t>
            </a:r>
            <a:r>
              <a:rPr lang="en-US" altLang="en-US" sz="2400" i="1">
                <a:latin typeface="Calibri" pitchFamily="34" charset="0"/>
              </a:rPr>
              <a:t>p</a:t>
            </a:r>
            <a:r>
              <a:rPr lang="en-US" altLang="en-US" sz="2400" i="1" baseline="-25000">
                <a:latin typeface="Calibri" pitchFamily="34" charset="0"/>
              </a:rPr>
              <a:t>0</a:t>
            </a:r>
            <a:r>
              <a:rPr lang="en-US" altLang="en-US" sz="2400">
                <a:latin typeface="Calibri" pitchFamily="34" charset="0"/>
              </a:rPr>
              <a:t>(1 – </a:t>
            </a:r>
            <a:r>
              <a:rPr lang="en-US" altLang="en-US" sz="2400" i="1">
                <a:latin typeface="Calibri" pitchFamily="34" charset="0"/>
              </a:rPr>
              <a:t>m</a:t>
            </a:r>
            <a:r>
              <a:rPr lang="en-US" altLang="en-US" sz="2400">
                <a:latin typeface="Calibri" pitchFamily="34" charset="0"/>
              </a:rPr>
              <a:t>)</a:t>
            </a:r>
            <a:r>
              <a:rPr lang="en-US" altLang="en-US" sz="2400" i="1" baseline="30000">
                <a:latin typeface="Calibri" pitchFamily="34" charset="0"/>
              </a:rPr>
              <a:t>t</a:t>
            </a:r>
          </a:p>
          <a:p>
            <a:pPr eaLnBrk="1" hangingPunct="1"/>
            <a:r>
              <a:rPr lang="en-US" altLang="en-US" sz="2400" i="1">
                <a:latin typeface="Calibri" pitchFamily="34" charset="0"/>
              </a:rPr>
              <a:t>   </a:t>
            </a:r>
            <a:r>
              <a:rPr lang="en-US" altLang="en-US" sz="2400">
                <a:latin typeface="Calibri" pitchFamily="34" charset="0"/>
              </a:rPr>
              <a:t>(</a:t>
            </a:r>
            <a:r>
              <a:rPr lang="en-US" altLang="en-US" sz="2400" i="1">
                <a:latin typeface="Calibri" pitchFamily="34" charset="0"/>
              </a:rPr>
              <a:t>m</a:t>
            </a:r>
            <a:r>
              <a:rPr lang="en-US" altLang="en-US" sz="2400">
                <a:latin typeface="Calibri" pitchFamily="34" charset="0"/>
              </a:rPr>
              <a:t> = 0.01)</a:t>
            </a:r>
          </a:p>
        </p:txBody>
      </p:sp>
      <p:sp>
        <p:nvSpPr>
          <p:cNvPr id="49161" name="Text Box 15"/>
          <p:cNvSpPr txBox="1">
            <a:spLocks noChangeArrowheads="1"/>
          </p:cNvSpPr>
          <p:nvPr/>
        </p:nvSpPr>
        <p:spPr bwMode="auto">
          <a:xfrm>
            <a:off x="207798" y="5381005"/>
            <a:ext cx="87997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400" dirty="0">
                <a:latin typeface="Calibri" pitchFamily="34" charset="0"/>
              </a:rPr>
              <a:t> note the quantitative difference in the scales of the x-axes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>
                <a:latin typeface="Calibri" pitchFamily="34" charset="0"/>
              </a:rPr>
              <a:t> mutation eventually turns all S</a:t>
            </a:r>
            <a:r>
              <a:rPr lang="en-US" altLang="en-US" sz="2400" i="1" dirty="0">
                <a:latin typeface="Calibri" pitchFamily="34" charset="0"/>
              </a:rPr>
              <a:t> </a:t>
            </a:r>
            <a:r>
              <a:rPr lang="en-US" altLang="en-US" sz="2400" dirty="0">
                <a:latin typeface="Calibri" pitchFamily="34" charset="0"/>
              </a:rPr>
              <a:t>alleles into F alleles but it takes a LONG time, so it’s short-term impact on allele frequencies is small</a:t>
            </a:r>
            <a:endParaRPr lang="en-US" altLang="en-US" sz="2400" i="1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Similarity with migration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0188538"/>
              </p:ext>
            </p:extLst>
          </p:nvPr>
        </p:nvGraphicFramePr>
        <p:xfrm>
          <a:off x="21282" y="1245469"/>
          <a:ext cx="4572000" cy="363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83735"/>
              </p:ext>
            </p:extLst>
          </p:nvPr>
        </p:nvGraphicFramePr>
        <p:xfrm>
          <a:off x="4530725" y="1236042"/>
          <a:ext cx="4572000" cy="363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01838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0178" name="Text Box 4"/>
              <p:cNvSpPr txBox="1">
                <a:spLocks noChangeArrowheads="1"/>
              </p:cNvSpPr>
              <p:nvPr/>
            </p:nvSpPr>
            <p:spPr bwMode="auto">
              <a:xfrm>
                <a:off x="179388" y="981075"/>
                <a:ext cx="8785225" cy="4893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dirty="0">
                    <a:latin typeface="Calibri" pitchFamily="34" charset="0"/>
                  </a:rPr>
                  <a:t>Homework</a:t>
                </a:r>
              </a:p>
              <a:p>
                <a:pPr eaLnBrk="1" hangingPunct="1"/>
                <a:endParaRPr lang="en-US" altLang="en-US" sz="2400" dirty="0">
                  <a:latin typeface="Calibri" pitchFamily="34" charset="0"/>
                </a:endParaRPr>
              </a:p>
              <a:p>
                <a:pPr eaLnBrk="1" hangingPunct="1">
                  <a:buFontTx/>
                  <a:buAutoNum type="alphaLcParenR"/>
                </a:pPr>
                <a:r>
                  <a:rPr lang="en-US" altLang="en-US" sz="2400" dirty="0">
                    <a:latin typeface="Calibri" pitchFamily="34" charset="0"/>
                  </a:rPr>
                  <a:t>In a continent-island migration model, suppose </a:t>
                </a:r>
                <a:r>
                  <a:rPr lang="en-US" altLang="en-US" sz="2400" i="1" dirty="0">
                    <a:latin typeface="Calibri" pitchFamily="34" charset="0"/>
                    <a:cs typeface="Arial" pitchFamily="34" charset="0"/>
                  </a:rPr>
                  <a:t>p</a:t>
                </a:r>
                <a:r>
                  <a:rPr lang="en-US" altLang="en-US" sz="2400" i="1" baseline="-25000" dirty="0">
                    <a:latin typeface="Calibri" pitchFamily="34" charset="0"/>
                    <a:cs typeface="Arial" pitchFamily="34" charset="0"/>
                  </a:rPr>
                  <a:t>m</a:t>
                </a:r>
                <a:r>
                  <a:rPr lang="en-US" altLang="en-US" sz="2400" dirty="0">
                    <a:latin typeface="Calibri" pitchFamily="34" charset="0"/>
                    <a:cs typeface="Arial" pitchFamily="34" charset="0"/>
                  </a:rPr>
                  <a:t> = 0, </a:t>
                </a:r>
                <a:r>
                  <a:rPr lang="en-US" altLang="en-US" sz="2400" i="1" dirty="0">
                    <a:latin typeface="Calibri" pitchFamily="34" charset="0"/>
                    <a:cs typeface="Arial" pitchFamily="34" charset="0"/>
                  </a:rPr>
                  <a:t>p</a:t>
                </a:r>
                <a:r>
                  <a:rPr lang="en-US" altLang="en-US" sz="2400" i="1" baseline="-25000" dirty="0">
                    <a:latin typeface="Calibri" pitchFamily="34" charset="0"/>
                    <a:cs typeface="Arial" pitchFamily="34" charset="0"/>
                  </a:rPr>
                  <a:t>0</a:t>
                </a:r>
                <a:r>
                  <a:rPr lang="en-US" altLang="en-US" sz="2400" dirty="0">
                    <a:latin typeface="Calibri" pitchFamily="34" charset="0"/>
                    <a:cs typeface="Arial" pitchFamily="34" charset="0"/>
                  </a:rPr>
                  <a:t> = 1, and </a:t>
                </a:r>
                <a:r>
                  <a:rPr lang="en-US" altLang="en-US" sz="2400" i="1" dirty="0">
                    <a:latin typeface="Calibri" pitchFamily="34" charset="0"/>
                  </a:rPr>
                  <a:t>m</a:t>
                </a:r>
                <a:r>
                  <a:rPr lang="en-US" altLang="en-US" sz="2400" dirty="0">
                    <a:latin typeface="Calibri" pitchFamily="34" charset="0"/>
                  </a:rPr>
                  <a:t> = 0.01 (i.e. 1% of the individuals in each population are migrants in each generation). How many generations are required for the island to achieve an allele frequency of 0.5? 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eaLnBrk="1" hangingPunct="1">
                  <a:buFontTx/>
                  <a:buAutoNum type="alphaLcParenR"/>
                </a:pPr>
                <a:endParaRPr lang="en-US" sz="2400" dirty="0"/>
              </a:p>
              <a:p>
                <a:pPr marL="0" indent="0" eaLnBrk="1" hangingPunct="1"/>
                <a:r>
                  <a:rPr lang="en-US" sz="2400" dirty="0"/>
                  <a:t>b) </a:t>
                </a:r>
                <a:r>
                  <a:rPr lang="en-US" altLang="en-US" sz="2400" dirty="0">
                    <a:latin typeface="Calibri" pitchFamily="34" charset="0"/>
                  </a:rPr>
                  <a:t>In a one-way mutation model, suppose that </a:t>
                </a:r>
                <a:r>
                  <a:rPr lang="en-US" altLang="en-US" sz="2400" i="1" dirty="0">
                    <a:latin typeface="Calibri" pitchFamily="34" charset="0"/>
                    <a:cs typeface="Arial" pitchFamily="34" charset="0"/>
                  </a:rPr>
                  <a:t>p</a:t>
                </a:r>
                <a:r>
                  <a:rPr lang="en-US" altLang="en-US" sz="2400" i="1" baseline="-25000" dirty="0">
                    <a:latin typeface="Calibri" pitchFamily="34" charset="0"/>
                    <a:cs typeface="Arial" pitchFamily="34" charset="0"/>
                  </a:rPr>
                  <a:t>0</a:t>
                </a:r>
                <a:r>
                  <a:rPr lang="en-US" altLang="en-US" sz="2400" dirty="0">
                    <a:latin typeface="Calibri" pitchFamily="34" charset="0"/>
                    <a:cs typeface="Arial" pitchFamily="34" charset="0"/>
                  </a:rPr>
                  <a:t> = 1 and </a:t>
                </a:r>
                <a:r>
                  <a:rPr lang="el-GR" altLang="en-US" sz="2400" i="1" dirty="0">
                    <a:latin typeface="Times New Roman" pitchFamily="18" charset="0"/>
                    <a:cs typeface="Times New Roman" pitchFamily="18" charset="0"/>
                  </a:rPr>
                  <a:t>μ</a:t>
                </a:r>
                <a:r>
                  <a:rPr lang="en-US" altLang="en-US" sz="2400" dirty="0">
                    <a:latin typeface="Calibri" pitchFamily="34" charset="0"/>
                  </a:rPr>
                  <a:t> = 5</a:t>
                </a:r>
                <a:r>
                  <a:rPr lang="en-US" altLang="en-US" sz="2400" dirty="0">
                    <a:latin typeface="Calibri" pitchFamily="34" charset="0"/>
                    <a:cs typeface="Arial" pitchFamily="34" charset="0"/>
                  </a:rPr>
                  <a:t>×10</a:t>
                </a:r>
                <a:r>
                  <a:rPr lang="en-US" altLang="en-US" sz="2400" baseline="30000" dirty="0">
                    <a:latin typeface="Calibri" pitchFamily="34" charset="0"/>
                    <a:cs typeface="Arial" pitchFamily="34" charset="0"/>
                  </a:rPr>
                  <a:t>-6</a:t>
                </a:r>
                <a:r>
                  <a:rPr lang="en-US" altLang="en-US" sz="2400" dirty="0">
                    <a:latin typeface="Calibri" pitchFamily="34" charset="0"/>
                    <a:cs typeface="Arial" pitchFamily="34" charset="0"/>
                  </a:rPr>
                  <a:t>.</a:t>
                </a:r>
                <a:r>
                  <a:rPr lang="en-US" altLang="en-US" sz="2400" dirty="0">
                    <a:latin typeface="Calibri" pitchFamily="34" charset="0"/>
                  </a:rPr>
                  <a:t> How many generations are required for the population to achieve an allele frequency of 0.5?</a:t>
                </a:r>
              </a:p>
              <a:p>
                <a:pPr marL="0" indent="0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eaLnBrk="1" hangingPunct="1">
                  <a:buFontTx/>
                  <a:buAutoNum type="alphaLcParenR"/>
                </a:pPr>
                <a:endParaRPr lang="en-US" alt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017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388" y="981075"/>
                <a:ext cx="8785225" cy="4893647"/>
              </a:xfrm>
              <a:prstGeom prst="rect">
                <a:avLst/>
              </a:prstGeom>
              <a:blipFill>
                <a:blip r:embed="rId5"/>
                <a:stretch>
                  <a:fillRect l="-1110" t="-996" r="-14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1139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Two-way mutation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/>
                  <a:t>Define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/>
                  <a:t> as the 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/>
              </a:p>
              <a:p>
                <a:r>
                  <a:rPr lang="en-US"/>
                  <a:t>Define </a:t>
                </a:r>
                <a:r>
                  <a:rPr lang="el-GR" i="1" dirty="0"/>
                  <a:t>ν</a:t>
                </a:r>
                <a:r>
                  <a:rPr lang="en-US" dirty="0"/>
                  <a:t> as the 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i="1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704" t="-1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/>
          <p:cNvSpPr/>
          <p:nvPr/>
        </p:nvSpPr>
        <p:spPr>
          <a:xfrm>
            <a:off x="2175640" y="2496234"/>
            <a:ext cx="2002659" cy="523875"/>
          </a:xfrm>
          <a:prstGeom prst="wedgeRoundRectCallout">
            <a:avLst>
              <a:gd name="adj1" fmla="val 2218"/>
              <a:gd name="adj2" fmla="val 8577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75640" y="2458134"/>
            <a:ext cx="2002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alleles lost through mutation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805582" y="2542490"/>
            <a:ext cx="1897062" cy="523875"/>
          </a:xfrm>
          <a:prstGeom prst="wedgeRoundRectCallout">
            <a:avLst>
              <a:gd name="adj1" fmla="val -20471"/>
              <a:gd name="adj2" fmla="val 8820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05582" y="2504390"/>
            <a:ext cx="1897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alleles gained through mutation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03346" y="3283310"/>
                <a:ext cx="603485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346" y="3283310"/>
                <a:ext cx="603485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6904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Hill-Robertson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65771" y="1865263"/>
            <a:ext cx="2166151" cy="2308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     B       c      D      e</a:t>
            </a:r>
          </a:p>
        </p:txBody>
      </p:sp>
      <p:sp>
        <p:nvSpPr>
          <p:cNvPr id="9" name="Rectangle 8"/>
          <p:cNvSpPr/>
          <p:nvPr/>
        </p:nvSpPr>
        <p:spPr>
          <a:xfrm>
            <a:off x="2965771" y="2356537"/>
            <a:ext cx="2166151" cy="2308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     B       c      D      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0878" y="3748027"/>
            <a:ext cx="2166151" cy="2308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     B       </a:t>
            </a:r>
            <a:r>
              <a:rPr lang="en-US" dirty="0">
                <a:solidFill>
                  <a:srgbClr val="00FF00"/>
                </a:solidFill>
              </a:rPr>
              <a:t>C</a:t>
            </a:r>
            <a:r>
              <a:rPr lang="en-US" dirty="0"/>
              <a:t>     D      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0878" y="4239301"/>
            <a:ext cx="2166151" cy="2308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     B       c     D      e</a:t>
            </a:r>
          </a:p>
        </p:txBody>
      </p:sp>
      <p:cxnSp>
        <p:nvCxnSpPr>
          <p:cNvPr id="13" name="Straight Arrow Connector 12"/>
          <p:cNvCxnSpPr>
            <a:cxnSpLocks/>
            <a:stCxn id="9" idx="2"/>
            <a:endCxn id="10" idx="0"/>
          </p:cNvCxnSpPr>
          <p:nvPr/>
        </p:nvCxnSpPr>
        <p:spPr>
          <a:xfrm flipH="1">
            <a:off x="1693954" y="2587356"/>
            <a:ext cx="2354893" cy="11606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3672" y="3419605"/>
            <a:ext cx="128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Scenario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65771" y="1539979"/>
            <a:ext cx="2007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Initial state: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42390" y="3668990"/>
            <a:ext cx="132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haplotype 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42390" y="4170044"/>
            <a:ext cx="132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haplotype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208" y="6356350"/>
            <a:ext cx="2865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Hill and Robertson 1966 Genet. Res.</a:t>
            </a:r>
          </a:p>
        </p:txBody>
      </p:sp>
    </p:spTree>
    <p:extLst>
      <p:ext uri="{BB962C8B-B14F-4D97-AF65-F5344CB8AC3E}">
        <p14:creationId xmlns:p14="http://schemas.microsoft.com/office/powerpoint/2010/main" val="3638646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Solution for two-way mutation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8015" y="1093493"/>
                <a:ext cx="8686800" cy="5314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altLang="en-US" sz="2400" dirty="0">
                    <a:latin typeface="Calibri" pitchFamily="34" charset="0"/>
                  </a:rPr>
                  <a:t>The general solution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→∞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first term </a:t>
                </a:r>
                <a:r>
                  <a:rPr lang="en-US" sz="2400" dirty="0">
                    <a:sym typeface="Wingdings" panose="05000000000000000000" pitchFamily="2" charset="2"/>
                  </a:rPr>
                  <a:t></a:t>
                </a:r>
                <a:r>
                  <a:rPr lang="en-US" sz="2400" dirty="0"/>
                  <a:t> 0. The last term is therefore the equilibrium solution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en-US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→0: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→1,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An alternative to obtain the equilibrium without the general equation: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en-US" sz="2400" dirty="0"/>
                  <a:t> in the following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d>
                        <m:dPr>
                          <m:ctrlPr>
                            <a:rPr lang="en-CA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d>
                        <m:dPr>
                          <m:ctrlP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C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e>
                      </m:d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15" y="1093493"/>
                <a:ext cx="8686800" cy="5314275"/>
              </a:xfrm>
              <a:prstGeom prst="rect">
                <a:avLst/>
              </a:prstGeom>
              <a:blipFill>
                <a:blip r:embed="rId5"/>
                <a:stretch>
                  <a:fillRect l="-1123" t="-91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600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5393058"/>
              </p:ext>
            </p:extLst>
          </p:nvPr>
        </p:nvGraphicFramePr>
        <p:xfrm>
          <a:off x="457200" y="1315233"/>
          <a:ext cx="8229600" cy="417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Allele </a:t>
            </a:r>
            <a:r>
              <a:rPr lang="en-US" dirty="0"/>
              <a:t>frequency </a:t>
            </a:r>
            <a:r>
              <a:rPr lang="en-US"/>
              <a:t>over time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1E3D-CD50-9E4E-8FB0-EC21205F003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6483" y="5636200"/>
            <a:ext cx="8639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population will converge on an equilibrium frequency that is closer to the frequency of the allele produced at the higher rate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226875" y="1792366"/>
                <a:ext cx="249960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=0.0001 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/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=0.00001 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875" y="1792366"/>
                <a:ext cx="2499602" cy="707886"/>
              </a:xfrm>
              <a:prstGeom prst="rect">
                <a:avLst/>
              </a:prstGeom>
              <a:blipFill>
                <a:blip r:embed="rId3"/>
                <a:stretch>
                  <a:fillRect r="-244" b="-862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476676" y="3220402"/>
                <a:ext cx="2388090" cy="610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=0.0909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676" y="3220402"/>
                <a:ext cx="2388090" cy="6100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894319" y="2146309"/>
                <a:ext cx="8954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319" y="2146309"/>
                <a:ext cx="895438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894319" y="4127509"/>
                <a:ext cx="8954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319" y="4127509"/>
                <a:ext cx="895438" cy="369332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1100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200"/>
              <a:t>Similarities with the island model of gene flow</a:t>
            </a:r>
            <a:endParaRPr lang="en-US" sz="32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>
                  <a:defRPr/>
                </a:pPr>
                <a:r>
                  <a:rPr lang="en-US" sz="3300" dirty="0"/>
                  <a:t>The general solution for reversible mutation where </a:t>
                </a:r>
                <a:r>
                  <a:rPr lang="el-GR" sz="3300" dirty="0">
                    <a:cs typeface="Times New Roman" pitchFamily="18" charset="0"/>
                  </a:rPr>
                  <a:t>μ</a:t>
                </a:r>
                <a:r>
                  <a:rPr lang="en-CA" sz="3300" dirty="0">
                    <a:cs typeface="Times New Roman" pitchFamily="18" charset="0"/>
                  </a:rPr>
                  <a:t> is the probability of allele </a:t>
                </a:r>
                <a:r>
                  <a:rPr lang="en-CA" sz="3300" i="1" dirty="0">
                    <a:cs typeface="Times New Roman" pitchFamily="18" charset="0"/>
                  </a:rPr>
                  <a:t>S</a:t>
                </a:r>
                <a:r>
                  <a:rPr lang="en-CA" sz="3300" dirty="0">
                    <a:cs typeface="Times New Roman" pitchFamily="18" charset="0"/>
                  </a:rPr>
                  <a:t> mutating to allele </a:t>
                </a:r>
                <a:r>
                  <a:rPr lang="en-CA" sz="3300" i="1" dirty="0">
                    <a:cs typeface="Times New Roman" pitchFamily="18" charset="0"/>
                  </a:rPr>
                  <a:t>F,</a:t>
                </a:r>
                <a:r>
                  <a:rPr lang="en-CA" sz="3300" dirty="0">
                    <a:cs typeface="Times New Roman" pitchFamily="18" charset="0"/>
                  </a:rPr>
                  <a:t> and </a:t>
                </a:r>
                <a:r>
                  <a:rPr lang="el-GR" sz="3300" dirty="0">
                    <a:cs typeface="Times New Roman" pitchFamily="18" charset="0"/>
                  </a:rPr>
                  <a:t>ν</a:t>
                </a:r>
                <a:r>
                  <a:rPr lang="en-CA" sz="3300" dirty="0">
                    <a:cs typeface="Times New Roman" pitchFamily="18" charset="0"/>
                  </a:rPr>
                  <a:t> is the probability of </a:t>
                </a:r>
                <a:r>
                  <a:rPr lang="en-CA" sz="3300" i="1" dirty="0">
                    <a:cs typeface="Times New Roman" pitchFamily="18" charset="0"/>
                  </a:rPr>
                  <a:t>F</a:t>
                </a:r>
                <a:r>
                  <a:rPr lang="en-CA" sz="3300" dirty="0">
                    <a:cs typeface="Times New Roman" pitchFamily="18" charset="0"/>
                  </a:rPr>
                  <a:t> mutating to </a:t>
                </a:r>
                <a:r>
                  <a:rPr lang="en-CA" sz="3300" i="1" dirty="0">
                    <a:cs typeface="Times New Roman" pitchFamily="18" charset="0"/>
                  </a:rPr>
                  <a:t>A</a:t>
                </a:r>
                <a:r>
                  <a:rPr lang="en-US" sz="3300" dirty="0"/>
                  <a:t>:</a:t>
                </a:r>
                <a:endParaRPr lang="en-US" sz="4800" dirty="0"/>
              </a:p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den>
                    </m:f>
                  </m:oMath>
                </a14:m>
                <a:br>
                  <a:rPr lang="en-CA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CA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d>
                              <m:dPr>
                                <m:ctrlPr>
                                  <a:rPr lang="en-CA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CA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CA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𝑒𝑞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CA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>
                  <a:defRPr/>
                </a:pPr>
                <a:endParaRPr lang="en-US" altLang="en-US" dirty="0">
                  <a:latin typeface="Calibri" pitchFamily="34" charset="0"/>
                </a:endParaRPr>
              </a:p>
              <a:p>
                <a:pPr>
                  <a:defRPr/>
                </a:pPr>
                <a:r>
                  <a:rPr lang="en-US" altLang="en-US" dirty="0">
                    <a:latin typeface="Calibri" pitchFamily="34" charset="0"/>
                  </a:rPr>
                  <a:t>For our island model of migration, the general solution was:</a:t>
                </a:r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lang="en-US" dirty="0"/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r>
                  <a:rPr lang="en-US" dirty="0"/>
                  <a:t>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is equivalent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den>
                    </m:f>
                  </m:oMath>
                </a14:m>
                <a:r>
                  <a:rPr lang="en-US" dirty="0"/>
                  <a:t> (equilibrium frequency),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(total migration) is equivalent to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dirty="0"/>
                  <a:t>).</a:t>
                </a:r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r>
                  <a:rPr lang="en-CA" dirty="0"/>
                  <a:t>These equations correspond because both processes introduce and remove alleles from a population at constant rates.</a:t>
                </a:r>
                <a:endParaRPr lang="en-US" sz="48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41" t="-1814" r="-296" b="-108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71572" y="1041481"/>
                <a:ext cx="7719978" cy="2183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dirty="0"/>
                  <a:t>Infinite-allele model</a:t>
                </a:r>
                <a:r>
                  <a:rPr lang="en-CA" sz="2000" dirty="0"/>
                  <a:t>: All mutations result in new alleles, i.e., any mutant allele is NOT </a:t>
                </a:r>
                <a:r>
                  <a:rPr lang="en-CA" sz="2000" dirty="0" err="1"/>
                  <a:t>autozygous</a:t>
                </a:r>
                <a:r>
                  <a:rPr lang="en-CA" sz="2000" dirty="0"/>
                  <a:t> to any existing allele.</a:t>
                </a:r>
              </a:p>
              <a:p>
                <a:endParaRPr lang="en-US" altLang="en-US" sz="2000" dirty="0"/>
              </a:p>
              <a:p>
                <a:r>
                  <a:rPr lang="en-US" altLang="en-US" sz="2000" dirty="0"/>
                  <a:t>Recall: rate of increase in </a:t>
                </a:r>
                <a:r>
                  <a:rPr lang="en-US" altLang="en-US" sz="2000" i="1" dirty="0"/>
                  <a:t>f</a:t>
                </a:r>
                <a:r>
                  <a:rPr lang="en-US" altLang="en-US" sz="2000" dirty="0"/>
                  <a:t> in a finite population under genetic drift: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endParaRPr lang="en-US" altLang="en-US" sz="2400" dirty="0"/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72" y="1041481"/>
                <a:ext cx="7719978" cy="2183931"/>
              </a:xfrm>
              <a:prstGeom prst="rect">
                <a:avLst/>
              </a:prstGeom>
              <a:blipFill>
                <a:blip r:embed="rId5"/>
                <a:stretch>
                  <a:fillRect l="-869" t="-1676" r="-6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Effect of mutation on autozygosity</a:t>
            </a:r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457200" y="3681788"/>
            <a:ext cx="2667000" cy="1477963"/>
          </a:xfrm>
          <a:prstGeom prst="wedgeRoundRectCallout">
            <a:avLst>
              <a:gd name="adj1" fmla="val 10261"/>
              <a:gd name="adj2" fmla="val -10349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457200" y="3701065"/>
            <a:ext cx="2819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Probability that the same allele is drawn from the previous generation (1/2</a:t>
            </a:r>
            <a:r>
              <a:rPr lang="en-US" altLang="en-US" sz="1800" i="1" dirty="0">
                <a:latin typeface="Arial" charset="0"/>
              </a:rPr>
              <a:t>N</a:t>
            </a:r>
            <a:r>
              <a:rPr lang="en-US" altLang="en-US" sz="1800" dirty="0">
                <a:latin typeface="Arial" charset="0"/>
              </a:rPr>
              <a:t>). In this case the probability of </a:t>
            </a:r>
            <a:r>
              <a:rPr lang="en-US" altLang="en-US" sz="1800" i="1" dirty="0" err="1">
                <a:latin typeface="Arial" charset="0"/>
              </a:rPr>
              <a:t>ibd</a:t>
            </a:r>
            <a:r>
              <a:rPr lang="en-US" altLang="en-US" sz="1800" dirty="0">
                <a:latin typeface="Arial" charset="0"/>
              </a:rPr>
              <a:t> =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4"/>
              <p:cNvSpPr txBox="1">
                <a:spLocks noChangeArrowheads="1"/>
              </p:cNvSpPr>
              <p:nvPr/>
            </p:nvSpPr>
            <p:spPr bwMode="auto">
              <a:xfrm>
                <a:off x="3761806" y="3358398"/>
                <a:ext cx="3592943" cy="1477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Arial" charset="0"/>
                  </a:rPr>
                  <a:t>Probability that the two alleles are not copies of the same allele. In this case, the probability of </a:t>
                </a:r>
                <a:r>
                  <a:rPr lang="en-US" altLang="en-US" sz="1800" i="1" dirty="0" err="1">
                    <a:latin typeface="Arial" charset="0"/>
                  </a:rPr>
                  <a:t>ibd</a:t>
                </a:r>
                <a:r>
                  <a:rPr lang="en-US" altLang="en-US" sz="1800" i="1" dirty="0">
                    <a:latin typeface="Arial" charset="0"/>
                  </a:rPr>
                  <a:t> </a:t>
                </a:r>
                <a:r>
                  <a:rPr lang="en-US" altLang="en-US" sz="1800" dirty="0">
                    <a:latin typeface="Arial" charset="0"/>
                  </a:rPr>
                  <a:t>is that from the previous generation,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en-US" sz="1800" dirty="0">
                  <a:latin typeface="Arial" charset="0"/>
                </a:endParaRPr>
              </a:p>
            </p:txBody>
          </p:sp>
        </mc:Choice>
        <mc:Fallback>
          <p:sp>
            <p:nvSpPr>
              <p:cNvPr id="12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1806" y="3358398"/>
                <a:ext cx="3592943" cy="1477328"/>
              </a:xfrm>
              <a:prstGeom prst="rect">
                <a:avLst/>
              </a:prstGeom>
              <a:blipFill>
                <a:blip r:embed="rId6"/>
                <a:stretch>
                  <a:fillRect l="-1358" t="-2479" r="-1698" b="-57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ular Callout 13"/>
          <p:cNvSpPr/>
          <p:nvPr/>
        </p:nvSpPr>
        <p:spPr>
          <a:xfrm>
            <a:off x="3761806" y="3342592"/>
            <a:ext cx="3592943" cy="1493134"/>
          </a:xfrm>
          <a:prstGeom prst="wedgeRoundRectCallout">
            <a:avLst>
              <a:gd name="adj1" fmla="val -41820"/>
              <a:gd name="adj2" fmla="val -8612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66870" y="5343147"/>
                <a:ext cx="3327193" cy="84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70" y="5343147"/>
                <a:ext cx="3327193" cy="8409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08450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Remember how to add migration rate m to </a:t>
            </a:r>
            <a:r>
              <a:rPr lang="en-US" sz="3200" i="1"/>
              <a:t>f</a:t>
            </a:r>
            <a:r>
              <a:rPr lang="en-US" sz="3200" i="1" baseline="-25000"/>
              <a:t>t</a:t>
            </a:r>
            <a:r>
              <a:rPr lang="en-US" sz="3200" i="1"/>
              <a:t>?</a:t>
            </a:r>
            <a:endParaRPr lang="en-US" sz="3200" i="1" baseline="-25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7200" y="963342"/>
                <a:ext cx="8221734" cy="5801140"/>
              </a:xfrm>
              <a:prstGeom prst="rect">
                <a:avLst/>
              </a:prstGeom>
            </p:spPr>
            <p:txBody>
              <a:bodyPr wrap="square"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CA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  <a:p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We anchor our thought on the continent-island model, and develop the model for the island population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 each generation, a fraction of m of the island population is from the mainland population.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When we randomly sample two allele in the island population at time t, there are three events with their probabilities following a binomial distribution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Both alleles are immigrants. This event has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IBD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One is immigrant and the other local. This event has a probability of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𝐼𝐵𝐷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50"/>
                    </a:solidFill>
                  </a:rPr>
                  <a:t>Both are local. This event has a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, and is relevant to what we want to model.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Therefore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CA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63342"/>
                <a:ext cx="8221734" cy="5801140"/>
              </a:xfrm>
              <a:prstGeom prst="rect">
                <a:avLst/>
              </a:prstGeom>
              <a:blipFill>
                <a:blip r:embed="rId5"/>
                <a:stretch>
                  <a:fillRect l="-815" r="-1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04394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/>
                  <a:t>Rate of increase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/>
                  <a:t> with mutation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t="-36364" b="-6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spcBef>
                    <a:spcPct val="0"/>
                  </a:spcBef>
                  <a:buFontTx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CA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/>
                  <a:t> </a:t>
                </a:r>
              </a:p>
              <a:p>
                <a:pPr>
                  <a:spcBef>
                    <a:spcPct val="0"/>
                  </a:spcBef>
                  <a:buFontTx/>
                  <a:buChar char="•"/>
                </a:pPr>
                <a:r>
                  <a:rPr lang="en-US" altLang="en-US"/>
                  <a:t>IBD can only occur if both alleles are not mutant (i.e. neither is newly arisen by mutation)</a:t>
                </a:r>
              </a:p>
              <a:p>
                <a:pPr>
                  <a:spcBef>
                    <a:spcPct val="0"/>
                  </a:spcBef>
                  <a:buFontTx/>
                  <a:buChar char="•"/>
                </a:pPr>
                <a:r>
                  <a:rPr lang="en-CA" altLang="en-US"/>
                  <a:t>If </a:t>
                </a:r>
                <a:r>
                  <a:rPr lang="el-GR" altLang="en-US" i="1"/>
                  <a:t>μ</a:t>
                </a:r>
                <a:r>
                  <a:rPr lang="en-US" altLang="en-US"/>
                  <a:t> is the mutation rate to new alleles (i.e. assuming an infinite alleles model), then (1 – </a:t>
                </a:r>
                <a:r>
                  <a:rPr lang="el-GR" altLang="en-US" i="1"/>
                  <a:t>μ</a:t>
                </a:r>
                <a:r>
                  <a:rPr lang="en-US" altLang="en-US"/>
                  <a:t>) is the probability that an allele does not mutate and the probability that two randomly chosen alleles do not mutate is </a:t>
                </a:r>
                <a:r>
                  <a:rPr lang="en-US" altLang="en-US">
                    <a:solidFill>
                      <a:srgbClr val="FF0000"/>
                    </a:solidFill>
                  </a:rPr>
                  <a:t>(1 – </a:t>
                </a:r>
                <a:r>
                  <a:rPr lang="el-GR" altLang="en-US" i="1">
                    <a:solidFill>
                      <a:srgbClr val="FF0000"/>
                    </a:solidFill>
                  </a:rPr>
                  <a:t>μ</a:t>
                </a:r>
                <a:r>
                  <a:rPr lang="en-US" altLang="en-US">
                    <a:solidFill>
                      <a:srgbClr val="FF0000"/>
                    </a:solidFill>
                  </a:rPr>
                  <a:t>)</a:t>
                </a:r>
                <a:r>
                  <a:rPr lang="en-US" altLang="en-US" baseline="30000">
                    <a:solidFill>
                      <a:srgbClr val="FF0000"/>
                    </a:solidFill>
                  </a:rPr>
                  <a:t>2</a:t>
                </a:r>
                <a:endParaRPr lang="en-US" altLang="en-US">
                  <a:solidFill>
                    <a:srgbClr val="FF0000"/>
                  </a:solidFill>
                </a:endParaRPr>
              </a:p>
              <a:p>
                <a:pPr>
                  <a:spcBef>
                    <a:spcPct val="0"/>
                  </a:spcBef>
                  <a:buFontTx/>
                  <a:buChar char="•"/>
                </a:pPr>
                <a:r>
                  <a:rPr lang="en-US" altLang="en-US"/>
                  <a:t> Therefore:</a:t>
                </a:r>
              </a:p>
              <a:p>
                <a:pPr>
                  <a:spcBef>
                    <a:spcPct val="0"/>
                  </a:spcBef>
                  <a:buFontTx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CA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/>
                  <a:t> </a:t>
                </a:r>
                <a:endParaRPr lang="en-US" altLang="en-US"/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778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35648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683" name="Text Box 5"/>
              <p:cNvSpPr txBox="1">
                <a:spLocks noChangeArrowheads="1"/>
              </p:cNvSpPr>
              <p:nvPr/>
            </p:nvSpPr>
            <p:spPr bwMode="auto">
              <a:xfrm>
                <a:off x="447675" y="1773238"/>
                <a:ext cx="8445500" cy="32906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en-US" sz="2200" dirty="0"/>
                  <a:t>Compare this with what we previously derived as the recursion equation of </a:t>
                </a:r>
                <a:r>
                  <a:rPr lang="en-US" altLang="en-US" sz="2200" i="1" dirty="0"/>
                  <a:t>F</a:t>
                </a:r>
                <a:r>
                  <a:rPr lang="en-US" altLang="en-US" sz="2200" baseline="-25000" dirty="0"/>
                  <a:t>t</a:t>
                </a:r>
                <a:r>
                  <a:rPr lang="en-US" altLang="en-US" sz="2200" dirty="0"/>
                  <a:t> with gene </a:t>
                </a:r>
                <a:r>
                  <a:rPr lang="en-US" altLang="en-US" sz="2200"/>
                  <a:t>flow:</a:t>
                </a:r>
              </a:p>
              <a:p>
                <a:pPr eaLnBrk="1" hangingPunct="1">
                  <a:spcBef>
                    <a:spcPct val="0"/>
                  </a:spcBef>
                  <a:buNone/>
                </a:pPr>
                <a:endParaRPr lang="en-US" altLang="en-US" sz="2200"/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en-US" sz="2200"/>
                  <a:t>Mutation: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sz="2400"/>
              </a:p>
              <a:p>
                <a:pPr eaLnBrk="1" hangingPunct="1">
                  <a:spcBef>
                    <a:spcPct val="0"/>
                  </a:spcBef>
                  <a:buNone/>
                </a:pPr>
                <a:endParaRPr lang="en-US" sz="2400"/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sz="2400"/>
                  <a:t>Gene flow: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C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CA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en-C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/>
                  <a:t> </a:t>
                </a:r>
              </a:p>
              <a:p>
                <a:pPr eaLnBrk="1" hangingPunct="1">
                  <a:spcBef>
                    <a:spcPct val="0"/>
                  </a:spcBef>
                  <a:buNone/>
                </a:pPr>
                <a:endParaRPr lang="en-US" sz="2400"/>
              </a:p>
              <a:p>
                <a:pPr eaLnBrk="1" hangingPunct="1">
                  <a:spcBef>
                    <a:spcPct val="0"/>
                  </a:spcBef>
                  <a:buNone/>
                </a:pPr>
                <a:endParaRPr lang="en-US" altLang="en-US" sz="2200" dirty="0"/>
              </a:p>
            </p:txBody>
          </p:sp>
        </mc:Choice>
        <mc:Fallback xmlns="">
          <p:sp>
            <p:nvSpPr>
              <p:cNvPr id="71683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7675" y="1773238"/>
                <a:ext cx="8445500" cy="3290644"/>
              </a:xfrm>
              <a:prstGeom prst="rect">
                <a:avLst/>
              </a:prstGeom>
              <a:blipFill>
                <a:blip r:embed="rId4"/>
                <a:stretch>
                  <a:fillRect l="-1082" t="-1296" r="-8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/>
              <a:t>Similarity between mutation &amp; migration</a:t>
            </a:r>
          </a:p>
        </p:txBody>
      </p:sp>
    </p:spTree>
    <p:extLst>
      <p:ext uri="{BB962C8B-B14F-4D97-AF65-F5344CB8AC3E}">
        <p14:creationId xmlns:p14="http://schemas.microsoft.com/office/powerpoint/2010/main" val="23977527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25832" y="1297555"/>
                <a:ext cx="4188759" cy="5033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CA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/>
                  <a:t> </a:t>
                </a:r>
              </a:p>
              <a:p>
                <a:r>
                  <a:rPr lang="en-US">
                    <a:latin typeface="Cambria Math" panose="02040503050406030204" pitchFamily="18" charset="0"/>
                  </a:rPr>
                  <a:t>Setting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b="0" i="1">
                  <a:latin typeface="Cambria Math" panose="02040503050406030204" pitchFamily="18" charset="0"/>
                </a:endParaRPr>
              </a:p>
              <a:p>
                <a:endParaRPr lang="en-US" b="0" i="1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CA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CA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</m:d>
                    <m:r>
                      <m:rPr>
                        <m:nor/>
                      </m:rPr>
                      <a:rPr lang="en-US"/>
                      <m:t> </m:t>
                    </m:r>
                  </m:oMath>
                </a14:m>
                <a:r>
                  <a:rPr lang="en-US"/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CA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CA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CA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CA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den>
                    </m:f>
                  </m:oMath>
                </a14:m>
                <a:r>
                  <a:rPr lang="en-US"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>
                  <a:latin typeface="Cambria Math" panose="02040503050406030204" pitchFamily="18" charset="0"/>
                </a:endParaRPr>
              </a:p>
              <a:p>
                <a:r>
                  <a:rPr lang="en-US">
                    <a:latin typeface="Cambria Math" panose="020405030504060302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>
                    <a:latin typeface="Cambria Math" panose="02040503050406030204" pitchFamily="18" charset="0"/>
                  </a:rPr>
                  <a:t>, drop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en-US"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32" y="1297555"/>
                <a:ext cx="4188759" cy="5033429"/>
              </a:xfrm>
              <a:prstGeom prst="rect">
                <a:avLst/>
              </a:prstGeom>
              <a:blipFill>
                <a:blip r:embed="rId5"/>
                <a:stretch>
                  <a:fillRect l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>
                <a:solidFill>
                  <a:schemeClr val="tx2"/>
                </a:solidFill>
              </a:rPr>
              <a:t>Equilibrium under drift and mutation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993145" y="5569044"/>
                <a:ext cx="1271502" cy="484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𝑁𝑚</m:t>
                        </m:r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>
                    <a:solidFill>
                      <a:srgbClr val="00B0F0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145" y="5569044"/>
                <a:ext cx="1271502" cy="484941"/>
              </a:xfrm>
              <a:prstGeom prst="rect">
                <a:avLst/>
              </a:prstGeom>
              <a:blipFill>
                <a:blip r:embed="rId6"/>
                <a:stretch>
                  <a:fillRect l="-1435"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64647" y="2121562"/>
                <a:ext cx="4769428" cy="317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/>
                  <a:t> is the number of individuals who are new mutants.</a:t>
                </a:r>
              </a:p>
              <a:p>
                <a:r>
                  <a:rPr lang="en-US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/>
                  <a:t>, then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en-US"/>
                  <a:t> (not much genetic drift)</a:t>
                </a:r>
              </a:p>
              <a:p>
                <a:r>
                  <a:rPr lang="en-US"/>
                  <a:t>Larger N requires smaller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/>
                  <a:t> to maintain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≈0.2</m:t>
                    </m:r>
                  </m:oMath>
                </a14:m>
                <a:r>
                  <a:rPr lang="en-US"/>
                  <a:t>. This is because large N itself is resistant to genetic drift.</a:t>
                </a:r>
              </a:p>
              <a:p>
                <a:endParaRPr lang="en-US"/>
              </a:p>
              <a:p>
                <a:r>
                  <a:rPr lang="en-US"/>
                  <a:t>Rule of thumb: as long as at least one individual in the population is a new mutant, the population will be largely resistant to genetic drift.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647" y="2121562"/>
                <a:ext cx="4769428" cy="3170483"/>
              </a:xfrm>
              <a:prstGeom prst="rect">
                <a:avLst/>
              </a:prstGeom>
              <a:blipFill>
                <a:blip r:embed="rId7"/>
                <a:stretch>
                  <a:fillRect l="-1151" t="-962" b="-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6643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 general solution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6474" y="1477698"/>
                <a:ext cx="8380326" cy="3786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16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sz="16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CA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CA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CA" sz="1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en-CA" sz="16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CA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16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CA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CA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CA" sz="16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en-CA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CA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/>
                  <a:t> </a:t>
                </a:r>
              </a:p>
              <a:p>
                <a:endParaRPr lang="en-US" sz="1600" b="0" i="1">
                  <a:latin typeface="Cambria Math" panose="02040503050406030204" pitchFamily="18" charset="0"/>
                </a:endParaRPr>
              </a:p>
              <a:p>
                <a:endParaRPr lang="en-US" sz="1600" b="0" i="1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6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1−</m:t>
                                            </m:r>
                                            <m:r>
                                              <a:rPr lang="en-US" sz="16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16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sz="16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 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>
                    <a:solidFill>
                      <a:srgbClr val="FF0000"/>
                    </a:solidFill>
                  </a:rPr>
                  <a:t> </a:t>
                </a:r>
              </a:p>
              <a:p>
                <a:endParaRPr lang="en-US" sz="1600"/>
              </a:p>
              <a:p>
                <a:r>
                  <a:rPr lang="en-US" sz="160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/>
                  <a:t>, then</a:t>
                </a:r>
              </a:p>
              <a:p>
                <a:endParaRPr lang="en-US" sz="160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1−</m:t>
                                            </m:r>
                                            <m:r>
                                              <a:rPr lang="en-US" sz="16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sz="16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>
                    <a:solidFill>
                      <a:srgbClr val="00B050"/>
                    </a:solidFill>
                  </a:rPr>
                  <a:t> </a:t>
                </a:r>
              </a:p>
              <a:p>
                <a:endParaRPr lang="en-US" sz="1600"/>
              </a:p>
              <a:p>
                <a:r>
                  <a:rPr lang="en-US" sz="1600"/>
                  <a:t>When there is no mutation, i.e.,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600"/>
              </a:p>
              <a:p>
                <a:endParaRPr lang="en-US" sz="160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/>
                  <a:t>  (This is our familiar equation under genetic drift)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74" y="1477698"/>
                <a:ext cx="8380326" cy="3786486"/>
              </a:xfrm>
              <a:prstGeom prst="rect">
                <a:avLst/>
              </a:prstGeom>
              <a:blipFill>
                <a:blip r:embed="rId5"/>
                <a:stretch>
                  <a:fillRect l="-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0658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210774"/>
              </p:ext>
            </p:extLst>
          </p:nvPr>
        </p:nvGraphicFramePr>
        <p:xfrm>
          <a:off x="4607732" y="1995777"/>
          <a:ext cx="4360261" cy="4707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66921"/>
              </p:ext>
            </p:extLst>
          </p:nvPr>
        </p:nvGraphicFramePr>
        <p:xfrm>
          <a:off x="36172" y="1995587"/>
          <a:ext cx="4559682" cy="4710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i="1"/>
                  <a:t>f(t) </a:t>
                </a:r>
                <a:r>
                  <a:rPr lang="en-US"/>
                  <a:t>as a function of </a:t>
                </a:r>
                <a:r>
                  <a:rPr lang="en-US" i="1"/>
                  <a:t>N</a:t>
                </a:r>
                <a:r>
                  <a:rPr lang="en-US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i="1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7"/>
                <a:stretch>
                  <a:fillRect t="-28125" b="-5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31069" y="1860076"/>
                <a:ext cx="18937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=1000,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069" y="1860076"/>
                <a:ext cx="1893777" cy="307777"/>
              </a:xfrm>
              <a:prstGeom prst="rect">
                <a:avLst/>
              </a:prstGeom>
              <a:blipFill>
                <a:blip r:embed="rId8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8364" y="994644"/>
                <a:ext cx="6499740" cy="6583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1−</m:t>
                                              </m:r>
                                              <m:r>
                                                <a:rPr lang="en-US" sz="14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14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sz="14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4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en-US" sz="14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1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40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64" y="994644"/>
                <a:ext cx="6499740" cy="6583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308277" y="1031464"/>
                <a:ext cx="1225015" cy="516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277" y="1031464"/>
                <a:ext cx="1225015" cy="516295"/>
              </a:xfrm>
              <a:prstGeom prst="rect">
                <a:avLst/>
              </a:prstGeom>
              <a:blipFill>
                <a:blip r:embed="rId10"/>
                <a:stretch>
                  <a:fillRect l="-1493" b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860833" y="2338687"/>
                <a:ext cx="18937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=1000,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833" y="2338687"/>
                <a:ext cx="1893777" cy="307777"/>
              </a:xfrm>
              <a:prstGeom prst="rect">
                <a:avLst/>
              </a:prstGeom>
              <a:blipFill>
                <a:blip r:embed="rId11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 rot="19679697">
                <a:off x="6687023" y="2492575"/>
                <a:ext cx="18937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=10000,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79697">
                <a:off x="6687023" y="2492575"/>
                <a:ext cx="1893777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 rot="20559605">
                <a:off x="6973895" y="3344956"/>
                <a:ext cx="18937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=10000,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559605">
                <a:off x="6973895" y="3344956"/>
                <a:ext cx="1893777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142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Hill-Robertson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31922" y="3721409"/>
            <a:ext cx="2166151" cy="2308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     B       </a:t>
            </a:r>
            <a:r>
              <a:rPr lang="en-US" dirty="0">
                <a:solidFill>
                  <a:srgbClr val="00FF00"/>
                </a:solidFill>
              </a:rPr>
              <a:t>C</a:t>
            </a:r>
            <a:r>
              <a:rPr lang="en-US" dirty="0"/>
              <a:t>     D      e</a:t>
            </a:r>
          </a:p>
        </p:txBody>
      </p:sp>
      <p:sp>
        <p:nvSpPr>
          <p:cNvPr id="7" name="Rectangle 6"/>
          <p:cNvSpPr/>
          <p:nvPr/>
        </p:nvSpPr>
        <p:spPr>
          <a:xfrm>
            <a:off x="5131922" y="4212683"/>
            <a:ext cx="2166151" cy="2308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     B       c     D      </a:t>
            </a:r>
            <a:r>
              <a:rPr lang="en-US" dirty="0">
                <a:solidFill>
                  <a:srgbClr val="00FF00"/>
                </a:solidFill>
              </a:rPr>
              <a:t>E</a:t>
            </a:r>
          </a:p>
        </p:txBody>
      </p:sp>
      <p:sp>
        <p:nvSpPr>
          <p:cNvPr id="8" name="Rectangle 7"/>
          <p:cNvSpPr/>
          <p:nvPr/>
        </p:nvSpPr>
        <p:spPr>
          <a:xfrm>
            <a:off x="2965771" y="1865263"/>
            <a:ext cx="2166151" cy="2308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     B       c      D      E</a:t>
            </a:r>
          </a:p>
        </p:txBody>
      </p:sp>
      <p:sp>
        <p:nvSpPr>
          <p:cNvPr id="9" name="Rectangle 8"/>
          <p:cNvSpPr/>
          <p:nvPr/>
        </p:nvSpPr>
        <p:spPr>
          <a:xfrm>
            <a:off x="2965771" y="2356537"/>
            <a:ext cx="2166151" cy="2308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     B       c      D      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0878" y="3748027"/>
            <a:ext cx="2166151" cy="2308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     B       </a:t>
            </a:r>
            <a:r>
              <a:rPr lang="en-US" dirty="0">
                <a:solidFill>
                  <a:srgbClr val="00FF00"/>
                </a:solidFill>
              </a:rPr>
              <a:t>C</a:t>
            </a:r>
            <a:r>
              <a:rPr lang="en-US" dirty="0"/>
              <a:t>     D      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0878" y="4239301"/>
            <a:ext cx="2166151" cy="2308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     B       c     D      e</a:t>
            </a:r>
          </a:p>
        </p:txBody>
      </p:sp>
      <p:cxnSp>
        <p:nvCxnSpPr>
          <p:cNvPr id="13" name="Straight Arrow Connector 12"/>
          <p:cNvCxnSpPr>
            <a:cxnSpLocks/>
            <a:stCxn id="9" idx="2"/>
            <a:endCxn id="10" idx="0"/>
          </p:cNvCxnSpPr>
          <p:nvPr/>
        </p:nvCxnSpPr>
        <p:spPr>
          <a:xfrm flipH="1">
            <a:off x="1693954" y="2587356"/>
            <a:ext cx="2354893" cy="11606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  <a:stCxn id="9" idx="2"/>
            <a:endCxn id="6" idx="0"/>
          </p:cNvCxnSpPr>
          <p:nvPr/>
        </p:nvCxnSpPr>
        <p:spPr>
          <a:xfrm>
            <a:off x="4048847" y="2587356"/>
            <a:ext cx="2166151" cy="11340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3672" y="3419605"/>
            <a:ext cx="128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Scenario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68895" y="3384114"/>
            <a:ext cx="128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Scenario 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65771" y="1539979"/>
            <a:ext cx="2007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Initial state: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42390" y="3668990"/>
            <a:ext cx="132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haplotype 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42390" y="4170044"/>
            <a:ext cx="132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haplotype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77624" y="3674051"/>
            <a:ext cx="132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haplotype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77624" y="4175105"/>
            <a:ext cx="132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haplotype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208" y="6356350"/>
            <a:ext cx="2865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Hill and Robertson 1966 Genet. Res.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2C2C49-A392-40B6-AA47-F6955567301B}"/>
              </a:ext>
            </a:extLst>
          </p:cNvPr>
          <p:cNvSpPr txBox="1"/>
          <p:nvPr/>
        </p:nvSpPr>
        <p:spPr>
          <a:xfrm>
            <a:off x="364603" y="4682777"/>
            <a:ext cx="84228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Interference with selection against the deleterious alleles c and 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What chromosome features would favor scenario 1 or scenario 2?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What mechanism would help bring C and E to the same chromosome?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Advantageous mutations are rare, but deleterious mutations are more frequently, so the Hill-Robertson effect is more applicable to accumulation of deleterious mutations</a:t>
            </a:r>
          </a:p>
        </p:txBody>
      </p:sp>
    </p:spTree>
    <p:extLst>
      <p:ext uri="{BB962C8B-B14F-4D97-AF65-F5344CB8AC3E}">
        <p14:creationId xmlns:p14="http://schemas.microsoft.com/office/powerpoint/2010/main" val="1198044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Accumulation of deleterious mutations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31922" y="3721409"/>
            <a:ext cx="2166151" cy="2308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     B       C     D      </a:t>
            </a:r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7" name="Rectangle 6"/>
          <p:cNvSpPr/>
          <p:nvPr/>
        </p:nvSpPr>
        <p:spPr>
          <a:xfrm>
            <a:off x="5131922" y="4212683"/>
            <a:ext cx="2166151" cy="2308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     B      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     D      E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65771" y="1865263"/>
            <a:ext cx="2166151" cy="2308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     B       C     D      E</a:t>
            </a:r>
          </a:p>
        </p:txBody>
      </p:sp>
      <p:sp>
        <p:nvSpPr>
          <p:cNvPr id="9" name="Rectangle 8"/>
          <p:cNvSpPr/>
          <p:nvPr/>
        </p:nvSpPr>
        <p:spPr>
          <a:xfrm>
            <a:off x="2965771" y="2356537"/>
            <a:ext cx="2166151" cy="2308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     B       C     D      E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4048847" y="2596783"/>
            <a:ext cx="2166151" cy="11340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65771" y="1539979"/>
            <a:ext cx="2007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Initial state: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77624" y="3674051"/>
            <a:ext cx="132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haplotype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77624" y="4175105"/>
            <a:ext cx="132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haplotype 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75EABD-3C8A-454F-84C6-4D6D88CE547F}"/>
              </a:ext>
            </a:extLst>
          </p:cNvPr>
          <p:cNvSpPr/>
          <p:nvPr/>
        </p:nvSpPr>
        <p:spPr>
          <a:xfrm>
            <a:off x="3805016" y="5310407"/>
            <a:ext cx="2166151" cy="2308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      B       C     D      </a:t>
            </a:r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7D0192-72BA-494F-8914-D72856ED4D71}"/>
              </a:ext>
            </a:extLst>
          </p:cNvPr>
          <p:cNvSpPr/>
          <p:nvPr/>
        </p:nvSpPr>
        <p:spPr>
          <a:xfrm>
            <a:off x="3805016" y="5801681"/>
            <a:ext cx="2166151" cy="2308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     B      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    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      E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EACCF0-26B1-4D00-84AA-2451804C5EE1}"/>
              </a:ext>
            </a:extLst>
          </p:cNvPr>
          <p:cNvSpPr txBox="1"/>
          <p:nvPr/>
        </p:nvSpPr>
        <p:spPr>
          <a:xfrm>
            <a:off x="5950718" y="5263049"/>
            <a:ext cx="132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haplotype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E35F01-664B-4028-B098-D243E42519CD}"/>
              </a:ext>
            </a:extLst>
          </p:cNvPr>
          <p:cNvSpPr txBox="1"/>
          <p:nvPr/>
        </p:nvSpPr>
        <p:spPr>
          <a:xfrm>
            <a:off x="5950718" y="5764103"/>
            <a:ext cx="132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haplotype 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BEDA4D1-645B-4C66-9F1E-53399AC97155}"/>
              </a:ext>
            </a:extLst>
          </p:cNvPr>
          <p:cNvCxnSpPr>
            <a:stCxn id="7" idx="2"/>
            <a:endCxn id="16" idx="0"/>
          </p:cNvCxnSpPr>
          <p:nvPr/>
        </p:nvCxnSpPr>
        <p:spPr>
          <a:xfrm flipH="1">
            <a:off x="4888092" y="4443502"/>
            <a:ext cx="1326906" cy="8669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0D449D5-5C20-D46B-0505-2F34F5FA9E1D}"/>
              </a:ext>
            </a:extLst>
          </p:cNvPr>
          <p:cNvSpPr/>
          <p:nvPr/>
        </p:nvSpPr>
        <p:spPr>
          <a:xfrm>
            <a:off x="610878" y="3748027"/>
            <a:ext cx="2166151" cy="2308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     B      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 </a:t>
            </a:r>
            <a:r>
              <a:rPr lang="en-US" dirty="0"/>
              <a:t>    D      </a:t>
            </a:r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847E7B-6331-B60E-6E54-06053259CAC8}"/>
              </a:ext>
            </a:extLst>
          </p:cNvPr>
          <p:cNvSpPr/>
          <p:nvPr/>
        </p:nvSpPr>
        <p:spPr>
          <a:xfrm>
            <a:off x="610878" y="4239301"/>
            <a:ext cx="2166151" cy="2308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     B       C     D      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62F8AC1-FE11-19FD-820F-677EC80F156F}"/>
              </a:ext>
            </a:extLst>
          </p:cNvPr>
          <p:cNvCxnSpPr>
            <a:cxnSpLocks/>
            <a:endCxn id="3" idx="0"/>
          </p:cNvCxnSpPr>
          <p:nvPr/>
        </p:nvCxnSpPr>
        <p:spPr>
          <a:xfrm flipH="1">
            <a:off x="1693954" y="2587356"/>
            <a:ext cx="2354893" cy="11606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D5A787-C454-37F2-B058-77D96B786B8F}"/>
              </a:ext>
            </a:extLst>
          </p:cNvPr>
          <p:cNvSpPr txBox="1"/>
          <p:nvPr/>
        </p:nvSpPr>
        <p:spPr>
          <a:xfrm>
            <a:off x="563672" y="3419605"/>
            <a:ext cx="128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Scenario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30C98F-4F25-C872-6BBA-B674B1B6B2F0}"/>
              </a:ext>
            </a:extLst>
          </p:cNvPr>
          <p:cNvSpPr txBox="1"/>
          <p:nvPr/>
        </p:nvSpPr>
        <p:spPr>
          <a:xfrm>
            <a:off x="2742390" y="3668990"/>
            <a:ext cx="132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haplotype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1677A4-472B-6B88-B7E4-E4BB31566CCA}"/>
              </a:ext>
            </a:extLst>
          </p:cNvPr>
          <p:cNvSpPr txBox="1"/>
          <p:nvPr/>
        </p:nvSpPr>
        <p:spPr>
          <a:xfrm>
            <a:off x="2742390" y="4170044"/>
            <a:ext cx="132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haplotype 2</a:t>
            </a:r>
          </a:p>
        </p:txBody>
      </p:sp>
    </p:spTree>
    <p:extLst>
      <p:ext uri="{BB962C8B-B14F-4D97-AF65-F5344CB8AC3E}">
        <p14:creationId xmlns:p14="http://schemas.microsoft.com/office/powerpoint/2010/main" val="3673535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Deleterious mutations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31922" y="3721409"/>
            <a:ext cx="2166151" cy="2308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     B       C     D      </a:t>
            </a:r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7" name="Rectangle 6"/>
          <p:cNvSpPr/>
          <p:nvPr/>
        </p:nvSpPr>
        <p:spPr>
          <a:xfrm>
            <a:off x="5131922" y="4212683"/>
            <a:ext cx="2166151" cy="2308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     B      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     D      E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65771" y="1865263"/>
            <a:ext cx="2166151" cy="2308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     B       C     D      E</a:t>
            </a:r>
          </a:p>
        </p:txBody>
      </p:sp>
      <p:sp>
        <p:nvSpPr>
          <p:cNvPr id="9" name="Rectangle 8"/>
          <p:cNvSpPr/>
          <p:nvPr/>
        </p:nvSpPr>
        <p:spPr>
          <a:xfrm>
            <a:off x="2965771" y="2356537"/>
            <a:ext cx="2166151" cy="2308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     B       C     D      E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4048847" y="2596783"/>
            <a:ext cx="2166151" cy="11340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65771" y="1539979"/>
            <a:ext cx="2007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Initial state: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77624" y="3674051"/>
            <a:ext cx="132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haplotype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77624" y="4175105"/>
            <a:ext cx="132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haplotype 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75EABD-3C8A-454F-84C6-4D6D88CE547F}"/>
              </a:ext>
            </a:extLst>
          </p:cNvPr>
          <p:cNvSpPr/>
          <p:nvPr/>
        </p:nvSpPr>
        <p:spPr>
          <a:xfrm>
            <a:off x="3805016" y="5310407"/>
            <a:ext cx="2166151" cy="2308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      B       C     D      </a:t>
            </a:r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7D0192-72BA-494F-8914-D72856ED4D71}"/>
              </a:ext>
            </a:extLst>
          </p:cNvPr>
          <p:cNvSpPr/>
          <p:nvPr/>
        </p:nvSpPr>
        <p:spPr>
          <a:xfrm>
            <a:off x="3805016" y="5801681"/>
            <a:ext cx="2166151" cy="2308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     B      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     </a:t>
            </a: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      E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EACCF0-26B1-4D00-84AA-2451804C5EE1}"/>
              </a:ext>
            </a:extLst>
          </p:cNvPr>
          <p:cNvSpPr txBox="1"/>
          <p:nvPr/>
        </p:nvSpPr>
        <p:spPr>
          <a:xfrm>
            <a:off x="5950718" y="5263049"/>
            <a:ext cx="132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haplotype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E35F01-664B-4028-B098-D243E42519CD}"/>
              </a:ext>
            </a:extLst>
          </p:cNvPr>
          <p:cNvSpPr txBox="1"/>
          <p:nvPr/>
        </p:nvSpPr>
        <p:spPr>
          <a:xfrm>
            <a:off x="5950718" y="5764103"/>
            <a:ext cx="132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haplotype 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BEDA4D1-645B-4C66-9F1E-53399AC97155}"/>
              </a:ext>
            </a:extLst>
          </p:cNvPr>
          <p:cNvCxnSpPr>
            <a:stCxn id="7" idx="2"/>
            <a:endCxn id="16" idx="0"/>
          </p:cNvCxnSpPr>
          <p:nvPr/>
        </p:nvCxnSpPr>
        <p:spPr>
          <a:xfrm flipH="1">
            <a:off x="4888092" y="4443502"/>
            <a:ext cx="1326906" cy="8669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0D449D5-5C20-D46B-0505-2F34F5FA9E1D}"/>
              </a:ext>
            </a:extLst>
          </p:cNvPr>
          <p:cNvSpPr/>
          <p:nvPr/>
        </p:nvSpPr>
        <p:spPr>
          <a:xfrm>
            <a:off x="610878" y="3748027"/>
            <a:ext cx="2166151" cy="2308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     B      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 </a:t>
            </a:r>
            <a:r>
              <a:rPr lang="en-US" dirty="0"/>
              <a:t>    D      </a:t>
            </a:r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847E7B-6331-B60E-6E54-06053259CAC8}"/>
              </a:ext>
            </a:extLst>
          </p:cNvPr>
          <p:cNvSpPr/>
          <p:nvPr/>
        </p:nvSpPr>
        <p:spPr>
          <a:xfrm>
            <a:off x="610878" y="4239301"/>
            <a:ext cx="2166151" cy="2308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     B       C     D      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62F8AC1-FE11-19FD-820F-677EC80F156F}"/>
              </a:ext>
            </a:extLst>
          </p:cNvPr>
          <p:cNvCxnSpPr>
            <a:cxnSpLocks/>
            <a:endCxn id="3" idx="0"/>
          </p:cNvCxnSpPr>
          <p:nvPr/>
        </p:nvCxnSpPr>
        <p:spPr>
          <a:xfrm flipH="1">
            <a:off x="1693954" y="2587356"/>
            <a:ext cx="2354893" cy="11606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D5A787-C454-37F2-B058-77D96B786B8F}"/>
              </a:ext>
            </a:extLst>
          </p:cNvPr>
          <p:cNvSpPr txBox="1"/>
          <p:nvPr/>
        </p:nvSpPr>
        <p:spPr>
          <a:xfrm>
            <a:off x="563672" y="3419605"/>
            <a:ext cx="128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Scenario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30C98F-4F25-C872-6BBA-B674B1B6B2F0}"/>
              </a:ext>
            </a:extLst>
          </p:cNvPr>
          <p:cNvSpPr txBox="1"/>
          <p:nvPr/>
        </p:nvSpPr>
        <p:spPr>
          <a:xfrm>
            <a:off x="2742390" y="3668990"/>
            <a:ext cx="132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haplotype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1677A4-472B-6B88-B7E4-E4BB31566CCA}"/>
              </a:ext>
            </a:extLst>
          </p:cNvPr>
          <p:cNvSpPr txBox="1"/>
          <p:nvPr/>
        </p:nvSpPr>
        <p:spPr>
          <a:xfrm>
            <a:off x="2742390" y="4170044"/>
            <a:ext cx="132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haplotype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36E5AB-EAB7-3B70-0717-7EA873B3877E}"/>
              </a:ext>
            </a:extLst>
          </p:cNvPr>
          <p:cNvSpPr txBox="1"/>
          <p:nvPr/>
        </p:nvSpPr>
        <p:spPr>
          <a:xfrm>
            <a:off x="690826" y="5101937"/>
            <a:ext cx="230687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Predictions:</a:t>
            </a:r>
          </a:p>
          <a:p>
            <a:r>
              <a:rPr lang="en-US" dirty="0">
                <a:solidFill>
                  <a:srgbClr val="000000"/>
                </a:solidFill>
              </a:rPr>
              <a:t>1. Viral genome size</a:t>
            </a:r>
          </a:p>
          <a:p>
            <a:r>
              <a:rPr lang="en-US" dirty="0">
                <a:solidFill>
                  <a:srgbClr val="000000"/>
                </a:solidFill>
              </a:rPr>
              <a:t>2. Recombination rate</a:t>
            </a:r>
          </a:p>
          <a:p>
            <a:r>
              <a:rPr lang="en-US" dirty="0">
                <a:solidFill>
                  <a:srgbClr val="000000"/>
                </a:solidFill>
              </a:rPr>
              <a:t>......</a:t>
            </a:r>
          </a:p>
        </p:txBody>
      </p:sp>
    </p:spTree>
    <p:extLst>
      <p:ext uri="{BB962C8B-B14F-4D97-AF65-F5344CB8AC3E}">
        <p14:creationId xmlns:p14="http://schemas.microsoft.com/office/powerpoint/2010/main" val="652077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Muller's Ratchet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1266" name="Picture 2" descr="www.nobelprize.org/images/muller-13045-portrai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655" y="1165622"/>
            <a:ext cx="1782103" cy="26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363" y="6488808"/>
            <a:ext cx="6651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Image credit: https://www.nobelprize.org/prizes/medicine/1946/muller/biographical/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1468" y="3776087"/>
            <a:ext cx="739093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Hermann Joseph Muller 1890-1967 (Nobel Laureate in 1946)</a:t>
            </a:r>
          </a:p>
          <a:p>
            <a:endParaRPr lang="en-CA" sz="1600" dirty="0"/>
          </a:p>
          <a:p>
            <a:r>
              <a:rPr lang="en-CA" sz="1600" dirty="0"/>
              <a:t>Muller, H. J. (1932). "Some Genetic Aspects of </a:t>
            </a:r>
            <a:r>
              <a:rPr lang="en-CA" sz="1600" dirty="0">
                <a:solidFill>
                  <a:srgbClr val="FF0000"/>
                </a:solidFill>
              </a:rPr>
              <a:t>Sex</a:t>
            </a:r>
            <a:r>
              <a:rPr lang="en-CA" sz="1600" dirty="0"/>
              <a:t>. American Naturalist </a:t>
            </a:r>
            <a:r>
              <a:rPr lang="en-CA" sz="1600" b="1" dirty="0"/>
              <a:t>66</a:t>
            </a:r>
            <a:r>
              <a:rPr lang="en-CA" sz="1600" b="0" dirty="0"/>
              <a:t>: 118 - 138.</a:t>
            </a:r>
          </a:p>
          <a:p>
            <a:endParaRPr lang="en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Muller first used the term "ratchet" in his 1964 paper (</a:t>
            </a:r>
            <a:r>
              <a:rPr lang="en-CA" sz="1600" dirty="0" err="1"/>
              <a:t>Mutat</a:t>
            </a:r>
            <a:r>
              <a:rPr lang="en-CA" sz="1600" dirty="0"/>
              <a:t> Res 106: 2-9), and "Muller's ratchet" was coined by Joe </a:t>
            </a:r>
            <a:r>
              <a:rPr lang="en-CA" sz="1600" dirty="0" err="1"/>
              <a:t>Felsenstein</a:t>
            </a:r>
            <a:r>
              <a:rPr lang="en-CA" sz="1600" dirty="0"/>
              <a:t> in 1974 (Genetics 78: 737-756)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"Sex" refers to exchange of genetic materials through mechanisms such as recombination during meiosis</a:t>
            </a:r>
          </a:p>
        </p:txBody>
      </p:sp>
      <p:pic>
        <p:nvPicPr>
          <p:cNvPr id="11268" name="Picture 4" descr="TEKTON 1491 3/8-Inch Drive by 9-Inch Quick-Release Swivel Head Ratchet,  72-Tooth Round Head: Amazon.ca: Tools &amp; Home Improv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069" y="1813747"/>
            <a:ext cx="338137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422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Muller's Ratchet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086787"/>
            <a:ext cx="5899212" cy="5512795"/>
          </a:xfrm>
        </p:spPr>
        <p:txBody>
          <a:bodyPr>
            <a:normAutofit fontScale="70000" lnSpcReduction="20000"/>
          </a:bodyPr>
          <a:lstStyle/>
          <a:p>
            <a:r>
              <a:rPr lang="en-CA" dirty="0"/>
              <a:t>H. J. Muller (1958, 1964)</a:t>
            </a:r>
          </a:p>
          <a:p>
            <a:r>
              <a:rPr lang="en-CA" dirty="0"/>
              <a:t>Assumptions on mutation effect and rate:</a:t>
            </a:r>
          </a:p>
          <a:p>
            <a:pPr lvl="1"/>
            <a:r>
              <a:rPr lang="en-CA" dirty="0">
                <a:solidFill>
                  <a:srgbClr val="FF0000"/>
                </a:solidFill>
              </a:rPr>
              <a:t>Mutations on average are mildly deleterious so their elimination by selection is slow</a:t>
            </a:r>
          </a:p>
          <a:p>
            <a:pPr lvl="1"/>
            <a:r>
              <a:rPr lang="en-CA" dirty="0">
                <a:solidFill>
                  <a:srgbClr val="FF0000"/>
                </a:solidFill>
              </a:rPr>
              <a:t>Mutation rate is high so that a 2</a:t>
            </a:r>
            <a:r>
              <a:rPr lang="en-CA" baseline="30000" dirty="0">
                <a:solidFill>
                  <a:srgbClr val="FF0000"/>
                </a:solidFill>
              </a:rPr>
              <a:t>nd</a:t>
            </a:r>
            <a:r>
              <a:rPr lang="en-CA" dirty="0">
                <a:solidFill>
                  <a:srgbClr val="FF0000"/>
                </a:solidFill>
              </a:rPr>
              <a:t> mutation can arrive before the carrier of the first is eliminated</a:t>
            </a:r>
          </a:p>
          <a:p>
            <a:pPr lvl="1"/>
            <a:r>
              <a:rPr lang="en-CA" dirty="0">
                <a:solidFill>
                  <a:srgbClr val="FF0000"/>
                </a:solidFill>
              </a:rPr>
              <a:t>Many linked loci on the chromosome</a:t>
            </a:r>
          </a:p>
          <a:p>
            <a:pPr lvl="1"/>
            <a:r>
              <a:rPr lang="en-CA" dirty="0">
                <a:solidFill>
                  <a:srgbClr val="FF0000"/>
                </a:solidFill>
              </a:rPr>
              <a:t>No mechanism such as recombination to regenerate genomes of fewer mutations.</a:t>
            </a:r>
          </a:p>
          <a:p>
            <a:r>
              <a:rPr lang="en-CA" dirty="0"/>
              <a:t>Inference: It is possible for all genomes in the population to move from a state free of deleterious mutations to the state of one mutation, two mutation, and so on.</a:t>
            </a:r>
          </a:p>
          <a:p>
            <a:r>
              <a:rPr lang="en-CA" dirty="0"/>
              <a:t>Prediction: an asexual population will progressively accumulate mutations with an associated decrease in average fitness, and will eventually become extinct (</a:t>
            </a:r>
            <a:r>
              <a:rPr lang="en-CA" dirty="0">
                <a:solidFill>
                  <a:srgbClr val="FF0000"/>
                </a:solidFill>
              </a:rPr>
              <a:t>mutational meltdown</a:t>
            </a:r>
            <a:r>
              <a:rPr lang="en-CA" dirty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0D2BD-ADA9-8E4F-9CAB-B69F2D0F4F4C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520641" y="1396799"/>
            <a:ext cx="2166155" cy="3644960"/>
            <a:chOff x="6520645" y="1764735"/>
            <a:chExt cx="2166155" cy="3644960"/>
          </a:xfrm>
        </p:grpSpPr>
        <p:sp>
          <p:nvSpPr>
            <p:cNvPr id="6" name="Rectangle 5"/>
            <p:cNvSpPr/>
            <p:nvPr/>
          </p:nvSpPr>
          <p:spPr>
            <a:xfrm>
              <a:off x="6520647" y="3112519"/>
              <a:ext cx="2166151" cy="2308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      B       </a:t>
              </a:r>
              <a:r>
                <a:rPr lang="en-US" dirty="0">
                  <a:solidFill>
                    <a:srgbClr val="FF0000"/>
                  </a:solidFill>
                </a:rPr>
                <a:t>c</a:t>
              </a:r>
              <a:r>
                <a:rPr lang="en-US" dirty="0"/>
                <a:t>     D      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520646" y="3488384"/>
              <a:ext cx="2166151" cy="2308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      B       C     D      </a:t>
              </a:r>
              <a:r>
                <a:rPr lang="en-US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520649" y="4810940"/>
              <a:ext cx="2166151" cy="2308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      </a:t>
              </a:r>
              <a:r>
                <a:rPr lang="en-US" dirty="0">
                  <a:solidFill>
                    <a:srgbClr val="FF0000"/>
                  </a:solidFill>
                </a:rPr>
                <a:t>b       c</a:t>
              </a:r>
              <a:r>
                <a:rPr lang="en-US" dirty="0"/>
                <a:t>     D      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520649" y="5178876"/>
              <a:ext cx="2166151" cy="2308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      B       C     </a:t>
              </a:r>
              <a:r>
                <a:rPr lang="en-US" dirty="0">
                  <a:solidFill>
                    <a:srgbClr val="FF0000"/>
                  </a:solidFill>
                </a:rPr>
                <a:t>d      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520648" y="2134377"/>
              <a:ext cx="2166151" cy="2308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A      B       C     D      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20645" y="1764735"/>
              <a:ext cx="2166151" cy="23081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A      B       C     D      E</a:t>
              </a:r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7479560" y="2617400"/>
              <a:ext cx="221941" cy="33735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7479560" y="4090661"/>
              <a:ext cx="221941" cy="34441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6424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20717" y="1229727"/>
            <a:ext cx="8765628" cy="48806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How fast the ratchet ticks depends on</a:t>
            </a:r>
            <a:endParaRPr lang="en-US" dirty="0"/>
          </a:p>
          <a:p>
            <a:pPr lvl="1"/>
            <a:r>
              <a:rPr lang="en-CA" dirty="0"/>
              <a:t>selection coefficient s</a:t>
            </a:r>
          </a:p>
          <a:p>
            <a:pPr lvl="1"/>
            <a:r>
              <a:rPr lang="en-CA" dirty="0"/>
              <a:t>mutation rate per chromosome</a:t>
            </a:r>
          </a:p>
          <a:p>
            <a:pPr lvl="1"/>
            <a:r>
              <a:rPr lang="en-CA" dirty="0"/>
              <a:t>number of linked loci on a chromosome</a:t>
            </a:r>
          </a:p>
          <a:p>
            <a:pPr lvl="1"/>
            <a:r>
              <a:rPr lang="en-CA" dirty="0"/>
              <a:t>rate of recombination (typically assumed zero in simulation software)</a:t>
            </a:r>
          </a:p>
          <a:p>
            <a:r>
              <a:rPr lang="en-CA" dirty="0"/>
              <a:t>You can simulate Muller’s ratchet here: </a:t>
            </a:r>
            <a:r>
              <a:rPr lang="en-CA" dirty="0">
                <a:hlinkClick r:id="rId2"/>
              </a:rPr>
              <a:t>http://evolutiongenetics.georgetown.edu/simulations/mullers</a:t>
            </a:r>
            <a:r>
              <a:rPr lang="en-CA"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000" dirty="0"/>
              <a:t>Fate of new mutations: Muller’s ratchet</a:t>
            </a:r>
          </a:p>
        </p:txBody>
      </p:sp>
    </p:spTree>
    <p:extLst>
      <p:ext uri="{BB962C8B-B14F-4D97-AF65-F5344CB8AC3E}">
        <p14:creationId xmlns:p14="http://schemas.microsoft.com/office/powerpoint/2010/main" val="4011429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13929</TotalTime>
  <Words>3143</Words>
  <Application>Microsoft Office PowerPoint</Application>
  <PresentationFormat>On-screen Show (4:3)</PresentationFormat>
  <Paragraphs>502</Paragraphs>
  <Slides>39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System</vt:lpstr>
      <vt:lpstr>Arial</vt:lpstr>
      <vt:lpstr>Calibri</vt:lpstr>
      <vt:lpstr>Cambria Math</vt:lpstr>
      <vt:lpstr>Courier New</vt:lpstr>
      <vt:lpstr>Times New Roman</vt:lpstr>
      <vt:lpstr>Office Theme</vt:lpstr>
      <vt:lpstr>Lecture 22 Mutation, recombination and drift</vt:lpstr>
      <vt:lpstr>Learning outcomes</vt:lpstr>
      <vt:lpstr>Hill-Robertson effect</vt:lpstr>
      <vt:lpstr>Hill-Robertson effect</vt:lpstr>
      <vt:lpstr>Accumulation of deleterious mutations</vt:lpstr>
      <vt:lpstr>Deleterious mutations</vt:lpstr>
      <vt:lpstr>Muller's Ratchet</vt:lpstr>
      <vt:lpstr>Muller's Ratchet</vt:lpstr>
      <vt:lpstr>PowerPoint Presentation</vt:lpstr>
      <vt:lpstr>PowerPoint Presentation</vt:lpstr>
      <vt:lpstr>Nature's solution: Recombination</vt:lpstr>
      <vt:lpstr>Predictions</vt:lpstr>
      <vt:lpstr>Two-fold advantage</vt:lpstr>
      <vt:lpstr>Prediction on parthenogenesis</vt:lpstr>
      <vt:lpstr>Aspidoscelis neomexicanus </vt:lpstr>
      <vt:lpstr>Exceptions?</vt:lpstr>
      <vt:lpstr>What about bacteria?</vt:lpstr>
      <vt:lpstr>What about bacteria?</vt:lpstr>
      <vt:lpstr>What about bacteria?</vt:lpstr>
      <vt:lpstr>Double mutants</vt:lpstr>
      <vt:lpstr>Muller's ratchet and Y chromosome</vt:lpstr>
      <vt:lpstr>Drake et al. 1998 Genetics</vt:lpstr>
      <vt:lpstr>One-way and two-way mutations</vt:lpstr>
      <vt:lpstr>Mutation and migration</vt:lpstr>
      <vt:lpstr>Obtain a general solution</vt:lpstr>
      <vt:lpstr>Similarities with migration</vt:lpstr>
      <vt:lpstr>Similarity with migration</vt:lpstr>
      <vt:lpstr>PowerPoint Presentation</vt:lpstr>
      <vt:lpstr>Two-way mutation</vt:lpstr>
      <vt:lpstr>Solution for two-way mutation</vt:lpstr>
      <vt:lpstr>Allele frequency over time</vt:lpstr>
      <vt:lpstr>Similarities with the island model of gene flow</vt:lpstr>
      <vt:lpstr>Effect of mutation on autozygosity</vt:lpstr>
      <vt:lpstr>Remember how to add migration rate m to ft?</vt:lpstr>
      <vt:lpstr>Rate of increase in f_t with mutation</vt:lpstr>
      <vt:lpstr>Similarity between mutation &amp; migration</vt:lpstr>
      <vt:lpstr>Equilibrium under drift and mutation</vt:lpstr>
      <vt:lpstr>A general solution</vt:lpstr>
      <vt:lpstr>f(t) as a function of N and 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Mendelian Genetics</dc:title>
  <dc:creator>Devin Arbuthnott</dc:creator>
  <cp:lastModifiedBy>Xuhua Xia</cp:lastModifiedBy>
  <cp:revision>638</cp:revision>
  <cp:lastPrinted>2014-08-18T15:24:13Z</cp:lastPrinted>
  <dcterms:created xsi:type="dcterms:W3CDTF">2013-07-30T00:35:58Z</dcterms:created>
  <dcterms:modified xsi:type="dcterms:W3CDTF">2022-11-24T19:16:05Z</dcterms:modified>
  <cp:contentStatus/>
</cp:coreProperties>
</file>