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3" r:id="rId2"/>
    <p:sldId id="359" r:id="rId3"/>
    <p:sldId id="360" r:id="rId4"/>
    <p:sldId id="371" r:id="rId5"/>
    <p:sldId id="406" r:id="rId6"/>
    <p:sldId id="422" r:id="rId7"/>
    <p:sldId id="362" r:id="rId8"/>
    <p:sldId id="372" r:id="rId9"/>
    <p:sldId id="367" r:id="rId10"/>
    <p:sldId id="449" r:id="rId11"/>
    <p:sldId id="450" r:id="rId12"/>
    <p:sldId id="448" r:id="rId13"/>
    <p:sldId id="410" r:id="rId14"/>
    <p:sldId id="411" r:id="rId15"/>
    <p:sldId id="412" r:id="rId16"/>
    <p:sldId id="428" r:id="rId17"/>
    <p:sldId id="388" r:id="rId18"/>
    <p:sldId id="424" r:id="rId19"/>
    <p:sldId id="373" r:id="rId20"/>
    <p:sldId id="374" r:id="rId21"/>
    <p:sldId id="389" r:id="rId22"/>
    <p:sldId id="426" r:id="rId23"/>
    <p:sldId id="427" r:id="rId24"/>
    <p:sldId id="413" r:id="rId25"/>
    <p:sldId id="377" r:id="rId26"/>
    <p:sldId id="378" r:id="rId27"/>
    <p:sldId id="420" r:id="rId28"/>
    <p:sldId id="414" r:id="rId29"/>
    <p:sldId id="415" r:id="rId30"/>
    <p:sldId id="452" r:id="rId31"/>
    <p:sldId id="381" r:id="rId32"/>
    <p:sldId id="383" r:id="rId3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ward Rundle" initials="HR" lastIdx="4" clrIdx="0">
    <p:extLst>
      <p:ext uri="{19B8F6BF-5375-455C-9EA6-DF929625EA0E}">
        <p15:presenceInfo xmlns:p15="http://schemas.microsoft.com/office/powerpoint/2012/main" userId="S-1-5-21-3088164271-1526979842-3276640731-10672" providerId="AD"/>
      </p:ext>
    </p:extLst>
  </p:cmAuthor>
  <p:cmAuthor id="2" name="Howard Rundle" initials="HR [2]" lastIdx="1" clrIdx="1">
    <p:extLst>
      <p:ext uri="{19B8F6BF-5375-455C-9EA6-DF929625EA0E}">
        <p15:presenceInfo xmlns:p15="http://schemas.microsoft.com/office/powerpoint/2012/main" userId="b5ddafac2cc1d5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EFAD1A-A758-4BA6-A698-345B094A6792}" v="118" dt="2022-12-01T04:36:54.972"/>
    <p1510:client id="{D5260AB3-6B8B-4BB5-AC09-C29B6BE60AF9}" v="337" dt="2022-12-01T15:01:12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2" autoAdjust="0"/>
    <p:restoredTop sz="94184" autoAdjust="0"/>
  </p:normalViewPr>
  <p:slideViewPr>
    <p:cSldViewPr snapToGrid="0" snapToObjects="1">
      <p:cViewPr varScale="1">
        <p:scale>
          <a:sx n="148" d="100"/>
          <a:sy n="148" d="100"/>
        </p:scale>
        <p:origin x="2140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4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hua Xia" userId="9785434e-9de8-4053-8cae-a75fe059478d" providerId="ADAL" clId="{D5260AB3-6B8B-4BB5-AC09-C29B6BE60AF9}"/>
    <pc:docChg chg="undo custSel addSld delSld modSld">
      <pc:chgData name="Xuhua Xia" userId="9785434e-9de8-4053-8cae-a75fe059478d" providerId="ADAL" clId="{D5260AB3-6B8B-4BB5-AC09-C29B6BE60AF9}" dt="2022-12-01T15:32:08.383" v="804" actId="20577"/>
      <pc:docMkLst>
        <pc:docMk/>
      </pc:docMkLst>
      <pc:sldChg chg="modSp mod">
        <pc:chgData name="Xuhua Xia" userId="9785434e-9de8-4053-8cae-a75fe059478d" providerId="ADAL" clId="{D5260AB3-6B8B-4BB5-AC09-C29B6BE60AF9}" dt="2022-12-01T15:32:08.383" v="804" actId="20577"/>
        <pc:sldMkLst>
          <pc:docMk/>
          <pc:sldMk cId="0" sldId="283"/>
        </pc:sldMkLst>
        <pc:spChg chg="mod">
          <ac:chgData name="Xuhua Xia" userId="9785434e-9de8-4053-8cae-a75fe059478d" providerId="ADAL" clId="{D5260AB3-6B8B-4BB5-AC09-C29B6BE60AF9}" dt="2022-12-01T15:32:08.383" v="804" actId="20577"/>
          <ac:spMkLst>
            <pc:docMk/>
            <pc:sldMk cId="0" sldId="283"/>
            <ac:spMk id="2050" creationId="{00000000-0000-0000-0000-000000000000}"/>
          </ac:spMkLst>
        </pc:spChg>
      </pc:sldChg>
      <pc:sldChg chg="modSp mod">
        <pc:chgData name="Xuhua Xia" userId="9785434e-9de8-4053-8cae-a75fe059478d" providerId="ADAL" clId="{D5260AB3-6B8B-4BB5-AC09-C29B6BE60AF9}" dt="2022-12-01T13:50:39.221" v="113" actId="207"/>
        <pc:sldMkLst>
          <pc:docMk/>
          <pc:sldMk cId="1880130769" sldId="377"/>
        </pc:sldMkLst>
        <pc:spChg chg="mod">
          <ac:chgData name="Xuhua Xia" userId="9785434e-9de8-4053-8cae-a75fe059478d" providerId="ADAL" clId="{D5260AB3-6B8B-4BB5-AC09-C29B6BE60AF9}" dt="2022-12-01T13:50:30.255" v="111" actId="207"/>
          <ac:spMkLst>
            <pc:docMk/>
            <pc:sldMk cId="1880130769" sldId="377"/>
            <ac:spMk id="76804" creationId="{00000000-0000-0000-0000-000000000000}"/>
          </ac:spMkLst>
        </pc:spChg>
        <pc:graphicFrameChg chg="mod modGraphic">
          <ac:chgData name="Xuhua Xia" userId="9785434e-9de8-4053-8cae-a75fe059478d" providerId="ADAL" clId="{D5260AB3-6B8B-4BB5-AC09-C29B6BE60AF9}" dt="2022-12-01T13:50:39.221" v="113" actId="207"/>
          <ac:graphicFrameMkLst>
            <pc:docMk/>
            <pc:sldMk cId="1880130769" sldId="377"/>
            <ac:graphicFrameMk id="4" creationId="{F27D23E7-023C-4E0A-8FCC-1667B5EDEF54}"/>
          </ac:graphicFrameMkLst>
        </pc:graphicFrameChg>
      </pc:sldChg>
      <pc:sldChg chg="modSp mod modShow">
        <pc:chgData name="Xuhua Xia" userId="9785434e-9de8-4053-8cae-a75fe059478d" providerId="ADAL" clId="{D5260AB3-6B8B-4BB5-AC09-C29B6BE60AF9}" dt="2022-12-01T15:10:07.977" v="770" actId="729"/>
        <pc:sldMkLst>
          <pc:docMk/>
          <pc:sldMk cId="582392080" sldId="381"/>
        </pc:sldMkLst>
        <pc:spChg chg="mod">
          <ac:chgData name="Xuhua Xia" userId="9785434e-9de8-4053-8cae-a75fe059478d" providerId="ADAL" clId="{D5260AB3-6B8B-4BB5-AC09-C29B6BE60AF9}" dt="2022-12-01T14:14:16.463" v="369" actId="6549"/>
          <ac:spMkLst>
            <pc:docMk/>
            <pc:sldMk cId="582392080" sldId="381"/>
            <ac:spMk id="80899" creationId="{00000000-0000-0000-0000-000000000000}"/>
          </ac:spMkLst>
        </pc:spChg>
      </pc:sldChg>
      <pc:sldChg chg="modSp mod modShow">
        <pc:chgData name="Xuhua Xia" userId="9785434e-9de8-4053-8cae-a75fe059478d" providerId="ADAL" clId="{D5260AB3-6B8B-4BB5-AC09-C29B6BE60AF9}" dt="2022-12-01T15:08:55.837" v="769" actId="729"/>
        <pc:sldMkLst>
          <pc:docMk/>
          <pc:sldMk cId="2226669863" sldId="383"/>
        </pc:sldMkLst>
        <pc:spChg chg="mod">
          <ac:chgData name="Xuhua Xia" userId="9785434e-9de8-4053-8cae-a75fe059478d" providerId="ADAL" clId="{D5260AB3-6B8B-4BB5-AC09-C29B6BE60AF9}" dt="2022-12-01T15:01:12.786" v="768" actId="20577"/>
          <ac:spMkLst>
            <pc:docMk/>
            <pc:sldMk cId="2226669863" sldId="383"/>
            <ac:spMk id="7" creationId="{00000000-0000-0000-0000-000000000000}"/>
          </ac:spMkLst>
        </pc:spChg>
      </pc:sldChg>
      <pc:sldChg chg="modSp mod modShow">
        <pc:chgData name="Xuhua Xia" userId="9785434e-9de8-4053-8cae-a75fe059478d" providerId="ADAL" clId="{D5260AB3-6B8B-4BB5-AC09-C29B6BE60AF9}" dt="2022-12-01T15:10:07.977" v="770" actId="729"/>
        <pc:sldMkLst>
          <pc:docMk/>
          <pc:sldMk cId="1595858736" sldId="414"/>
        </pc:sldMkLst>
        <pc:spChg chg="mod">
          <ac:chgData name="Xuhua Xia" userId="9785434e-9de8-4053-8cae-a75fe059478d" providerId="ADAL" clId="{D5260AB3-6B8B-4BB5-AC09-C29B6BE60AF9}" dt="2022-12-01T14:01:34.990" v="148" actId="20577"/>
          <ac:spMkLst>
            <pc:docMk/>
            <pc:sldMk cId="1595858736" sldId="414"/>
            <ac:spMk id="78851" creationId="{00000000-0000-0000-0000-000000000000}"/>
          </ac:spMkLst>
        </pc:spChg>
      </pc:sldChg>
      <pc:sldChg chg="modSp mod modShow">
        <pc:chgData name="Xuhua Xia" userId="9785434e-9de8-4053-8cae-a75fe059478d" providerId="ADAL" clId="{D5260AB3-6B8B-4BB5-AC09-C29B6BE60AF9}" dt="2022-12-01T15:10:07.977" v="770" actId="729"/>
        <pc:sldMkLst>
          <pc:docMk/>
          <pc:sldMk cId="3684618455" sldId="415"/>
        </pc:sldMkLst>
        <pc:spChg chg="mod">
          <ac:chgData name="Xuhua Xia" userId="9785434e-9de8-4053-8cae-a75fe059478d" providerId="ADAL" clId="{D5260AB3-6B8B-4BB5-AC09-C29B6BE60AF9}" dt="2022-12-01T14:04:47.360" v="150" actId="207"/>
          <ac:spMkLst>
            <pc:docMk/>
            <pc:sldMk cId="3684618455" sldId="415"/>
            <ac:spMk id="79875" creationId="{00000000-0000-0000-0000-000000000000}"/>
          </ac:spMkLst>
        </pc:spChg>
      </pc:sldChg>
      <pc:sldChg chg="modSp mod">
        <pc:chgData name="Xuhua Xia" userId="9785434e-9de8-4053-8cae-a75fe059478d" providerId="ADAL" clId="{D5260AB3-6B8B-4BB5-AC09-C29B6BE60AF9}" dt="2022-12-01T15:12:08.405" v="789" actId="20577"/>
        <pc:sldMkLst>
          <pc:docMk/>
          <pc:sldMk cId="3732976583" sldId="420"/>
        </pc:sldMkLst>
        <pc:spChg chg="mod">
          <ac:chgData name="Xuhua Xia" userId="9785434e-9de8-4053-8cae-a75fe059478d" providerId="ADAL" clId="{D5260AB3-6B8B-4BB5-AC09-C29B6BE60AF9}" dt="2022-12-01T15:12:08.405" v="789" actId="20577"/>
          <ac:spMkLst>
            <pc:docMk/>
            <pc:sldMk cId="3732976583" sldId="420"/>
            <ac:spMk id="3" creationId="{00000000-0000-0000-0000-000000000000}"/>
          </ac:spMkLst>
        </pc:spChg>
      </pc:sldChg>
      <pc:sldChg chg="addSp modSp mod">
        <pc:chgData name="Xuhua Xia" userId="9785434e-9de8-4053-8cae-a75fe059478d" providerId="ADAL" clId="{D5260AB3-6B8B-4BB5-AC09-C29B6BE60AF9}" dt="2022-12-01T14:40:29.721" v="761" actId="11529"/>
        <pc:sldMkLst>
          <pc:docMk/>
          <pc:sldMk cId="529698951" sldId="427"/>
        </pc:sldMkLst>
        <pc:spChg chg="mod">
          <ac:chgData name="Xuhua Xia" userId="9785434e-9de8-4053-8cae-a75fe059478d" providerId="ADAL" clId="{D5260AB3-6B8B-4BB5-AC09-C29B6BE60AF9}" dt="2022-12-01T14:36:29.490" v="706" actId="207"/>
          <ac:spMkLst>
            <pc:docMk/>
            <pc:sldMk cId="529698951" sldId="427"/>
            <ac:spMk id="3" creationId="{00000000-0000-0000-0000-000000000000}"/>
          </ac:spMkLst>
        </pc:spChg>
        <pc:spChg chg="add mod">
          <ac:chgData name="Xuhua Xia" userId="9785434e-9de8-4053-8cae-a75fe059478d" providerId="ADAL" clId="{D5260AB3-6B8B-4BB5-AC09-C29B6BE60AF9}" dt="2022-12-01T14:40:18.442" v="760" actId="208"/>
          <ac:spMkLst>
            <pc:docMk/>
            <pc:sldMk cId="529698951" sldId="427"/>
            <ac:spMk id="4" creationId="{F5642567-4538-95FE-1CA5-A4122240B5A9}"/>
          </ac:spMkLst>
        </pc:spChg>
        <pc:cxnChg chg="add">
          <ac:chgData name="Xuhua Xia" userId="9785434e-9de8-4053-8cae-a75fe059478d" providerId="ADAL" clId="{D5260AB3-6B8B-4BB5-AC09-C29B6BE60AF9}" dt="2022-12-01T14:40:29.721" v="761" actId="11529"/>
          <ac:cxnSpMkLst>
            <pc:docMk/>
            <pc:sldMk cId="529698951" sldId="427"/>
            <ac:cxnSpMk id="6" creationId="{B57FB2A7-CFC4-34BE-9A23-D33C92E1BA8F}"/>
          </ac:cxnSpMkLst>
        </pc:cxnChg>
      </pc:sldChg>
      <pc:sldChg chg="addSp modSp new del mod modClrScheme chgLayout">
        <pc:chgData name="Xuhua Xia" userId="9785434e-9de8-4053-8cae-a75fe059478d" providerId="ADAL" clId="{D5260AB3-6B8B-4BB5-AC09-C29B6BE60AF9}" dt="2022-12-01T14:14:21.430" v="370" actId="2696"/>
        <pc:sldMkLst>
          <pc:docMk/>
          <pc:sldMk cId="748254973" sldId="451"/>
        </pc:sldMkLst>
        <pc:spChg chg="mod ord">
          <ac:chgData name="Xuhua Xia" userId="9785434e-9de8-4053-8cae-a75fe059478d" providerId="ADAL" clId="{D5260AB3-6B8B-4BB5-AC09-C29B6BE60AF9}" dt="2022-12-01T14:13:47.282" v="358" actId="700"/>
          <ac:spMkLst>
            <pc:docMk/>
            <pc:sldMk cId="748254973" sldId="451"/>
            <ac:spMk id="2" creationId="{530157CD-6B99-EE1F-2791-5D0265C5B218}"/>
          </ac:spMkLst>
        </pc:spChg>
        <pc:spChg chg="mod ord">
          <ac:chgData name="Xuhua Xia" userId="9785434e-9de8-4053-8cae-a75fe059478d" providerId="ADAL" clId="{D5260AB3-6B8B-4BB5-AC09-C29B6BE60AF9}" dt="2022-12-01T14:13:47.282" v="358" actId="700"/>
          <ac:spMkLst>
            <pc:docMk/>
            <pc:sldMk cId="748254973" sldId="451"/>
            <ac:spMk id="3" creationId="{E5D5CB49-FCDF-D732-40C9-E3F5A7AFDE18}"/>
          </ac:spMkLst>
        </pc:spChg>
        <pc:spChg chg="add mod ord">
          <ac:chgData name="Xuhua Xia" userId="9785434e-9de8-4053-8cae-a75fe059478d" providerId="ADAL" clId="{D5260AB3-6B8B-4BB5-AC09-C29B6BE60AF9}" dt="2022-12-01T14:14:04.700" v="365" actId="6549"/>
          <ac:spMkLst>
            <pc:docMk/>
            <pc:sldMk cId="748254973" sldId="451"/>
            <ac:spMk id="4" creationId="{64C5FFE9-074A-60D2-DEB2-60C341BF01EC}"/>
          </ac:spMkLst>
        </pc:spChg>
      </pc:sldChg>
      <pc:sldChg chg="addSp delSp modSp new del mod">
        <pc:chgData name="Xuhua Xia" userId="9785434e-9de8-4053-8cae-a75fe059478d" providerId="ADAL" clId="{D5260AB3-6B8B-4BB5-AC09-C29B6BE60AF9}" dt="2022-12-01T14:39:47.205" v="759" actId="2696"/>
        <pc:sldMkLst>
          <pc:docMk/>
          <pc:sldMk cId="4180808641" sldId="451"/>
        </pc:sldMkLst>
        <pc:spChg chg="mod">
          <ac:chgData name="Xuhua Xia" userId="9785434e-9de8-4053-8cae-a75fe059478d" providerId="ADAL" clId="{D5260AB3-6B8B-4BB5-AC09-C29B6BE60AF9}" dt="2022-12-01T14:23:54.811" v="492" actId="20577"/>
          <ac:spMkLst>
            <pc:docMk/>
            <pc:sldMk cId="4180808641" sldId="451"/>
            <ac:spMk id="2" creationId="{088E07D9-9D59-5D59-52DE-B33E355BD3DB}"/>
          </ac:spMkLst>
        </pc:spChg>
        <pc:spChg chg="add del mod">
          <ac:chgData name="Xuhua Xia" userId="9785434e-9de8-4053-8cae-a75fe059478d" providerId="ADAL" clId="{D5260AB3-6B8B-4BB5-AC09-C29B6BE60AF9}" dt="2022-12-01T14:17:16.217" v="452" actId="478"/>
          <ac:spMkLst>
            <pc:docMk/>
            <pc:sldMk cId="4180808641" sldId="451"/>
            <ac:spMk id="5" creationId="{901B4455-AE07-C78A-E14B-32BEEEB9F1F1}"/>
          </ac:spMkLst>
        </pc:spChg>
        <pc:spChg chg="add mod">
          <ac:chgData name="Xuhua Xia" userId="9785434e-9de8-4053-8cae-a75fe059478d" providerId="ADAL" clId="{D5260AB3-6B8B-4BB5-AC09-C29B6BE60AF9}" dt="2022-12-01T14:28:25.450" v="596" actId="6549"/>
          <ac:spMkLst>
            <pc:docMk/>
            <pc:sldMk cId="4180808641" sldId="451"/>
            <ac:spMk id="6" creationId="{D3FA4FE9-67BD-03ED-4046-053FD2BD09E5}"/>
          </ac:spMkLst>
        </pc:spChg>
        <pc:spChg chg="add mod">
          <ac:chgData name="Xuhua Xia" userId="9785434e-9de8-4053-8cae-a75fe059478d" providerId="ADAL" clId="{D5260AB3-6B8B-4BB5-AC09-C29B6BE60AF9}" dt="2022-12-01T14:19:15.064" v="473" actId="1036"/>
          <ac:spMkLst>
            <pc:docMk/>
            <pc:sldMk cId="4180808641" sldId="451"/>
            <ac:spMk id="7" creationId="{ED6E0C2C-2A4F-31A6-A2FF-95883C893FF4}"/>
          </ac:spMkLst>
        </pc:spChg>
        <pc:spChg chg="add mod">
          <ac:chgData name="Xuhua Xia" userId="9785434e-9de8-4053-8cae-a75fe059478d" providerId="ADAL" clId="{D5260AB3-6B8B-4BB5-AC09-C29B6BE60AF9}" dt="2022-12-01T14:19:15.064" v="473" actId="1036"/>
          <ac:spMkLst>
            <pc:docMk/>
            <pc:sldMk cId="4180808641" sldId="451"/>
            <ac:spMk id="8" creationId="{E4DFECFC-00BE-B077-056B-5F1BEFC67F55}"/>
          </ac:spMkLst>
        </pc:spChg>
        <pc:spChg chg="add mod">
          <ac:chgData name="Xuhua Xia" userId="9785434e-9de8-4053-8cae-a75fe059478d" providerId="ADAL" clId="{D5260AB3-6B8B-4BB5-AC09-C29B6BE60AF9}" dt="2022-12-01T14:23:30.145" v="486" actId="1076"/>
          <ac:spMkLst>
            <pc:docMk/>
            <pc:sldMk cId="4180808641" sldId="451"/>
            <ac:spMk id="9" creationId="{AE7897EE-9999-4E96-EF12-8B24313F57FC}"/>
          </ac:spMkLst>
        </pc:spChg>
        <pc:spChg chg="add mod">
          <ac:chgData name="Xuhua Xia" userId="9785434e-9de8-4053-8cae-a75fe059478d" providerId="ADAL" clId="{D5260AB3-6B8B-4BB5-AC09-C29B6BE60AF9}" dt="2022-12-01T14:19:15.064" v="473" actId="1036"/>
          <ac:spMkLst>
            <pc:docMk/>
            <pc:sldMk cId="4180808641" sldId="451"/>
            <ac:spMk id="10" creationId="{578A2B39-AE4D-8C67-C3E8-ED9A0CBAB9E2}"/>
          </ac:spMkLst>
        </pc:spChg>
        <pc:spChg chg="add mod">
          <ac:chgData name="Xuhua Xia" userId="9785434e-9de8-4053-8cae-a75fe059478d" providerId="ADAL" clId="{D5260AB3-6B8B-4BB5-AC09-C29B6BE60AF9}" dt="2022-12-01T14:19:15.064" v="473" actId="1036"/>
          <ac:spMkLst>
            <pc:docMk/>
            <pc:sldMk cId="4180808641" sldId="451"/>
            <ac:spMk id="11" creationId="{06CB0604-E939-F4AE-AF63-1B4E8334889F}"/>
          </ac:spMkLst>
        </pc:spChg>
        <pc:spChg chg="add mod">
          <ac:chgData name="Xuhua Xia" userId="9785434e-9de8-4053-8cae-a75fe059478d" providerId="ADAL" clId="{D5260AB3-6B8B-4BB5-AC09-C29B6BE60AF9}" dt="2022-12-01T14:23:30.145" v="486" actId="1076"/>
          <ac:spMkLst>
            <pc:docMk/>
            <pc:sldMk cId="4180808641" sldId="451"/>
            <ac:spMk id="12" creationId="{790B2355-BCFF-C397-0324-E207D0D68F0F}"/>
          </ac:spMkLst>
        </pc:spChg>
        <pc:spChg chg="add mod">
          <ac:chgData name="Xuhua Xia" userId="9785434e-9de8-4053-8cae-a75fe059478d" providerId="ADAL" clId="{D5260AB3-6B8B-4BB5-AC09-C29B6BE60AF9}" dt="2022-12-01T14:28:46.102" v="597" actId="207"/>
          <ac:spMkLst>
            <pc:docMk/>
            <pc:sldMk cId="4180808641" sldId="451"/>
            <ac:spMk id="13" creationId="{24AF4EA2-A5FF-2DBE-3286-88FC4832F2FA}"/>
          </ac:spMkLst>
        </pc:spChg>
        <pc:cxnChg chg="add mod">
          <ac:chgData name="Xuhua Xia" userId="9785434e-9de8-4053-8cae-a75fe059478d" providerId="ADAL" clId="{D5260AB3-6B8B-4BB5-AC09-C29B6BE60AF9}" dt="2022-12-01T14:29:13.892" v="599" actId="14100"/>
          <ac:cxnSpMkLst>
            <pc:docMk/>
            <pc:sldMk cId="4180808641" sldId="451"/>
            <ac:cxnSpMk id="15" creationId="{2CC1CE36-406D-D355-C9A1-0F19EB30363D}"/>
          </ac:cxnSpMkLst>
        </pc:cxnChg>
      </pc:sldChg>
      <pc:sldChg chg="new del">
        <pc:chgData name="Xuhua Xia" userId="9785434e-9de8-4053-8cae-a75fe059478d" providerId="ADAL" clId="{D5260AB3-6B8B-4BB5-AC09-C29B6BE60AF9}" dt="2022-12-01T14:26:13.403" v="544" actId="2696"/>
        <pc:sldMkLst>
          <pc:docMk/>
          <pc:sldMk cId="1022887069" sldId="452"/>
        </pc:sldMkLst>
      </pc:sldChg>
      <pc:sldChg chg="delSp modSp add mod modShow">
        <pc:chgData name="Xuhua Xia" userId="9785434e-9de8-4053-8cae-a75fe059478d" providerId="ADAL" clId="{D5260AB3-6B8B-4BB5-AC09-C29B6BE60AF9}" dt="2022-12-01T15:10:07.977" v="770" actId="729"/>
        <pc:sldMkLst>
          <pc:docMk/>
          <pc:sldMk cId="2690758713" sldId="452"/>
        </pc:sldMkLst>
        <pc:spChg chg="mod">
          <ac:chgData name="Xuhua Xia" userId="9785434e-9de8-4053-8cae-a75fe059478d" providerId="ADAL" clId="{D5260AB3-6B8B-4BB5-AC09-C29B6BE60AF9}" dt="2022-12-01T14:39:09.979" v="737" actId="6549"/>
          <ac:spMkLst>
            <pc:docMk/>
            <pc:sldMk cId="2690758713" sldId="452"/>
            <ac:spMk id="6" creationId="{D3FA4FE9-67BD-03ED-4046-053FD2BD09E5}"/>
          </ac:spMkLst>
        </pc:spChg>
        <pc:spChg chg="mod">
          <ac:chgData name="Xuhua Xia" userId="9785434e-9de8-4053-8cae-a75fe059478d" providerId="ADAL" clId="{D5260AB3-6B8B-4BB5-AC09-C29B6BE60AF9}" dt="2022-12-01T14:39:24.773" v="757" actId="1035"/>
          <ac:spMkLst>
            <pc:docMk/>
            <pc:sldMk cId="2690758713" sldId="452"/>
            <ac:spMk id="7" creationId="{ED6E0C2C-2A4F-31A6-A2FF-95883C893FF4}"/>
          </ac:spMkLst>
        </pc:spChg>
        <pc:spChg chg="mod">
          <ac:chgData name="Xuhua Xia" userId="9785434e-9de8-4053-8cae-a75fe059478d" providerId="ADAL" clId="{D5260AB3-6B8B-4BB5-AC09-C29B6BE60AF9}" dt="2022-12-01T14:39:24.773" v="757" actId="1035"/>
          <ac:spMkLst>
            <pc:docMk/>
            <pc:sldMk cId="2690758713" sldId="452"/>
            <ac:spMk id="8" creationId="{E4DFECFC-00BE-B077-056B-5F1BEFC67F55}"/>
          </ac:spMkLst>
        </pc:spChg>
        <pc:spChg chg="mod">
          <ac:chgData name="Xuhua Xia" userId="9785434e-9de8-4053-8cae-a75fe059478d" providerId="ADAL" clId="{D5260AB3-6B8B-4BB5-AC09-C29B6BE60AF9}" dt="2022-12-01T14:39:24.773" v="757" actId="1035"/>
          <ac:spMkLst>
            <pc:docMk/>
            <pc:sldMk cId="2690758713" sldId="452"/>
            <ac:spMk id="9" creationId="{AE7897EE-9999-4E96-EF12-8B24313F57FC}"/>
          </ac:spMkLst>
        </pc:spChg>
        <pc:spChg chg="mod">
          <ac:chgData name="Xuhua Xia" userId="9785434e-9de8-4053-8cae-a75fe059478d" providerId="ADAL" clId="{D5260AB3-6B8B-4BB5-AC09-C29B6BE60AF9}" dt="2022-12-01T14:39:24.773" v="757" actId="1035"/>
          <ac:spMkLst>
            <pc:docMk/>
            <pc:sldMk cId="2690758713" sldId="452"/>
            <ac:spMk id="10" creationId="{578A2B39-AE4D-8C67-C3E8-ED9A0CBAB9E2}"/>
          </ac:spMkLst>
        </pc:spChg>
        <pc:spChg chg="mod">
          <ac:chgData name="Xuhua Xia" userId="9785434e-9de8-4053-8cae-a75fe059478d" providerId="ADAL" clId="{D5260AB3-6B8B-4BB5-AC09-C29B6BE60AF9}" dt="2022-12-01T14:39:24.773" v="757" actId="1035"/>
          <ac:spMkLst>
            <pc:docMk/>
            <pc:sldMk cId="2690758713" sldId="452"/>
            <ac:spMk id="11" creationId="{06CB0604-E939-F4AE-AF63-1B4E8334889F}"/>
          </ac:spMkLst>
        </pc:spChg>
        <pc:spChg chg="mod">
          <ac:chgData name="Xuhua Xia" userId="9785434e-9de8-4053-8cae-a75fe059478d" providerId="ADAL" clId="{D5260AB3-6B8B-4BB5-AC09-C29B6BE60AF9}" dt="2022-12-01T14:39:24.773" v="757" actId="1035"/>
          <ac:spMkLst>
            <pc:docMk/>
            <pc:sldMk cId="2690758713" sldId="452"/>
            <ac:spMk id="12" creationId="{790B2355-BCFF-C397-0324-E207D0D68F0F}"/>
          </ac:spMkLst>
        </pc:spChg>
        <pc:spChg chg="del">
          <ac:chgData name="Xuhua Xia" userId="9785434e-9de8-4053-8cae-a75fe059478d" providerId="ADAL" clId="{D5260AB3-6B8B-4BB5-AC09-C29B6BE60AF9}" dt="2022-12-01T14:39:30.553" v="758" actId="478"/>
          <ac:spMkLst>
            <pc:docMk/>
            <pc:sldMk cId="2690758713" sldId="452"/>
            <ac:spMk id="13" creationId="{24AF4EA2-A5FF-2DBE-3286-88FC4832F2FA}"/>
          </ac:spMkLst>
        </pc:spChg>
        <pc:cxnChg chg="del">
          <ac:chgData name="Xuhua Xia" userId="9785434e-9de8-4053-8cae-a75fe059478d" providerId="ADAL" clId="{D5260AB3-6B8B-4BB5-AC09-C29B6BE60AF9}" dt="2022-12-01T14:39:30.553" v="758" actId="478"/>
          <ac:cxnSpMkLst>
            <pc:docMk/>
            <pc:sldMk cId="2690758713" sldId="452"/>
            <ac:cxnSpMk id="15" creationId="{2CC1CE36-406D-D355-C9A1-0F19EB30363D}"/>
          </ac:cxnSpMkLst>
        </pc:cxnChg>
      </pc:sldChg>
    </pc:docChg>
  </pc:docChgLst>
  <pc:docChgLst>
    <pc:chgData name="Xuhua" userId="9785434e-9de8-4053-8cae-a75fe059478d" providerId="ADAL" clId="{92EFAD1A-A758-4BA6-A698-345B094A6792}"/>
    <pc:docChg chg="undo custSel addSld delSld modSld sldOrd">
      <pc:chgData name="Xuhua" userId="9785434e-9de8-4053-8cae-a75fe059478d" providerId="ADAL" clId="{92EFAD1A-A758-4BA6-A698-345B094A6792}" dt="2022-12-01T04:36:54.972" v="385" actId="20577"/>
      <pc:docMkLst>
        <pc:docMk/>
      </pc:docMkLst>
      <pc:sldChg chg="modSp mod">
        <pc:chgData name="Xuhua" userId="9785434e-9de8-4053-8cae-a75fe059478d" providerId="ADAL" clId="{92EFAD1A-A758-4BA6-A698-345B094A6792}" dt="2022-11-29T04:26:41.634" v="14" actId="6549"/>
        <pc:sldMkLst>
          <pc:docMk/>
          <pc:sldMk cId="0" sldId="283"/>
        </pc:sldMkLst>
        <pc:spChg chg="mod">
          <ac:chgData name="Xuhua" userId="9785434e-9de8-4053-8cae-a75fe059478d" providerId="ADAL" clId="{92EFAD1A-A758-4BA6-A698-345B094A6792}" dt="2022-11-29T04:26:41.634" v="14" actId="6549"/>
          <ac:spMkLst>
            <pc:docMk/>
            <pc:sldMk cId="0" sldId="283"/>
            <ac:spMk id="2050" creationId="{00000000-0000-0000-0000-000000000000}"/>
          </ac:spMkLst>
        </pc:spChg>
      </pc:sldChg>
      <pc:sldChg chg="addSp modSp mod">
        <pc:chgData name="Xuhua" userId="9785434e-9de8-4053-8cae-a75fe059478d" providerId="ADAL" clId="{92EFAD1A-A758-4BA6-A698-345B094A6792}" dt="2022-12-01T03:17:48.876" v="39" actId="1076"/>
        <pc:sldMkLst>
          <pc:docMk/>
          <pc:sldMk cId="1603784182" sldId="359"/>
        </pc:sldMkLst>
        <pc:spChg chg="add mod">
          <ac:chgData name="Xuhua" userId="9785434e-9de8-4053-8cae-a75fe059478d" providerId="ADAL" clId="{92EFAD1A-A758-4BA6-A698-345B094A6792}" dt="2022-12-01T03:17:35.393" v="38"/>
          <ac:spMkLst>
            <pc:docMk/>
            <pc:sldMk cId="1603784182" sldId="359"/>
            <ac:spMk id="2" creationId="{366187F3-9EA2-BE0F-AA44-8529C303FD1E}"/>
          </ac:spMkLst>
        </pc:spChg>
        <pc:spChg chg="add mod">
          <ac:chgData name="Xuhua" userId="9785434e-9de8-4053-8cae-a75fe059478d" providerId="ADAL" clId="{92EFAD1A-A758-4BA6-A698-345B094A6792}" dt="2022-12-01T03:17:35.393" v="38"/>
          <ac:spMkLst>
            <pc:docMk/>
            <pc:sldMk cId="1603784182" sldId="359"/>
            <ac:spMk id="3" creationId="{45AFD2F5-2D0E-10BC-40CC-0BBA891A47B8}"/>
          </ac:spMkLst>
        </pc:spChg>
        <pc:spChg chg="add mod">
          <ac:chgData name="Xuhua" userId="9785434e-9de8-4053-8cae-a75fe059478d" providerId="ADAL" clId="{92EFAD1A-A758-4BA6-A698-345B094A6792}" dt="2022-12-01T03:17:35.393" v="38"/>
          <ac:spMkLst>
            <pc:docMk/>
            <pc:sldMk cId="1603784182" sldId="359"/>
            <ac:spMk id="5" creationId="{3C1CA247-29E8-BFC1-5D4C-2600D1C76C7C}"/>
          </ac:spMkLst>
        </pc:spChg>
        <pc:spChg chg="mod">
          <ac:chgData name="Xuhua" userId="9785434e-9de8-4053-8cae-a75fe059478d" providerId="ADAL" clId="{92EFAD1A-A758-4BA6-A698-345B094A6792}" dt="2022-12-01T03:17:48.876" v="39" actId="1076"/>
          <ac:spMkLst>
            <pc:docMk/>
            <pc:sldMk cId="1603784182" sldId="359"/>
            <ac:spMk id="16" creationId="{2642C651-2F4D-4A1D-90AF-23D510AB34BC}"/>
          </ac:spMkLst>
        </pc:spChg>
        <pc:spChg chg="mod">
          <ac:chgData name="Xuhua" userId="9785434e-9de8-4053-8cae-a75fe059478d" providerId="ADAL" clId="{92EFAD1A-A758-4BA6-A698-345B094A6792}" dt="2022-12-01T03:14:46.844" v="34" actId="20577"/>
          <ac:spMkLst>
            <pc:docMk/>
            <pc:sldMk cId="1603784182" sldId="359"/>
            <ac:spMk id="22" creationId="{BBEC73E3-BFDA-46C1-A0FE-754FE4239D75}"/>
          </ac:spMkLst>
        </pc:spChg>
      </pc:sldChg>
      <pc:sldChg chg="addSp modSp mod">
        <pc:chgData name="Xuhua" userId="9785434e-9de8-4053-8cae-a75fe059478d" providerId="ADAL" clId="{92EFAD1A-A758-4BA6-A698-345B094A6792}" dt="2022-12-01T03:22:05.520" v="80" actId="207"/>
        <pc:sldMkLst>
          <pc:docMk/>
          <pc:sldMk cId="879762057" sldId="360"/>
        </pc:sldMkLst>
        <pc:spChg chg="add mod">
          <ac:chgData name="Xuhua" userId="9785434e-9de8-4053-8cae-a75fe059478d" providerId="ADAL" clId="{92EFAD1A-A758-4BA6-A698-345B094A6792}" dt="2022-12-01T03:22:05.520" v="80" actId="207"/>
          <ac:spMkLst>
            <pc:docMk/>
            <pc:sldMk cId="879762057" sldId="360"/>
            <ac:spMk id="2" creationId="{7A9418D1-004D-EE0E-9267-06A38726A51A}"/>
          </ac:spMkLst>
        </pc:spChg>
      </pc:sldChg>
      <pc:sldChg chg="del">
        <pc:chgData name="Xuhua" userId="9785434e-9de8-4053-8cae-a75fe059478d" providerId="ADAL" clId="{92EFAD1A-A758-4BA6-A698-345B094A6792}" dt="2022-12-01T03:34:46.730" v="127" actId="2696"/>
        <pc:sldMkLst>
          <pc:docMk/>
          <pc:sldMk cId="4158432978" sldId="361"/>
        </pc:sldMkLst>
      </pc:sldChg>
      <pc:sldChg chg="del">
        <pc:chgData name="Xuhua" userId="9785434e-9de8-4053-8cae-a75fe059478d" providerId="ADAL" clId="{92EFAD1A-A758-4BA6-A698-345B094A6792}" dt="2022-12-01T03:36:15.552" v="128" actId="2696"/>
        <pc:sldMkLst>
          <pc:docMk/>
          <pc:sldMk cId="173489587" sldId="363"/>
        </pc:sldMkLst>
      </pc:sldChg>
      <pc:sldChg chg="mod ord modShow">
        <pc:chgData name="Xuhua" userId="9785434e-9de8-4053-8cae-a75fe059478d" providerId="ADAL" clId="{92EFAD1A-A758-4BA6-A698-345B094A6792}" dt="2022-12-01T04:06:25.656" v="197"/>
        <pc:sldMkLst>
          <pc:docMk/>
          <pc:sldMk cId="433338351" sldId="367"/>
        </pc:sldMkLst>
      </pc:sldChg>
      <pc:sldChg chg="add">
        <pc:chgData name="Xuhua" userId="9785434e-9de8-4053-8cae-a75fe059478d" providerId="ADAL" clId="{92EFAD1A-A758-4BA6-A698-345B094A6792}" dt="2022-12-01T04:19:05.487" v="212"/>
        <pc:sldMkLst>
          <pc:docMk/>
          <pc:sldMk cId="843754409" sldId="372"/>
        </pc:sldMkLst>
      </pc:sldChg>
      <pc:sldChg chg="del mod modShow">
        <pc:chgData name="Xuhua" userId="9785434e-9de8-4053-8cae-a75fe059478d" providerId="ADAL" clId="{92EFAD1A-A758-4BA6-A698-345B094A6792}" dt="2022-12-01T04:18:58.714" v="211" actId="2696"/>
        <pc:sldMkLst>
          <pc:docMk/>
          <pc:sldMk cId="1996150989" sldId="372"/>
        </pc:sldMkLst>
      </pc:sldChg>
      <pc:sldChg chg="modSp mod">
        <pc:chgData name="Xuhua" userId="9785434e-9de8-4053-8cae-a75fe059478d" providerId="ADAL" clId="{92EFAD1A-A758-4BA6-A698-345B094A6792}" dt="2022-12-01T04:26:48.316" v="280" actId="20577"/>
        <pc:sldMkLst>
          <pc:docMk/>
          <pc:sldMk cId="901908975" sldId="373"/>
        </pc:sldMkLst>
        <pc:spChg chg="mod">
          <ac:chgData name="Xuhua" userId="9785434e-9de8-4053-8cae-a75fe059478d" providerId="ADAL" clId="{92EFAD1A-A758-4BA6-A698-345B094A6792}" dt="2022-12-01T04:26:48.316" v="280" actId="20577"/>
          <ac:spMkLst>
            <pc:docMk/>
            <pc:sldMk cId="901908975" sldId="373"/>
            <ac:spMk id="4" creationId="{00000000-0000-0000-0000-000000000000}"/>
          </ac:spMkLst>
        </pc:spChg>
      </pc:sldChg>
      <pc:sldChg chg="modSp">
        <pc:chgData name="Xuhua" userId="9785434e-9de8-4053-8cae-a75fe059478d" providerId="ADAL" clId="{92EFAD1A-A758-4BA6-A698-345B094A6792}" dt="2022-12-01T04:28:56.874" v="288" actId="6549"/>
        <pc:sldMkLst>
          <pc:docMk/>
          <pc:sldMk cId="2041525663" sldId="374"/>
        </pc:sldMkLst>
        <pc:spChg chg="mod">
          <ac:chgData name="Xuhua" userId="9785434e-9de8-4053-8cae-a75fe059478d" providerId="ADAL" clId="{92EFAD1A-A758-4BA6-A698-345B094A6792}" dt="2022-12-01T04:28:56.874" v="288" actId="6549"/>
          <ac:spMkLst>
            <pc:docMk/>
            <pc:sldMk cId="2041525663" sldId="374"/>
            <ac:spMk id="5" creationId="{00000000-0000-0000-0000-000000000000}"/>
          </ac:spMkLst>
        </pc:spChg>
      </pc:sldChg>
      <pc:sldChg chg="mod modShow">
        <pc:chgData name="Xuhua" userId="9785434e-9de8-4053-8cae-a75fe059478d" providerId="ADAL" clId="{92EFAD1A-A758-4BA6-A698-345B094A6792}" dt="2022-12-01T04:18:13.640" v="209" actId="729"/>
        <pc:sldMkLst>
          <pc:docMk/>
          <pc:sldMk cId="671701602" sldId="388"/>
        </pc:sldMkLst>
      </pc:sldChg>
      <pc:sldChg chg="modSp mod">
        <pc:chgData name="Xuhua" userId="9785434e-9de8-4053-8cae-a75fe059478d" providerId="ADAL" clId="{92EFAD1A-A758-4BA6-A698-345B094A6792}" dt="2022-12-01T04:35:25.464" v="355" actId="20577"/>
        <pc:sldMkLst>
          <pc:docMk/>
          <pc:sldMk cId="3286567065" sldId="389"/>
        </pc:sldMkLst>
        <pc:spChg chg="mod">
          <ac:chgData name="Xuhua" userId="9785434e-9de8-4053-8cae-a75fe059478d" providerId="ADAL" clId="{92EFAD1A-A758-4BA6-A698-345B094A6792}" dt="2022-12-01T04:35:25.464" v="355" actId="20577"/>
          <ac:spMkLst>
            <pc:docMk/>
            <pc:sldMk cId="3286567065" sldId="389"/>
            <ac:spMk id="3" creationId="{00000000-0000-0000-0000-000000000000}"/>
          </ac:spMkLst>
        </pc:spChg>
      </pc:sldChg>
      <pc:sldChg chg="del">
        <pc:chgData name="Xuhua" userId="9785434e-9de8-4053-8cae-a75fe059478d" providerId="ADAL" clId="{92EFAD1A-A758-4BA6-A698-345B094A6792}" dt="2022-11-29T04:31:52.805" v="15" actId="2696"/>
        <pc:sldMkLst>
          <pc:docMk/>
          <pc:sldMk cId="3502221018" sldId="390"/>
        </pc:sldMkLst>
      </pc:sldChg>
      <pc:sldChg chg="del">
        <pc:chgData name="Xuhua" userId="9785434e-9de8-4053-8cae-a75fe059478d" providerId="ADAL" clId="{92EFAD1A-A758-4BA6-A698-345B094A6792}" dt="2022-11-29T04:31:52.805" v="15" actId="2696"/>
        <pc:sldMkLst>
          <pc:docMk/>
          <pc:sldMk cId="417420436" sldId="398"/>
        </pc:sldMkLst>
      </pc:sldChg>
      <pc:sldChg chg="del">
        <pc:chgData name="Xuhua" userId="9785434e-9de8-4053-8cae-a75fe059478d" providerId="ADAL" clId="{92EFAD1A-A758-4BA6-A698-345B094A6792}" dt="2022-11-29T04:31:52.805" v="15" actId="2696"/>
        <pc:sldMkLst>
          <pc:docMk/>
          <pc:sldMk cId="1495854228" sldId="402"/>
        </pc:sldMkLst>
      </pc:sldChg>
      <pc:sldChg chg="del">
        <pc:chgData name="Xuhua" userId="9785434e-9de8-4053-8cae-a75fe059478d" providerId="ADAL" clId="{92EFAD1A-A758-4BA6-A698-345B094A6792}" dt="2022-11-29T04:31:52.805" v="15" actId="2696"/>
        <pc:sldMkLst>
          <pc:docMk/>
          <pc:sldMk cId="3934682871" sldId="403"/>
        </pc:sldMkLst>
      </pc:sldChg>
      <pc:sldChg chg="del">
        <pc:chgData name="Xuhua" userId="9785434e-9de8-4053-8cae-a75fe059478d" providerId="ADAL" clId="{92EFAD1A-A758-4BA6-A698-345B094A6792}" dt="2022-11-29T04:31:52.805" v="15" actId="2696"/>
        <pc:sldMkLst>
          <pc:docMk/>
          <pc:sldMk cId="2238074510" sldId="404"/>
        </pc:sldMkLst>
      </pc:sldChg>
      <pc:sldChg chg="del">
        <pc:chgData name="Xuhua" userId="9785434e-9de8-4053-8cae-a75fe059478d" providerId="ADAL" clId="{92EFAD1A-A758-4BA6-A698-345B094A6792}" dt="2022-12-01T04:24:57.328" v="217" actId="2696"/>
        <pc:sldMkLst>
          <pc:docMk/>
          <pc:sldMk cId="2656615908" sldId="405"/>
        </pc:sldMkLst>
      </pc:sldChg>
      <pc:sldChg chg="addSp modSp mod">
        <pc:chgData name="Xuhua" userId="9785434e-9de8-4053-8cae-a75fe059478d" providerId="ADAL" clId="{92EFAD1A-A758-4BA6-A698-345B094A6792}" dt="2022-12-01T03:24:49.074" v="122" actId="1076"/>
        <pc:sldMkLst>
          <pc:docMk/>
          <pc:sldMk cId="1503429810" sldId="406"/>
        </pc:sldMkLst>
        <pc:spChg chg="add mod">
          <ac:chgData name="Xuhua" userId="9785434e-9de8-4053-8cae-a75fe059478d" providerId="ADAL" clId="{92EFAD1A-A758-4BA6-A698-345B094A6792}" dt="2022-12-01T03:24:49.074" v="122" actId="1076"/>
          <ac:spMkLst>
            <pc:docMk/>
            <pc:sldMk cId="1503429810" sldId="406"/>
            <ac:spMk id="3" creationId="{A994DA8D-5BB0-7FAC-E4F3-0C3AE4241ECE}"/>
          </ac:spMkLst>
        </pc:spChg>
      </pc:sldChg>
      <pc:sldChg chg="del">
        <pc:chgData name="Xuhua" userId="9785434e-9de8-4053-8cae-a75fe059478d" providerId="ADAL" clId="{92EFAD1A-A758-4BA6-A698-345B094A6792}" dt="2022-12-01T04:02:47.717" v="194" actId="2696"/>
        <pc:sldMkLst>
          <pc:docMk/>
          <pc:sldMk cId="2417855677" sldId="407"/>
        </pc:sldMkLst>
      </pc:sldChg>
      <pc:sldChg chg="del">
        <pc:chgData name="Xuhua" userId="9785434e-9de8-4053-8cae-a75fe059478d" providerId="ADAL" clId="{92EFAD1A-A758-4BA6-A698-345B094A6792}" dt="2022-12-01T03:37:36.826" v="131" actId="2696"/>
        <pc:sldMkLst>
          <pc:docMk/>
          <pc:sldMk cId="3530243775" sldId="409"/>
        </pc:sldMkLst>
      </pc:sldChg>
      <pc:sldChg chg="mod modShow">
        <pc:chgData name="Xuhua" userId="9785434e-9de8-4053-8cae-a75fe059478d" providerId="ADAL" clId="{92EFAD1A-A758-4BA6-A698-345B094A6792}" dt="2022-12-01T04:18:13.640" v="209" actId="729"/>
        <pc:sldMkLst>
          <pc:docMk/>
          <pc:sldMk cId="3307325086" sldId="410"/>
        </pc:sldMkLst>
      </pc:sldChg>
      <pc:sldChg chg="mod modShow">
        <pc:chgData name="Xuhua" userId="9785434e-9de8-4053-8cae-a75fe059478d" providerId="ADAL" clId="{92EFAD1A-A758-4BA6-A698-345B094A6792}" dt="2022-12-01T04:18:13.640" v="209" actId="729"/>
        <pc:sldMkLst>
          <pc:docMk/>
          <pc:sldMk cId="654461627" sldId="411"/>
        </pc:sldMkLst>
      </pc:sldChg>
      <pc:sldChg chg="mod modShow">
        <pc:chgData name="Xuhua" userId="9785434e-9de8-4053-8cae-a75fe059478d" providerId="ADAL" clId="{92EFAD1A-A758-4BA6-A698-345B094A6792}" dt="2022-12-01T04:18:13.640" v="209" actId="729"/>
        <pc:sldMkLst>
          <pc:docMk/>
          <pc:sldMk cId="683159538" sldId="412"/>
        </pc:sldMkLst>
      </pc:sldChg>
      <pc:sldChg chg="del">
        <pc:chgData name="Xuhua" userId="9785434e-9de8-4053-8cae-a75fe059478d" providerId="ADAL" clId="{92EFAD1A-A758-4BA6-A698-345B094A6792}" dt="2022-11-29T04:31:52.805" v="15" actId="2696"/>
        <pc:sldMkLst>
          <pc:docMk/>
          <pc:sldMk cId="2244218586" sldId="416"/>
        </pc:sldMkLst>
      </pc:sldChg>
      <pc:sldChg chg="del">
        <pc:chgData name="Xuhua" userId="9785434e-9de8-4053-8cae-a75fe059478d" providerId="ADAL" clId="{92EFAD1A-A758-4BA6-A698-345B094A6792}" dt="2022-11-29T04:31:52.805" v="15" actId="2696"/>
        <pc:sldMkLst>
          <pc:docMk/>
          <pc:sldMk cId="680097365" sldId="417"/>
        </pc:sldMkLst>
      </pc:sldChg>
      <pc:sldChg chg="del">
        <pc:chgData name="Xuhua" userId="9785434e-9de8-4053-8cae-a75fe059478d" providerId="ADAL" clId="{92EFAD1A-A758-4BA6-A698-345B094A6792}" dt="2022-11-29T04:31:52.805" v="15" actId="2696"/>
        <pc:sldMkLst>
          <pc:docMk/>
          <pc:sldMk cId="1259736791" sldId="418"/>
        </pc:sldMkLst>
      </pc:sldChg>
      <pc:sldChg chg="del">
        <pc:chgData name="Xuhua" userId="9785434e-9de8-4053-8cae-a75fe059478d" providerId="ADAL" clId="{92EFAD1A-A758-4BA6-A698-345B094A6792}" dt="2022-11-29T04:31:52.805" v="15" actId="2696"/>
        <pc:sldMkLst>
          <pc:docMk/>
          <pc:sldMk cId="3575038417" sldId="419"/>
        </pc:sldMkLst>
      </pc:sldChg>
      <pc:sldChg chg="modSp del mod">
        <pc:chgData name="Xuhua" userId="9785434e-9de8-4053-8cae-a75fe059478d" providerId="ADAL" clId="{92EFAD1A-A758-4BA6-A698-345B094A6792}" dt="2022-12-01T03:19:11.618" v="40" actId="2696"/>
        <pc:sldMkLst>
          <pc:docMk/>
          <pc:sldMk cId="3248422641" sldId="421"/>
        </pc:sldMkLst>
        <pc:spChg chg="mod">
          <ac:chgData name="Xuhua" userId="9785434e-9de8-4053-8cae-a75fe059478d" providerId="ADAL" clId="{92EFAD1A-A758-4BA6-A698-345B094A6792}" dt="2022-11-29T04:22:40.890" v="6" actId="20577"/>
          <ac:spMkLst>
            <pc:docMk/>
            <pc:sldMk cId="3248422641" sldId="421"/>
            <ac:spMk id="12" creationId="{44BDA277-01C8-4CF6-8894-2C56C5D656DB}"/>
          </ac:spMkLst>
        </pc:spChg>
        <pc:spChg chg="mod">
          <ac:chgData name="Xuhua" userId="9785434e-9de8-4053-8cae-a75fe059478d" providerId="ADAL" clId="{92EFAD1A-A758-4BA6-A698-345B094A6792}" dt="2022-11-29T04:20:01.841" v="4" actId="20577"/>
          <ac:spMkLst>
            <pc:docMk/>
            <pc:sldMk cId="3248422641" sldId="421"/>
            <ac:spMk id="17" creationId="{00000000-0000-0000-0000-000000000000}"/>
          </ac:spMkLst>
        </pc:spChg>
      </pc:sldChg>
      <pc:sldChg chg="addSp delSp modSp">
        <pc:chgData name="Xuhua" userId="9785434e-9de8-4053-8cae-a75fe059478d" providerId="ADAL" clId="{92EFAD1A-A758-4BA6-A698-345B094A6792}" dt="2022-12-01T03:34:37.416" v="126"/>
        <pc:sldMkLst>
          <pc:docMk/>
          <pc:sldMk cId="1337296216" sldId="422"/>
        </pc:sldMkLst>
        <pc:spChg chg="add del mod">
          <ac:chgData name="Xuhua" userId="9785434e-9de8-4053-8cae-a75fe059478d" providerId="ADAL" clId="{92EFAD1A-A758-4BA6-A698-345B094A6792}" dt="2022-12-01T03:34:18.604" v="125" actId="478"/>
          <ac:spMkLst>
            <pc:docMk/>
            <pc:sldMk cId="1337296216" sldId="422"/>
            <ac:spMk id="2" creationId="{925C3D3B-93E5-27EA-FD73-D8E4528033C9}"/>
          </ac:spMkLst>
        </pc:spChg>
        <pc:spChg chg="add mod">
          <ac:chgData name="Xuhua" userId="9785434e-9de8-4053-8cae-a75fe059478d" providerId="ADAL" clId="{92EFAD1A-A758-4BA6-A698-345B094A6792}" dt="2022-12-01T03:34:37.416" v="126"/>
          <ac:spMkLst>
            <pc:docMk/>
            <pc:sldMk cId="1337296216" sldId="422"/>
            <ac:spMk id="3" creationId="{DDDC1EA2-0C61-9594-A707-E3CB448CBB1E}"/>
          </ac:spMkLst>
        </pc:spChg>
        <pc:spChg chg="del">
          <ac:chgData name="Xuhua" userId="9785434e-9de8-4053-8cae-a75fe059478d" providerId="ADAL" clId="{92EFAD1A-A758-4BA6-A698-345B094A6792}" dt="2022-12-01T03:34:18.604" v="125" actId="478"/>
          <ac:spMkLst>
            <pc:docMk/>
            <pc:sldMk cId="1337296216" sldId="422"/>
            <ac:spMk id="11" creationId="{00000000-0000-0000-0000-000000000000}"/>
          </ac:spMkLst>
        </pc:spChg>
      </pc:sldChg>
      <pc:sldChg chg="del">
        <pc:chgData name="Xuhua" userId="9785434e-9de8-4053-8cae-a75fe059478d" providerId="ADAL" clId="{92EFAD1A-A758-4BA6-A698-345B094A6792}" dt="2022-12-01T03:19:11.618" v="40" actId="2696"/>
        <pc:sldMkLst>
          <pc:docMk/>
          <pc:sldMk cId="1463878419" sldId="423"/>
        </pc:sldMkLst>
      </pc:sldChg>
      <pc:sldChg chg="mod modShow">
        <pc:chgData name="Xuhua" userId="9785434e-9de8-4053-8cae-a75fe059478d" providerId="ADAL" clId="{92EFAD1A-A758-4BA6-A698-345B094A6792}" dt="2022-12-01T04:18:13.640" v="209" actId="729"/>
        <pc:sldMkLst>
          <pc:docMk/>
          <pc:sldMk cId="3627594293" sldId="424"/>
        </pc:sldMkLst>
      </pc:sldChg>
      <pc:sldChg chg="del">
        <pc:chgData name="Xuhua" userId="9785434e-9de8-4053-8cae-a75fe059478d" providerId="ADAL" clId="{92EFAD1A-A758-4BA6-A698-345B094A6792}" dt="2022-12-01T04:33:34.891" v="289" actId="2696"/>
        <pc:sldMkLst>
          <pc:docMk/>
          <pc:sldMk cId="3317065531" sldId="425"/>
        </pc:sldMkLst>
      </pc:sldChg>
      <pc:sldChg chg="modSp">
        <pc:chgData name="Xuhua" userId="9785434e-9de8-4053-8cae-a75fe059478d" providerId="ADAL" clId="{92EFAD1A-A758-4BA6-A698-345B094A6792}" dt="2022-12-01T04:36:54.972" v="385" actId="20577"/>
        <pc:sldMkLst>
          <pc:docMk/>
          <pc:sldMk cId="529698951" sldId="427"/>
        </pc:sldMkLst>
        <pc:spChg chg="mod">
          <ac:chgData name="Xuhua" userId="9785434e-9de8-4053-8cae-a75fe059478d" providerId="ADAL" clId="{92EFAD1A-A758-4BA6-A698-345B094A6792}" dt="2022-12-01T04:36:54.972" v="385" actId="20577"/>
          <ac:spMkLst>
            <pc:docMk/>
            <pc:sldMk cId="529698951" sldId="427"/>
            <ac:spMk id="3" creationId="{00000000-0000-0000-0000-000000000000}"/>
          </ac:spMkLst>
        </pc:spChg>
      </pc:sldChg>
      <pc:sldChg chg="addSp modSp mod ord">
        <pc:chgData name="Xuhua" userId="9785434e-9de8-4053-8cae-a75fe059478d" providerId="ADAL" clId="{92EFAD1A-A758-4BA6-A698-345B094A6792}" dt="2022-12-01T04:22:34.020" v="216"/>
        <pc:sldMkLst>
          <pc:docMk/>
          <pc:sldMk cId="1884206033" sldId="428"/>
        </pc:sldMkLst>
        <pc:spChg chg="add mod">
          <ac:chgData name="Xuhua" userId="9785434e-9de8-4053-8cae-a75fe059478d" providerId="ADAL" clId="{92EFAD1A-A758-4BA6-A698-345B094A6792}" dt="2022-12-01T03:51:52.514" v="156" actId="1076"/>
          <ac:spMkLst>
            <pc:docMk/>
            <pc:sldMk cId="1884206033" sldId="428"/>
            <ac:spMk id="3" creationId="{EB411AB7-48FD-ED0F-8B7A-8502895712E5}"/>
          </ac:spMkLst>
        </pc:spChg>
        <pc:spChg chg="mod">
          <ac:chgData name="Xuhua" userId="9785434e-9de8-4053-8cae-a75fe059478d" providerId="ADAL" clId="{92EFAD1A-A758-4BA6-A698-345B094A6792}" dt="2022-12-01T03:39:04.705" v="144" actId="114"/>
          <ac:spMkLst>
            <pc:docMk/>
            <pc:sldMk cId="1884206033" sldId="428"/>
            <ac:spMk id="5" creationId="{00000000-0000-0000-0000-000000000000}"/>
          </ac:spMkLst>
        </pc:spChg>
        <pc:spChg chg="mod">
          <ac:chgData name="Xuhua" userId="9785434e-9de8-4053-8cae-a75fe059478d" providerId="ADAL" clId="{92EFAD1A-A758-4BA6-A698-345B094A6792}" dt="2022-12-01T03:44:29.545" v="154" actId="20577"/>
          <ac:spMkLst>
            <pc:docMk/>
            <pc:sldMk cId="1884206033" sldId="428"/>
            <ac:spMk id="6" creationId="{00000000-0000-0000-0000-000000000000}"/>
          </ac:spMkLst>
        </pc:spChg>
        <pc:spChg chg="add mod">
          <ac:chgData name="Xuhua" userId="9785434e-9de8-4053-8cae-a75fe059478d" providerId="ADAL" clId="{92EFAD1A-A758-4BA6-A698-345B094A6792}" dt="2022-12-01T03:39:27.153" v="148" actId="207"/>
          <ac:spMkLst>
            <pc:docMk/>
            <pc:sldMk cId="1884206033" sldId="428"/>
            <ac:spMk id="8" creationId="{24EA2FAB-A495-1E75-0930-D4C4BD06B252}"/>
          </ac:spMkLst>
        </pc:spChg>
        <pc:graphicFrameChg chg="mod modGraphic">
          <ac:chgData name="Xuhua" userId="9785434e-9de8-4053-8cae-a75fe059478d" providerId="ADAL" clId="{92EFAD1A-A758-4BA6-A698-345B094A6792}" dt="2022-12-01T03:53:19.843" v="188" actId="6549"/>
          <ac:graphicFrameMkLst>
            <pc:docMk/>
            <pc:sldMk cId="1884206033" sldId="428"/>
            <ac:graphicFrameMk id="2" creationId="{00000000-0000-0000-0000-000000000000}"/>
          </ac:graphicFrameMkLst>
        </pc:graphicFrameChg>
      </pc:sldChg>
      <pc:sldChg chg="del">
        <pc:chgData name="Xuhua" userId="9785434e-9de8-4053-8cae-a75fe059478d" providerId="ADAL" clId="{92EFAD1A-A758-4BA6-A698-345B094A6792}" dt="2022-11-29T04:31:52.805" v="15" actId="2696"/>
        <pc:sldMkLst>
          <pc:docMk/>
          <pc:sldMk cId="3077052583" sldId="429"/>
        </pc:sldMkLst>
      </pc:sldChg>
      <pc:sldChg chg="del">
        <pc:chgData name="Xuhua" userId="9785434e-9de8-4053-8cae-a75fe059478d" providerId="ADAL" clId="{92EFAD1A-A758-4BA6-A698-345B094A6792}" dt="2022-11-29T04:31:52.805" v="15" actId="2696"/>
        <pc:sldMkLst>
          <pc:docMk/>
          <pc:sldMk cId="3787176098" sldId="430"/>
        </pc:sldMkLst>
      </pc:sldChg>
      <pc:sldChg chg="del">
        <pc:chgData name="Xuhua" userId="9785434e-9de8-4053-8cae-a75fe059478d" providerId="ADAL" clId="{92EFAD1A-A758-4BA6-A698-345B094A6792}" dt="2022-11-29T04:31:52.805" v="15" actId="2696"/>
        <pc:sldMkLst>
          <pc:docMk/>
          <pc:sldMk cId="4208637102" sldId="431"/>
        </pc:sldMkLst>
      </pc:sldChg>
      <pc:sldChg chg="del">
        <pc:chgData name="Xuhua" userId="9785434e-9de8-4053-8cae-a75fe059478d" providerId="ADAL" clId="{92EFAD1A-A758-4BA6-A698-345B094A6792}" dt="2022-11-29T04:31:52.805" v="15" actId="2696"/>
        <pc:sldMkLst>
          <pc:docMk/>
          <pc:sldMk cId="1879682694" sldId="432"/>
        </pc:sldMkLst>
      </pc:sldChg>
      <pc:sldChg chg="del">
        <pc:chgData name="Xuhua" userId="9785434e-9de8-4053-8cae-a75fe059478d" providerId="ADAL" clId="{92EFAD1A-A758-4BA6-A698-345B094A6792}" dt="2022-11-29T04:31:52.805" v="15" actId="2696"/>
        <pc:sldMkLst>
          <pc:docMk/>
          <pc:sldMk cId="2692664300" sldId="433"/>
        </pc:sldMkLst>
      </pc:sldChg>
      <pc:sldChg chg="del">
        <pc:chgData name="Xuhua" userId="9785434e-9de8-4053-8cae-a75fe059478d" providerId="ADAL" clId="{92EFAD1A-A758-4BA6-A698-345B094A6792}" dt="2022-12-01T03:19:11.618" v="40" actId="2696"/>
        <pc:sldMkLst>
          <pc:docMk/>
          <pc:sldMk cId="1583552776" sldId="434"/>
        </pc:sldMkLst>
      </pc:sldChg>
      <pc:sldChg chg="del">
        <pc:chgData name="Xuhua" userId="9785434e-9de8-4053-8cae-a75fe059478d" providerId="ADAL" clId="{92EFAD1A-A758-4BA6-A698-345B094A6792}" dt="2022-12-01T03:55:47.237" v="189" actId="2696"/>
        <pc:sldMkLst>
          <pc:docMk/>
          <pc:sldMk cId="3255734493" sldId="447"/>
        </pc:sldMkLst>
      </pc:sldChg>
      <pc:sldChg chg="ord">
        <pc:chgData name="Xuhua" userId="9785434e-9de8-4053-8cae-a75fe059478d" providerId="ADAL" clId="{92EFAD1A-A758-4BA6-A698-345B094A6792}" dt="2022-12-01T03:56:04.970" v="191"/>
        <pc:sldMkLst>
          <pc:docMk/>
          <pc:sldMk cId="1052027071" sldId="449"/>
        </pc:sldMkLst>
      </pc:sldChg>
      <pc:sldChg chg="modSp add mod">
        <pc:chgData name="Xuhua" userId="9785434e-9de8-4053-8cae-a75fe059478d" providerId="ADAL" clId="{92EFAD1A-A758-4BA6-A698-345B094A6792}" dt="2022-12-01T04:10:44.143" v="208" actId="207"/>
        <pc:sldMkLst>
          <pc:docMk/>
          <pc:sldMk cId="2739093661" sldId="450"/>
        </pc:sldMkLst>
        <pc:spChg chg="mod">
          <ac:chgData name="Xuhua" userId="9785434e-9de8-4053-8cae-a75fe059478d" providerId="ADAL" clId="{92EFAD1A-A758-4BA6-A698-345B094A6792}" dt="2022-12-01T04:10:44.143" v="208" actId="207"/>
          <ac:spMkLst>
            <pc:docMk/>
            <pc:sldMk cId="2739093661" sldId="450"/>
            <ac:spMk id="5" creationId="{00000000-0000-0000-0000-000000000000}"/>
          </ac:spMkLst>
        </pc:spChg>
        <pc:spChg chg="mod">
          <ac:chgData name="Xuhua" userId="9785434e-9de8-4053-8cae-a75fe059478d" providerId="ADAL" clId="{92EFAD1A-A758-4BA6-A698-345B094A6792}" dt="2022-12-01T04:08:27.184" v="202" actId="207"/>
          <ac:spMkLst>
            <pc:docMk/>
            <pc:sldMk cId="2739093661" sldId="450"/>
            <ac:spMk id="7" creationId="{D4D4A8F6-D10C-4F0F-892D-1B6D2005EEA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mp\teach\BIO3119\Illustration_Natural_selectio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mp\teach\BIO3119\Illustration_Natural_selec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mp\teach\BIO3119\Illustration_Natural_selec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mp\teach\BIO3119\Illustration_Natural_selec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mp\teach\BIO3119\Illustration_Natural_select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Over_under_dominance!$B$1</c:f>
              <c:strCache>
                <c:ptCount val="1"/>
                <c:pt idx="0">
                  <c:v>q(t|s=0.2, t=0)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Over_under_dominance!$A$2:$A$222</c:f>
              <c:numCache>
                <c:formatCode>General</c:formatCode>
                <c:ptCount val="2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</c:numCache>
            </c:numRef>
          </c:xVal>
          <c:yVal>
            <c:numRef>
              <c:f>Over_under_dominance!$B$2:$B$222</c:f>
              <c:numCache>
                <c:formatCode>General</c:formatCode>
                <c:ptCount val="221"/>
                <c:pt idx="0">
                  <c:v>1.0000000000000001E-5</c:v>
                </c:pt>
                <c:pt idx="1">
                  <c:v>1.1999932000751995E-5</c:v>
                </c:pt>
                <c:pt idx="2">
                  <c:v>1.439982048331156E-5</c:v>
                </c:pt>
                <c:pt idx="3">
                  <c:v>1.7279643580934857E-5</c:v>
                </c:pt>
                <c:pt idx="4">
                  <c:v>2.0735369262465739E-5</c:v>
                </c:pt>
                <c:pt idx="5">
                  <c:v>2.4882150751896931E-5</c:v>
                </c:pt>
                <c:pt idx="6">
                  <c:v>2.9858159911291004E-5</c:v>
                </c:pt>
                <c:pt idx="7">
                  <c:v>3.5829185686961079E-5</c:v>
                </c:pt>
                <c:pt idx="8">
                  <c:v>4.2994149922168649E-5</c:v>
                </c:pt>
                <c:pt idx="9">
                  <c:v>5.1591722988454567E-5</c:v>
                </c:pt>
                <c:pt idx="10">
                  <c:v>6.1908257729408539E-5</c:v>
                </c:pt>
                <c:pt idx="11">
                  <c:v>7.4287303263695001E-5</c:v>
                </c:pt>
                <c:pt idx="12">
                  <c:v>8.9141011574378303E-5</c:v>
                </c:pt>
                <c:pt idx="13">
                  <c:v>1.0696381106031606E-4</c:v>
                </c:pt>
                <c:pt idx="14">
                  <c:v>1.2834879413792618E-4</c:v>
                </c:pt>
                <c:pt idx="15">
                  <c:v>1.5400735263453117E-4</c:v>
                </c:pt>
                <c:pt idx="16">
                  <c:v>1.8479269748803863E-4</c:v>
                </c:pt>
                <c:pt idx="17">
                  <c:v>2.2172802085846174E-4</c:v>
                </c:pt>
                <c:pt idx="18">
                  <c:v>2.6604020217187613E-4</c:v>
                </c:pt>
                <c:pt idx="19">
                  <c:v>3.192001281386284E-4</c:v>
                </c:pt>
                <c:pt idx="20">
                  <c:v>3.8297089388679851E-4</c:v>
                </c:pt>
                <c:pt idx="21">
                  <c:v>4.5946538153120484E-4</c:v>
                </c:pt>
                <c:pt idx="22">
                  <c:v>5.5121497701664528E-4</c:v>
                </c:pt>
                <c:pt idx="23">
                  <c:v>6.6125148850550023E-4</c:v>
                </c:pt>
                <c:pt idx="24">
                  <c:v>7.9320467112521903E-4</c:v>
                </c:pt>
                <c:pt idx="25">
                  <c:v>9.5141814233721611E-4</c:v>
                </c:pt>
                <c:pt idx="26">
                  <c:v>1.1410868843659712E-3</c:v>
                </c:pt>
                <c:pt idx="27">
                  <c:v>1.3684199636710024E-3</c:v>
                </c:pt>
                <c:pt idx="28">
                  <c:v>1.640832531600103E-3</c:v>
                </c:pt>
                <c:pt idx="29">
                  <c:v>1.9671715705086332E-3</c:v>
                </c:pt>
                <c:pt idx="30">
                  <c:v>2.3579801611287626E-3</c:v>
                </c:pt>
                <c:pt idx="31">
                  <c:v>2.8258051869088376E-3</c:v>
                </c:pt>
                <c:pt idx="32">
                  <c:v>3.3855532374341413E-3</c:v>
                </c:pt>
                <c:pt idx="33">
                  <c:v>4.0548988512557026E-3</c:v>
                </c:pt>
                <c:pt idx="34">
                  <c:v>4.8547479049903444E-3</c:v>
                </c:pt>
                <c:pt idx="35">
                  <c:v>5.809756580188381E-3</c:v>
                </c:pt>
                <c:pt idx="36">
                  <c:v>6.9489024884159699E-3</c:v>
                </c:pt>
                <c:pt idx="37">
                  <c:v>8.3060986605310271E-3</c:v>
                </c:pt>
                <c:pt idx="38">
                  <c:v>9.9208325524101429E-3</c:v>
                </c:pt>
                <c:pt idx="39">
                  <c:v>1.183880026089113E-2</c:v>
                </c:pt>
                <c:pt idx="40">
                  <c:v>1.4112490081035222E-2</c:v>
                </c:pt>
                <c:pt idx="41">
                  <c:v>1.680164888322782E-2</c:v>
                </c:pt>
                <c:pt idx="42">
                  <c:v>1.9973539594526545E-2</c:v>
                </c:pt>
                <c:pt idx="43">
                  <c:v>2.3702869407144861E-2</c:v>
                </c:pt>
                <c:pt idx="44">
                  <c:v>2.807123898124804E-2</c:v>
                </c:pt>
                <c:pt idx="45">
                  <c:v>3.3165938126014427E-2</c:v>
                </c:pt>
                <c:pt idx="46">
                  <c:v>3.9077901708359154E-2</c:v>
                </c:pt>
                <c:pt idx="47">
                  <c:v>4.5898652763118754E-2</c:v>
                </c:pt>
                <c:pt idx="48">
                  <c:v>5.3716112374541859E-2</c:v>
                </c:pt>
                <c:pt idx="49">
                  <c:v>6.2609261870006483E-2</c:v>
                </c:pt>
                <c:pt idx="50">
                  <c:v>7.2641810284945346E-2</c:v>
                </c:pt>
                <c:pt idx="51">
                  <c:v>8.3855243187258913E-2</c:v>
                </c:pt>
                <c:pt idx="52">
                  <c:v>9.6261880052602083E-2</c:v>
                </c:pt>
                <c:pt idx="53">
                  <c:v>0.1098387925421382</c:v>
                </c:pt>
                <c:pt idx="54">
                  <c:v>0.12452356076360224</c:v>
                </c:pt>
                <c:pt idx="55">
                  <c:v>0.14021279336348638</c:v>
                </c:pt>
                <c:pt idx="56">
                  <c:v>0.15676406482354124</c:v>
                </c:pt>
                <c:pt idx="57">
                  <c:v>0.1740014460635895</c:v>
                </c:pt>
                <c:pt idx="58">
                  <c:v>0.19172421395389808</c:v>
                </c:pt>
                <c:pt idx="59">
                  <c:v>0.20971776904859846</c:v>
                </c:pt>
                <c:pt idx="60">
                  <c:v>0.22776542172733452</c:v>
                </c:pt>
                <c:pt idx="61">
                  <c:v>0.24565962378391862</c:v>
                </c:pt>
                <c:pt idx="62">
                  <c:v>0.26321143177558348</c:v>
                </c:pt>
                <c:pt idx="63">
                  <c:v>0.28025740735935378</c:v>
                </c:pt>
                <c:pt idx="64">
                  <c:v>0.29666365659052019</c:v>
                </c:pt>
                <c:pt idx="65">
                  <c:v>0.3123271572080637</c:v>
                </c:pt>
                <c:pt idx="66">
                  <c:v>0.32717483686240828</c:v>
                </c:pt>
                <c:pt idx="67">
                  <c:v>0.34116101970688861</c:v>
                </c:pt>
                <c:pt idx="68">
                  <c:v>0.35426387374263563</c:v>
                </c:pt>
                <c:pt idx="69">
                  <c:v>0.36648141111917176</c:v>
                </c:pt>
                <c:pt idx="70">
                  <c:v>0.37782746616144708</c:v>
                </c:pt>
                <c:pt idx="71">
                  <c:v>0.38832793961218393</c:v>
                </c:pt>
                <c:pt idx="72">
                  <c:v>0.39801747664373904</c:v>
                </c:pt>
                <c:pt idx="73">
                  <c:v>0.40693665174487753</c:v>
                </c:pt>
                <c:pt idx="74">
                  <c:v>0.41512966745722751</c:v>
                </c:pt>
                <c:pt idx="75">
                  <c:v>0.42264253267921792</c:v>
                </c:pt>
                <c:pt idx="76">
                  <c:v>0.42952166429441391</c:v>
                </c:pt>
                <c:pt idx="77">
                  <c:v>0.43581284748414484</c:v>
                </c:pt>
                <c:pt idx="78">
                  <c:v>0.44156049035745437</c:v>
                </c:pt>
                <c:pt idx="79">
                  <c:v>0.44680711374904025</c:v>
                </c:pt>
                <c:pt idx="80">
                  <c:v>0.45159302460053685</c:v>
                </c:pt>
                <c:pt idx="81">
                  <c:v>0.45595612958213438</c:v>
                </c:pt>
                <c:pt idx="82">
                  <c:v>0.4599318535489943</c:v>
                </c:pt>
                <c:pt idx="83">
                  <c:v>0.46355313455292763</c:v>
                </c:pt>
                <c:pt idx="84">
                  <c:v>0.46685047324102902</c:v>
                </c:pt>
                <c:pt idx="85">
                  <c:v>0.46985201954706762</c:v>
                </c:pt>
                <c:pt idx="86">
                  <c:v>0.47258368369377846</c:v>
                </c:pt>
                <c:pt idx="87">
                  <c:v>0.475069261794685</c:v>
                </c:pt>
                <c:pt idx="88">
                  <c:v>0.47733056890538283</c:v>
                </c:pt>
                <c:pt idx="89">
                  <c:v>0.47938757435414264</c:v>
                </c:pt>
                <c:pt idx="90">
                  <c:v>0.48125853569462862</c:v>
                </c:pt>
                <c:pt idx="91">
                  <c:v>0.48296012876722455</c:v>
                </c:pt>
                <c:pt idx="92">
                  <c:v>0.48450757221088259</c:v>
                </c:pt>
                <c:pt idx="93">
                  <c:v>0.4859147454001212</c:v>
                </c:pt>
                <c:pt idx="94">
                  <c:v>0.48719429924400781</c:v>
                </c:pt>
                <c:pt idx="95">
                  <c:v>0.48835775961669664</c:v>
                </c:pt>
                <c:pt idx="96">
                  <c:v>0.48941562342425454</c:v>
                </c:pt>
                <c:pt idx="97">
                  <c:v>0.49037744747470358</c:v>
                </c:pt>
                <c:pt idx="98">
                  <c:v>0.49125193042626519</c:v>
                </c:pt>
                <c:pt idx="99">
                  <c:v>0.49204698815703141</c:v>
                </c:pt>
                <c:pt idx="100">
                  <c:v>0.49276982293854776</c:v>
                </c:pt>
                <c:pt idx="101">
                  <c:v>0.49342698681421066</c:v>
                </c:pt>
                <c:pt idx="102">
                  <c:v>0.49402443958705922</c:v>
                </c:pt>
                <c:pt idx="103">
                  <c:v>0.49456760181500198</c:v>
                </c:pt>
                <c:pt idx="104">
                  <c:v>0.49506140319811687</c:v>
                </c:pt>
                <c:pt idx="105">
                  <c:v>0.49551032672484929</c:v>
                </c:pt>
                <c:pt idx="106">
                  <c:v>0.49591844892349823</c:v>
                </c:pt>
                <c:pt idx="107">
                  <c:v>0.49628947654360572</c:v>
                </c:pt>
                <c:pt idx="108">
                  <c:v>0.4966267799696632</c:v>
                </c:pt>
                <c:pt idx="109">
                  <c:v>0.49693342364755322</c:v>
                </c:pt>
                <c:pt idx="110">
                  <c:v>0.49721219378278492</c:v>
                </c:pt>
                <c:pt idx="111">
                  <c:v>0.49746562354913981</c:v>
                </c:pt>
                <c:pt idx="112">
                  <c:v>0.49769601602698654</c:v>
                </c:pt>
                <c:pt idx="113">
                  <c:v>0.49790546507234845</c:v>
                </c:pt>
                <c:pt idx="114">
                  <c:v>0.49809587430084579</c:v>
                </c:pt>
                <c:pt idx="115">
                  <c:v>0.49826897435488871</c:v>
                </c:pt>
                <c:pt idx="116">
                  <c:v>0.49842633860793617</c:v>
                </c:pt>
                <c:pt idx="117">
                  <c:v>0.49856939744621154</c:v>
                </c:pt>
                <c:pt idx="118">
                  <c:v>0.49869945125592546</c:v>
                </c:pt>
                <c:pt idx="119">
                  <c:v>0.49881768223273071</c:v>
                </c:pt>
                <c:pt idx="120">
                  <c:v>0.49892516511976059</c:v>
                </c:pt>
                <c:pt idx="121">
                  <c:v>0.49902287697111292</c:v>
                </c:pt>
                <c:pt idx="122">
                  <c:v>0.49911170602896959</c:v>
                </c:pt>
                <c:pt idx="123">
                  <c:v>0.49919245979462595</c:v>
                </c:pt>
                <c:pt idx="124">
                  <c:v>0.49926587236648173</c:v>
                </c:pt>
                <c:pt idx="125">
                  <c:v>0.49933261111146166</c:v>
                </c:pt>
                <c:pt idx="126">
                  <c:v>0.49939328273033362</c:v>
                </c:pt>
                <c:pt idx="127">
                  <c:v>0.49944843877192768</c:v>
                </c:pt>
                <c:pt idx="128">
                  <c:v>0.49949858064628272</c:v>
                </c:pt>
                <c:pt idx="129">
                  <c:v>0.49954416418221814</c:v>
                </c:pt>
                <c:pt idx="130">
                  <c:v>0.49958560377070527</c:v>
                </c:pt>
                <c:pt idx="131">
                  <c:v>0.49962327613166202</c:v>
                </c:pt>
                <c:pt idx="132">
                  <c:v>0.49965752373838201</c:v>
                </c:pt>
                <c:pt idx="133">
                  <c:v>0.49968865793070461</c:v>
                </c:pt>
                <c:pt idx="134">
                  <c:v>0.4997169617452093</c:v>
                </c:pt>
                <c:pt idx="135">
                  <c:v>0.49974269248814918</c:v>
                </c:pt>
                <c:pt idx="136">
                  <c:v>0.49976608407450401</c:v>
                </c:pt>
                <c:pt idx="137">
                  <c:v>0.49978734915440892</c:v>
                </c:pt>
                <c:pt idx="138">
                  <c:v>0.49980668104628379</c:v>
                </c:pt>
                <c:pt idx="139">
                  <c:v>0.49982425549423326</c:v>
                </c:pt>
                <c:pt idx="140">
                  <c:v>0.49984023226569035</c:v>
                </c:pt>
                <c:pt idx="141">
                  <c:v>0.49985475660382489</c:v>
                </c:pt>
                <c:pt idx="142">
                  <c:v>0.49986796054791882</c:v>
                </c:pt>
                <c:pt idx="143">
                  <c:v>0.49987996413371066</c:v>
                </c:pt>
                <c:pt idx="144">
                  <c:v>0.49989087648461977</c:v>
                </c:pt>
                <c:pt idx="145">
                  <c:v>0.49990079680377025</c:v>
                </c:pt>
                <c:pt idx="146">
                  <c:v>0.49990981527583206</c:v>
                </c:pt>
                <c:pt idx="147">
                  <c:v>0.49991801388687757</c:v>
                </c:pt>
                <c:pt idx="148">
                  <c:v>0.49992546716970654</c:v>
                </c:pt>
                <c:pt idx="149">
                  <c:v>0.49993224288141452</c:v>
                </c:pt>
                <c:pt idx="150">
                  <c:v>0.4999384026193649</c:v>
                </c:pt>
                <c:pt idx="151">
                  <c:v>0.49994400238116354</c:v>
                </c:pt>
                <c:pt idx="152">
                  <c:v>0.49994909307372698</c:v>
                </c:pt>
                <c:pt idx="153">
                  <c:v>0.49995372097607182</c:v>
                </c:pt>
                <c:pt idx="154">
                  <c:v>0.49995792816003254</c:v>
                </c:pt>
                <c:pt idx="155">
                  <c:v>0.49996175287273226</c:v>
                </c:pt>
                <c:pt idx="156">
                  <c:v>0.49996522988428355</c:v>
                </c:pt>
                <c:pt idx="157">
                  <c:v>0.49996839080388022</c:v>
                </c:pt>
                <c:pt idx="158">
                  <c:v>0.49997126436715339</c:v>
                </c:pt>
                <c:pt idx="159">
                  <c:v>0.49997387669740434</c:v>
                </c:pt>
                <c:pt idx="160">
                  <c:v>0.49997625154308895</c:v>
                </c:pt>
                <c:pt idx="161">
                  <c:v>0.49997841049371278</c:v>
                </c:pt>
                <c:pt idx="162">
                  <c:v>0.49998037317609917</c:v>
                </c:pt>
                <c:pt idx="163">
                  <c:v>0.49998215743281493</c:v>
                </c:pt>
                <c:pt idx="164">
                  <c:v>0.49998377948437533</c:v>
                </c:pt>
                <c:pt idx="165">
                  <c:v>0.49998525407670347</c:v>
                </c:pt>
                <c:pt idx="166">
                  <c:v>0.49998659461518391</c:v>
                </c:pt>
                <c:pt idx="167">
                  <c:v>0.49998781328653003</c:v>
                </c:pt>
                <c:pt idx="168">
                  <c:v>0.49998892116957216</c:v>
                </c:pt>
                <c:pt idx="169">
                  <c:v>0.49998992833597422</c:v>
                </c:pt>
                <c:pt idx="170">
                  <c:v>0.49999084394179438</c:v>
                </c:pt>
                <c:pt idx="171">
                  <c:v>0.49999167631072189</c:v>
                </c:pt>
                <c:pt idx="172">
                  <c:v>0.49999243300974699</c:v>
                </c:pt>
                <c:pt idx="173">
                  <c:v>0.49999312091795167</c:v>
                </c:pt>
                <c:pt idx="174">
                  <c:v>0.49999374628904686</c:v>
                </c:pt>
                <c:pt idx="175">
                  <c:v>0.49999431480822432</c:v>
                </c:pt>
                <c:pt idx="176">
                  <c:v>0.49999483164384023</c:v>
                </c:pt>
                <c:pt idx="177">
                  <c:v>0.49999530149440019</c:v>
                </c:pt>
                <c:pt idx="178">
                  <c:v>0.49999572863127284</c:v>
                </c:pt>
                <c:pt idx="179">
                  <c:v>0.49999611693752072</c:v>
                </c:pt>
                <c:pt idx="180">
                  <c:v>0.49999646994320063</c:v>
                </c:pt>
                <c:pt idx="181">
                  <c:v>0.49999679085745508</c:v>
                </c:pt>
                <c:pt idx="182">
                  <c:v>0.49999708259768644</c:v>
                </c:pt>
                <c:pt idx="183">
                  <c:v>0.49999734781607857</c:v>
                </c:pt>
                <c:pt idx="184">
                  <c:v>0.49999758892370777</c:v>
                </c:pt>
                <c:pt idx="185">
                  <c:v>0.49999780811246158</c:v>
                </c:pt>
                <c:pt idx="186">
                  <c:v>0.49999800737496508</c:v>
                </c:pt>
                <c:pt idx="187">
                  <c:v>0.49999818852269551</c:v>
                </c:pt>
                <c:pt idx="188">
                  <c:v>0.49999835320245045</c:v>
                </c:pt>
                <c:pt idx="189">
                  <c:v>0.49999850291131859</c:v>
                </c:pt>
                <c:pt idx="190">
                  <c:v>0.49999863901028962</c:v>
                </c:pt>
                <c:pt idx="191">
                  <c:v>0.49999876273662691</c:v>
                </c:pt>
                <c:pt idx="192">
                  <c:v>0.49999887521511538</c:v>
                </c:pt>
                <c:pt idx="193">
                  <c:v>0.4999989774682867</c:v>
                </c:pt>
                <c:pt idx="194">
                  <c:v>0.49999907042571518</c:v>
                </c:pt>
                <c:pt idx="195">
                  <c:v>0.49999915493246833</c:v>
                </c:pt>
                <c:pt idx="196">
                  <c:v>0.4999992317567894</c:v>
                </c:pt>
                <c:pt idx="197">
                  <c:v>0.49999930159708128</c:v>
                </c:pt>
                <c:pt idx="198">
                  <c:v>0.49999936508825571</c:v>
                </c:pt>
                <c:pt idx="199">
                  <c:v>0.4999994228075052</c:v>
                </c:pt>
                <c:pt idx="200">
                  <c:v>0.49999947527955019</c:v>
                </c:pt>
                <c:pt idx="201">
                  <c:v>0.49999952298140926</c:v>
                </c:pt>
                <c:pt idx="202">
                  <c:v>0.4999995663467357</c:v>
                </c:pt>
                <c:pt idx="203">
                  <c:v>0.49999960576975971</c:v>
                </c:pt>
                <c:pt idx="204">
                  <c:v>0.49999964160887245</c:v>
                </c:pt>
                <c:pt idx="205">
                  <c:v>0.49999967418988406</c:v>
                </c:pt>
                <c:pt idx="206">
                  <c:v>0.49999970380898551</c:v>
                </c:pt>
                <c:pt idx="207">
                  <c:v>0.49999973073544135</c:v>
                </c:pt>
                <c:pt idx="208">
                  <c:v>0.49999975521403761</c:v>
                </c:pt>
                <c:pt idx="209">
                  <c:v>0.49999977746730689</c:v>
                </c:pt>
                <c:pt idx="210">
                  <c:v>0.49999979769755171</c:v>
                </c:pt>
                <c:pt idx="211">
                  <c:v>0.49999981608868338</c:v>
                </c:pt>
                <c:pt idx="212">
                  <c:v>0.49999983280789395</c:v>
                </c:pt>
                <c:pt idx="213">
                  <c:v>0.49999984800717634</c:v>
                </c:pt>
                <c:pt idx="214">
                  <c:v>0.49999986182470574</c:v>
                </c:pt>
                <c:pt idx="215">
                  <c:v>0.49999987438609611</c:v>
                </c:pt>
                <c:pt idx="216">
                  <c:v>0.49999988580554194</c:v>
                </c:pt>
                <c:pt idx="217">
                  <c:v>0.49999989618685631</c:v>
                </c:pt>
                <c:pt idx="218">
                  <c:v>0.49999990562441482</c:v>
                </c:pt>
                <c:pt idx="219">
                  <c:v>0.49999991420401346</c:v>
                </c:pt>
                <c:pt idx="220">
                  <c:v>0.49999992200364862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D9C-434B-844B-BACA31624137}"/>
            </c:ext>
          </c:extLst>
        </c:ser>
        <c:ser>
          <c:idx val="1"/>
          <c:order val="1"/>
          <c:tx>
            <c:strRef>
              <c:f>Over_under_dominance!$D$1</c:f>
              <c:strCache>
                <c:ptCount val="1"/>
                <c:pt idx="0">
                  <c:v>q(t|s=0.2, t = 0)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Over_under_dominance!$A$2:$A$222</c:f>
              <c:numCache>
                <c:formatCode>General</c:formatCode>
                <c:ptCount val="2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</c:numCache>
            </c:numRef>
          </c:xVal>
          <c:yVal>
            <c:numRef>
              <c:f>Over_under_dominance!$D$2:$D$222</c:f>
              <c:numCache>
                <c:formatCode>General</c:formatCode>
                <c:ptCount val="221"/>
                <c:pt idx="0">
                  <c:v>0.99999000000000005</c:v>
                </c:pt>
                <c:pt idx="1">
                  <c:v>0.99998800006799926</c:v>
                </c:pt>
                <c:pt idx="2">
                  <c:v>0.99998560017951665</c:v>
                </c:pt>
                <c:pt idx="3">
                  <c:v>0.999982720356419</c:v>
                </c:pt>
                <c:pt idx="4">
                  <c:v>0.9999792646307375</c:v>
                </c:pt>
                <c:pt idx="5">
                  <c:v>0.99997511784924809</c:v>
                </c:pt>
                <c:pt idx="6">
                  <c:v>0.9999701418400887</c:v>
                </c:pt>
                <c:pt idx="7">
                  <c:v>0.99996417081431299</c:v>
                </c:pt>
                <c:pt idx="8">
                  <c:v>0.99995700585007774</c:v>
                </c:pt>
                <c:pt idx="9">
                  <c:v>0.99994840827701148</c:v>
                </c:pt>
                <c:pt idx="10">
                  <c:v>0.99993809174227055</c:v>
                </c:pt>
                <c:pt idx="11">
                  <c:v>0.99992571269673625</c:v>
                </c:pt>
                <c:pt idx="12">
                  <c:v>0.99991085898842558</c:v>
                </c:pt>
                <c:pt idx="13">
                  <c:v>0.99989303618893965</c:v>
                </c:pt>
                <c:pt idx="14">
                  <c:v>0.99987165120586208</c:v>
                </c:pt>
                <c:pt idx="15">
                  <c:v>0.99984599264736551</c:v>
                </c:pt>
                <c:pt idx="16">
                  <c:v>0.99981520730251205</c:v>
                </c:pt>
                <c:pt idx="17">
                  <c:v>0.9997782719791416</c:v>
                </c:pt>
                <c:pt idx="18">
                  <c:v>0.9997339597978282</c:v>
                </c:pt>
                <c:pt idx="19">
                  <c:v>0.99968079987186143</c:v>
                </c:pt>
                <c:pt idx="20">
                  <c:v>0.99961702910611328</c:v>
                </c:pt>
                <c:pt idx="21">
                  <c:v>0.99954053461846892</c:v>
                </c:pt>
                <c:pt idx="22">
                  <c:v>0.99944878502298351</c:v>
                </c:pt>
                <c:pt idx="23">
                  <c:v>0.99933874851149473</c:v>
                </c:pt>
                <c:pt idx="24">
                  <c:v>0.99920679532887502</c:v>
                </c:pt>
                <c:pt idx="25">
                  <c:v>0.9990485818576631</c:v>
                </c:pt>
                <c:pt idx="26">
                  <c:v>0.99885891311563435</c:v>
                </c:pt>
                <c:pt idx="27">
                  <c:v>0.99863158003632935</c:v>
                </c:pt>
                <c:pt idx="28">
                  <c:v>0.99835916746840037</c:v>
                </c:pt>
                <c:pt idx="29">
                  <c:v>0.99803282842949192</c:v>
                </c:pt>
                <c:pt idx="30">
                  <c:v>0.99764201983887191</c:v>
                </c:pt>
                <c:pt idx="31">
                  <c:v>0.997174194813092</c:v>
                </c:pt>
                <c:pt idx="32">
                  <c:v>0.99661444676256683</c:v>
                </c:pt>
                <c:pt idx="33">
                  <c:v>0.99594510114874546</c:v>
                </c:pt>
                <c:pt idx="34">
                  <c:v>0.99514525209501103</c:v>
                </c:pt>
                <c:pt idx="35">
                  <c:v>0.99419024341981321</c:v>
                </c:pt>
                <c:pt idx="36">
                  <c:v>0.99305109751158593</c:v>
                </c:pt>
                <c:pt idx="37">
                  <c:v>0.99169390133947122</c:v>
                </c:pt>
                <c:pt idx="38">
                  <c:v>0.9900791674475925</c:v>
                </c:pt>
                <c:pt idx="39">
                  <c:v>0.98816119973911198</c:v>
                </c:pt>
                <c:pt idx="40">
                  <c:v>0.98588750991896845</c:v>
                </c:pt>
                <c:pt idx="41">
                  <c:v>0.98319835111677656</c:v>
                </c:pt>
                <c:pt idx="42">
                  <c:v>0.98002646040547858</c:v>
                </c:pt>
                <c:pt idx="43">
                  <c:v>0.97629713059286116</c:v>
                </c:pt>
                <c:pt idx="44">
                  <c:v>0.97192876101875902</c:v>
                </c:pt>
                <c:pt idx="45">
                  <c:v>0.96683406187399379</c:v>
                </c:pt>
                <c:pt idx="46">
                  <c:v>0.96092209829165032</c:v>
                </c:pt>
                <c:pt idx="47">
                  <c:v>0.95410134723689211</c:v>
                </c:pt>
                <c:pt idx="48">
                  <c:v>0.94628388762547055</c:v>
                </c:pt>
                <c:pt idx="49">
                  <c:v>0.93739073813000762</c:v>
                </c:pt>
                <c:pt idx="50">
                  <c:v>0.92735818971507045</c:v>
                </c:pt>
                <c:pt idx="51">
                  <c:v>0.91614475681275864</c:v>
                </c:pt>
                <c:pt idx="52">
                  <c:v>0.90373811994741726</c:v>
                </c:pt>
                <c:pt idx="53">
                  <c:v>0.89016120745788285</c:v>
                </c:pt>
                <c:pt idx="54">
                  <c:v>0.87547643923642038</c:v>
                </c:pt>
                <c:pt idx="55">
                  <c:v>0.85978720663653763</c:v>
                </c:pt>
                <c:pt idx="56">
                  <c:v>0.84323593517648388</c:v>
                </c:pt>
                <c:pt idx="57">
                  <c:v>0.82599855393643651</c:v>
                </c:pt>
                <c:pt idx="58">
                  <c:v>0.80827578604612849</c:v>
                </c:pt>
                <c:pt idx="59">
                  <c:v>0.79028223095142835</c:v>
                </c:pt>
                <c:pt idx="60">
                  <c:v>0.77223457827269226</c:v>
                </c:pt>
                <c:pt idx="61">
                  <c:v>0.75434037621610783</c:v>
                </c:pt>
                <c:pt idx="62">
                  <c:v>0.73678856822444239</c:v>
                </c:pt>
                <c:pt idx="63">
                  <c:v>0.7197425926406712</c:v>
                </c:pt>
                <c:pt idx="64">
                  <c:v>0.70333634340950379</c:v>
                </c:pt>
                <c:pt idx="65">
                  <c:v>0.68767284279195906</c:v>
                </c:pt>
                <c:pt idx="66">
                  <c:v>0.6728251631376132</c:v>
                </c:pt>
                <c:pt idx="67">
                  <c:v>0.65883898029313159</c:v>
                </c:pt>
                <c:pt idx="68">
                  <c:v>0.64573612625738319</c:v>
                </c:pt>
                <c:pt idx="69">
                  <c:v>0.63351858888084578</c:v>
                </c:pt>
                <c:pt idx="70">
                  <c:v>0.62217253383856919</c:v>
                </c:pt>
                <c:pt idx="71">
                  <c:v>0.61167206038783106</c:v>
                </c:pt>
                <c:pt idx="72">
                  <c:v>0.60198252335627478</c:v>
                </c:pt>
                <c:pt idx="73">
                  <c:v>0.59306334825513518</c:v>
                </c:pt>
                <c:pt idx="74">
                  <c:v>0.5848703325427842</c:v>
                </c:pt>
                <c:pt idx="75">
                  <c:v>0.57735746732079285</c:v>
                </c:pt>
                <c:pt idx="76">
                  <c:v>0.57047833570559592</c:v>
                </c:pt>
                <c:pt idx="77">
                  <c:v>0.56418715251586415</c:v>
                </c:pt>
                <c:pt idx="78">
                  <c:v>0.55843950964255384</c:v>
                </c:pt>
                <c:pt idx="79">
                  <c:v>0.5531928862509673</c:v>
                </c:pt>
                <c:pt idx="80">
                  <c:v>0.54840697539947003</c:v>
                </c:pt>
                <c:pt idx="81">
                  <c:v>0.54404387041787194</c:v>
                </c:pt>
                <c:pt idx="82">
                  <c:v>0.54006814645101153</c:v>
                </c:pt>
                <c:pt idx="83">
                  <c:v>0.53644686544707765</c:v>
                </c:pt>
                <c:pt idx="84">
                  <c:v>0.53314952675897576</c:v>
                </c:pt>
                <c:pt idx="85">
                  <c:v>0.53014798045293676</c:v>
                </c:pt>
                <c:pt idx="86">
                  <c:v>0.52741631630622554</c:v>
                </c:pt>
                <c:pt idx="87">
                  <c:v>0.52493073820531866</c:v>
                </c:pt>
                <c:pt idx="88">
                  <c:v>0.5226694310946205</c:v>
                </c:pt>
                <c:pt idx="89">
                  <c:v>0.52061242564586041</c:v>
                </c:pt>
                <c:pt idx="90">
                  <c:v>0.51874146430537416</c:v>
                </c:pt>
                <c:pt idx="91">
                  <c:v>0.51703987123277795</c:v>
                </c:pt>
                <c:pt idx="92">
                  <c:v>0.51549242778911963</c:v>
                </c:pt>
                <c:pt idx="93">
                  <c:v>0.51408525459988086</c:v>
                </c:pt>
                <c:pt idx="94">
                  <c:v>0.51280570075599408</c:v>
                </c:pt>
                <c:pt idx="95">
                  <c:v>0.51164224038330508</c:v>
                </c:pt>
                <c:pt idx="96">
                  <c:v>0.51058437657574707</c:v>
                </c:pt>
                <c:pt idx="97">
                  <c:v>0.50962255252529787</c:v>
                </c:pt>
                <c:pt idx="98">
                  <c:v>0.50874806957373608</c:v>
                </c:pt>
                <c:pt idx="99">
                  <c:v>0.5079530118429697</c:v>
                </c:pt>
                <c:pt idx="100">
                  <c:v>0.50723017706145324</c:v>
                </c:pt>
                <c:pt idx="101">
                  <c:v>0.50657301318579029</c:v>
                </c:pt>
                <c:pt idx="102">
                  <c:v>0.50597556041294167</c:v>
                </c:pt>
                <c:pt idx="103">
                  <c:v>0.50543239818499885</c:v>
                </c:pt>
                <c:pt idx="104">
                  <c:v>0.50493859680188391</c:v>
                </c:pt>
                <c:pt idx="105">
                  <c:v>0.50448967327515137</c:v>
                </c:pt>
                <c:pt idx="106">
                  <c:v>0.50408155107650232</c:v>
                </c:pt>
                <c:pt idx="107">
                  <c:v>0.50371052345639478</c:v>
                </c:pt>
                <c:pt idx="108">
                  <c:v>0.50337322003033724</c:v>
                </c:pt>
                <c:pt idx="109">
                  <c:v>0.50306657635244723</c:v>
                </c:pt>
                <c:pt idx="110">
                  <c:v>0.50278780621721542</c:v>
                </c:pt>
                <c:pt idx="111">
                  <c:v>0.50253437645086052</c:v>
                </c:pt>
                <c:pt idx="112">
                  <c:v>0.50230398397301379</c:v>
                </c:pt>
                <c:pt idx="113">
                  <c:v>0.50209453492765177</c:v>
                </c:pt>
                <c:pt idx="114">
                  <c:v>0.50190412569915444</c:v>
                </c:pt>
                <c:pt idx="115">
                  <c:v>0.50173102564511152</c:v>
                </c:pt>
                <c:pt idx="116">
                  <c:v>0.50157366139206405</c:v>
                </c:pt>
                <c:pt idx="117">
                  <c:v>0.50143060255378868</c:v>
                </c:pt>
                <c:pt idx="118">
                  <c:v>0.5013005487440747</c:v>
                </c:pt>
                <c:pt idx="119">
                  <c:v>0.5011823177672694</c:v>
                </c:pt>
                <c:pt idx="120">
                  <c:v>0.50107483488023952</c:v>
                </c:pt>
                <c:pt idx="121">
                  <c:v>0.50097712302888719</c:v>
                </c:pt>
                <c:pt idx="122">
                  <c:v>0.50088829397103052</c:v>
                </c:pt>
                <c:pt idx="123">
                  <c:v>0.50080754020537421</c:v>
                </c:pt>
                <c:pt idx="124">
                  <c:v>0.50073412763351843</c:v>
                </c:pt>
                <c:pt idx="125">
                  <c:v>0.50066738888853857</c:v>
                </c:pt>
                <c:pt idx="126">
                  <c:v>0.50060671726966655</c:v>
                </c:pt>
                <c:pt idx="127">
                  <c:v>0.50055156122807243</c:v>
                </c:pt>
                <c:pt idx="128">
                  <c:v>0.50050141935371739</c:v>
                </c:pt>
                <c:pt idx="129">
                  <c:v>0.50045583581778197</c:v>
                </c:pt>
                <c:pt idx="130">
                  <c:v>0.50041439622929484</c:v>
                </c:pt>
                <c:pt idx="131">
                  <c:v>0.50037672386833809</c:v>
                </c:pt>
                <c:pt idx="132">
                  <c:v>0.5003424762616181</c:v>
                </c:pt>
                <c:pt idx="133">
                  <c:v>0.50031134206929551</c:v>
                </c:pt>
                <c:pt idx="134">
                  <c:v>0.50028303825479081</c:v>
                </c:pt>
                <c:pt idx="135">
                  <c:v>0.50025730751185093</c:v>
                </c:pt>
                <c:pt idx="136">
                  <c:v>0.50023391592549604</c:v>
                </c:pt>
                <c:pt idx="137">
                  <c:v>0.50021265084559119</c:v>
                </c:pt>
                <c:pt idx="138">
                  <c:v>0.50019331895371633</c:v>
                </c:pt>
                <c:pt idx="139">
                  <c:v>0.50017574450576685</c:v>
                </c:pt>
                <c:pt idx="140">
                  <c:v>0.5001597677343097</c:v>
                </c:pt>
                <c:pt idx="141">
                  <c:v>0.50014524339617517</c:v>
                </c:pt>
                <c:pt idx="142">
                  <c:v>0.50013203945208118</c:v>
                </c:pt>
                <c:pt idx="143">
                  <c:v>0.50012003586628939</c:v>
                </c:pt>
                <c:pt idx="144">
                  <c:v>0.50010912351538028</c:v>
                </c:pt>
                <c:pt idx="145">
                  <c:v>0.5000992031962298</c:v>
                </c:pt>
                <c:pt idx="146">
                  <c:v>0.500090184724168</c:v>
                </c:pt>
                <c:pt idx="147">
                  <c:v>0.50008198611312249</c:v>
                </c:pt>
                <c:pt idx="148">
                  <c:v>0.50007453283029357</c:v>
                </c:pt>
                <c:pt idx="149">
                  <c:v>0.50006775711858553</c:v>
                </c:pt>
                <c:pt idx="150">
                  <c:v>0.50006159738063516</c:v>
                </c:pt>
                <c:pt idx="151">
                  <c:v>0.50005599761883646</c:v>
                </c:pt>
                <c:pt idx="152">
                  <c:v>0.50005090692627296</c:v>
                </c:pt>
                <c:pt idx="153">
                  <c:v>0.50004627902392818</c:v>
                </c:pt>
                <c:pt idx="154">
                  <c:v>0.50004207183996752</c:v>
                </c:pt>
                <c:pt idx="155">
                  <c:v>0.50003824712726785</c:v>
                </c:pt>
                <c:pt idx="156">
                  <c:v>0.50003477011571651</c:v>
                </c:pt>
                <c:pt idx="157">
                  <c:v>0.50003160919611978</c:v>
                </c:pt>
                <c:pt idx="158">
                  <c:v>0.50002873563284655</c:v>
                </c:pt>
                <c:pt idx="159">
                  <c:v>0.50002612330259566</c:v>
                </c:pt>
                <c:pt idx="160">
                  <c:v>0.500023748456911</c:v>
                </c:pt>
                <c:pt idx="161">
                  <c:v>0.50002158950628717</c:v>
                </c:pt>
                <c:pt idx="162">
                  <c:v>0.50001962682390078</c:v>
                </c:pt>
                <c:pt idx="163">
                  <c:v>0.50001784256718507</c:v>
                </c:pt>
                <c:pt idx="164">
                  <c:v>0.50001622051562467</c:v>
                </c:pt>
                <c:pt idx="165">
                  <c:v>0.50001474592329653</c:v>
                </c:pt>
                <c:pt idx="166">
                  <c:v>0.50001340538481609</c:v>
                </c:pt>
                <c:pt idx="167">
                  <c:v>0.50001218671346992</c:v>
                </c:pt>
                <c:pt idx="168">
                  <c:v>0.50001107883042784</c:v>
                </c:pt>
                <c:pt idx="169">
                  <c:v>0.50001007166402578</c:v>
                </c:pt>
                <c:pt idx="170">
                  <c:v>0.50000915605820562</c:v>
                </c:pt>
                <c:pt idx="171">
                  <c:v>0.50000832368927806</c:v>
                </c:pt>
                <c:pt idx="172">
                  <c:v>0.50000756699025295</c:v>
                </c:pt>
                <c:pt idx="173">
                  <c:v>0.50000687908204833</c:v>
                </c:pt>
                <c:pt idx="174">
                  <c:v>0.50000625371095309</c:v>
                </c:pt>
                <c:pt idx="175">
                  <c:v>0.50000568519177557</c:v>
                </c:pt>
                <c:pt idx="176">
                  <c:v>0.50000516835615971</c:v>
                </c:pt>
                <c:pt idx="177">
                  <c:v>0.50000469850559981</c:v>
                </c:pt>
                <c:pt idx="178">
                  <c:v>0.50000427136872716</c:v>
                </c:pt>
                <c:pt idx="179">
                  <c:v>0.50000388306247923</c:v>
                </c:pt>
                <c:pt idx="180">
                  <c:v>0.50000353005679932</c:v>
                </c:pt>
                <c:pt idx="181">
                  <c:v>0.50000320914254481</c:v>
                </c:pt>
                <c:pt idx="182">
                  <c:v>0.50000291740231351</c:v>
                </c:pt>
                <c:pt idx="183">
                  <c:v>0.50000265218392137</c:v>
                </c:pt>
                <c:pt idx="184">
                  <c:v>0.50000241107629217</c:v>
                </c:pt>
                <c:pt idx="185">
                  <c:v>0.50000219188753836</c:v>
                </c:pt>
                <c:pt idx="186">
                  <c:v>0.50000199262503486</c:v>
                </c:pt>
                <c:pt idx="187">
                  <c:v>0.50000181147730438</c:v>
                </c:pt>
                <c:pt idx="188">
                  <c:v>0.50000164679754944</c:v>
                </c:pt>
                <c:pt idx="189">
                  <c:v>0.50000149708868136</c:v>
                </c:pt>
                <c:pt idx="190">
                  <c:v>0.50000136098971038</c:v>
                </c:pt>
                <c:pt idx="191">
                  <c:v>0.50000123726337309</c:v>
                </c:pt>
                <c:pt idx="192">
                  <c:v>0.50000112478488468</c:v>
                </c:pt>
                <c:pt idx="193">
                  <c:v>0.5000010225317133</c:v>
                </c:pt>
                <c:pt idx="194">
                  <c:v>0.50000092957428477</c:v>
                </c:pt>
                <c:pt idx="195">
                  <c:v>0.50000084506753162</c:v>
                </c:pt>
                <c:pt idx="196">
                  <c:v>0.5000007682432106</c:v>
                </c:pt>
                <c:pt idx="197">
                  <c:v>0.50000069840291872</c:v>
                </c:pt>
                <c:pt idx="198">
                  <c:v>0.50000063491174429</c:v>
                </c:pt>
                <c:pt idx="199">
                  <c:v>0.5000005771924948</c:v>
                </c:pt>
                <c:pt idx="200">
                  <c:v>0.50000052472044987</c:v>
                </c:pt>
                <c:pt idx="201">
                  <c:v>0.50000047701859074</c:v>
                </c:pt>
                <c:pt idx="202">
                  <c:v>0.5000004336532643</c:v>
                </c:pt>
                <c:pt idx="203">
                  <c:v>0.50000039423024023</c:v>
                </c:pt>
                <c:pt idx="204">
                  <c:v>0.50000035839112744</c:v>
                </c:pt>
                <c:pt idx="205">
                  <c:v>0.50000032581011589</c:v>
                </c:pt>
                <c:pt idx="206">
                  <c:v>0.50000029619101449</c:v>
                </c:pt>
                <c:pt idx="207">
                  <c:v>0.50000026926455865</c:v>
                </c:pt>
                <c:pt idx="208">
                  <c:v>0.50000024478596239</c:v>
                </c:pt>
                <c:pt idx="209">
                  <c:v>0.50000022253269305</c:v>
                </c:pt>
                <c:pt idx="210">
                  <c:v>0.50000020230244824</c:v>
                </c:pt>
                <c:pt idx="211">
                  <c:v>0.50000018391131662</c:v>
                </c:pt>
                <c:pt idx="212">
                  <c:v>0.50000016719210605</c:v>
                </c:pt>
                <c:pt idx="213">
                  <c:v>0.50000015199282366</c:v>
                </c:pt>
                <c:pt idx="214">
                  <c:v>0.50000013817529421</c:v>
                </c:pt>
                <c:pt idx="215">
                  <c:v>0.50000012561390383</c:v>
                </c:pt>
                <c:pt idx="216">
                  <c:v>0.500000114194458</c:v>
                </c:pt>
                <c:pt idx="217">
                  <c:v>0.50000010381314364</c:v>
                </c:pt>
                <c:pt idx="218">
                  <c:v>0.50000009437558512</c:v>
                </c:pt>
                <c:pt idx="219">
                  <c:v>0.50000008579598643</c:v>
                </c:pt>
                <c:pt idx="220">
                  <c:v>0.50000007799635127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D9C-434B-844B-BACA31624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1024264"/>
        <c:axId val="571033448"/>
      </c:scatterChart>
      <c:valAx>
        <c:axId val="571024264"/>
        <c:scaling>
          <c:orientation val="minMax"/>
          <c:max val="22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(generations)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033448"/>
        <c:crosses val="autoZero"/>
        <c:crossBetween val="midCat"/>
      </c:valAx>
      <c:valAx>
        <c:axId val="571033448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024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hybrid_depression!$B$1</c:f>
              <c:strCache>
                <c:ptCount val="1"/>
                <c:pt idx="0">
                  <c:v>qt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hybrid_depression!$A$2:$A$202</c:f>
              <c:numCache>
                <c:formatCode>General</c:formatCode>
                <c:ptCount val="2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</c:numCache>
            </c:numRef>
          </c:xVal>
          <c:yVal>
            <c:numRef>
              <c:f>hybrid_depression!$B$2:$B$202</c:f>
              <c:numCache>
                <c:formatCode>General</c:formatCode>
                <c:ptCount val="201"/>
                <c:pt idx="0">
                  <c:v>0.34</c:v>
                </c:pt>
                <c:pt idx="1">
                  <c:v>0.34046426945835234</c:v>
                </c:pt>
                <c:pt idx="2">
                  <c:v>0.34096119815113157</c:v>
                </c:pt>
                <c:pt idx="3">
                  <c:v>0.34149312951839977</c:v>
                </c:pt>
                <c:pt idx="4">
                  <c:v>0.34206258152780461</c:v>
                </c:pt>
                <c:pt idx="5">
                  <c:v>0.34267226053103855</c:v>
                </c:pt>
                <c:pt idx="6">
                  <c:v>0.3433250763296512</c:v>
                </c:pt>
                <c:pt idx="7">
                  <c:v>0.34402415856816948</c:v>
                </c:pt>
                <c:pt idx="8">
                  <c:v>0.34477287458507511</c:v>
                </c:pt>
                <c:pt idx="9">
                  <c:v>0.34557484886614909</c:v>
                </c:pt>
                <c:pt idx="10">
                  <c:v>0.34643398426014643</c:v>
                </c:pt>
                <c:pt idx="11">
                  <c:v>0.34735448513383133</c:v>
                </c:pt>
                <c:pt idx="12">
                  <c:v>0.34834088266220864</c:v>
                </c:pt>
                <c:pt idx="13">
                  <c:v>0.34939806247043431</c:v>
                </c:pt>
                <c:pt idx="14">
                  <c:v>0.35053129486646223</c:v>
                </c:pt>
                <c:pt idx="15">
                  <c:v>0.35174626792803793</c:v>
                </c:pt>
                <c:pt idx="16">
                  <c:v>0.35304912373416503</c:v>
                </c:pt>
                <c:pt idx="17">
                  <c:v>0.3544464980595563</c:v>
                </c:pt>
                <c:pt idx="18">
                  <c:v>0.35594556388061394</c:v>
                </c:pt>
                <c:pt idx="19">
                  <c:v>0.3575540790727692</c:v>
                </c:pt>
                <c:pt idx="20">
                  <c:v>0.35928043871090037</c:v>
                </c:pt>
                <c:pt idx="21">
                  <c:v>0.36113373241605834</c:v>
                </c:pt>
                <c:pt idx="22">
                  <c:v>0.36312380722140802</c:v>
                </c:pt>
                <c:pt idx="23">
                  <c:v>0.36526133645604181</c:v>
                </c:pt>
                <c:pt idx="24">
                  <c:v>0.36755789516420118</c:v>
                </c:pt>
                <c:pt idx="25">
                  <c:v>0.37002604258532507</c:v>
                </c:pt>
                <c:pt idx="26">
                  <c:v>0.37267941221158568</c:v>
                </c:pt>
                <c:pt idx="27">
                  <c:v>0.37553280990643795</c:v>
                </c:pt>
                <c:pt idx="28">
                  <c:v>0.37860232049974851</c:v>
                </c:pt>
                <c:pt idx="29">
                  <c:v>0.38190542315822268</c:v>
                </c:pt>
                <c:pt idx="30">
                  <c:v>0.38546111564534052</c:v>
                </c:pt>
                <c:pt idx="31">
                  <c:v>0.38929004730794214</c:v>
                </c:pt>
                <c:pt idx="32">
                  <c:v>0.39341466022413857</c:v>
                </c:pt>
                <c:pt idx="33">
                  <c:v>0.39785933737645768</c:v>
                </c:pt>
                <c:pt idx="34">
                  <c:v>0.40265055591939825</c:v>
                </c:pt>
                <c:pt idx="35">
                  <c:v>0.40781704252044287</c:v>
                </c:pt>
                <c:pt idx="36">
                  <c:v>0.41338992627753429</c:v>
                </c:pt>
                <c:pt idx="37">
                  <c:v>0.41940288274115534</c:v>
                </c:pt>
                <c:pt idx="38">
                  <c:v>0.42589225995757818</c:v>
                </c:pt>
                <c:pt idx="39">
                  <c:v>0.43289717403799638</c:v>
                </c:pt>
                <c:pt idx="40">
                  <c:v>0.44045955736003961</c:v>
                </c:pt>
                <c:pt idx="41">
                  <c:v>0.44862413692538783</c:v>
                </c:pt>
                <c:pt idx="42">
                  <c:v>0.45743831344224251</c:v>
                </c:pt>
                <c:pt idx="43">
                  <c:v>0.46695190323997654</c:v>
                </c:pt>
                <c:pt idx="44">
                  <c:v>0.47721669514772325</c:v>
                </c:pt>
                <c:pt idx="45">
                  <c:v>0.48828576321595601</c:v>
                </c:pt>
                <c:pt idx="46">
                  <c:v>0.50021246429036714</c:v>
                </c:pt>
                <c:pt idx="47">
                  <c:v>0.5130490382971884</c:v>
                </c:pt>
                <c:pt idx="48">
                  <c:v>0.52684472101335444</c:v>
                </c:pt>
                <c:pt idx="49">
                  <c:v>0.54164327781255217</c:v>
                </c:pt>
                <c:pt idx="50">
                  <c:v>0.55747987789132258</c:v>
                </c:pt>
                <c:pt idx="51">
                  <c:v>0.57437725918673377</c:v>
                </c:pt>
                <c:pt idx="52">
                  <c:v>0.59234119353118875</c:v>
                </c:pt>
                <c:pt idx="53">
                  <c:v>0.61135535863309376</c:v>
                </c:pt>
                <c:pt idx="54">
                  <c:v>0.63137586447867711</c:v>
                </c:pt>
                <c:pt idx="55">
                  <c:v>0.65232586513540647</c:v>
                </c:pt>
                <c:pt idx="56">
                  <c:v>0.67409089646414322</c:v>
                </c:pt>
                <c:pt idx="57">
                  <c:v>0.6965157781028013</c:v>
                </c:pt>
                <c:pt idx="58">
                  <c:v>0.71940404173211969</c:v>
                </c:pt>
                <c:pt idx="59">
                  <c:v>0.74252081634060452</c:v>
                </c:pt>
                <c:pt idx="60">
                  <c:v>0.76559983785546148</c:v>
                </c:pt>
                <c:pt idx="61">
                  <c:v>0.78835471898182663</c:v>
                </c:pt>
                <c:pt idx="62">
                  <c:v>0.8104938621957356</c:v>
                </c:pt>
                <c:pt idx="63">
                  <c:v>0.83173757701069329</c:v>
                </c:pt>
                <c:pt idx="64">
                  <c:v>0.85183530666344132</c:v>
                </c:pt>
                <c:pt idx="65">
                  <c:v>0.87058061777866369</c:v>
                </c:pt>
                <c:pt idx="66">
                  <c:v>0.88782189445571236</c:v>
                </c:pt>
                <c:pt idx="67">
                  <c:v>0.90346745889605828</c:v>
                </c:pt>
                <c:pt idx="68">
                  <c:v>0.91748488948643725</c:v>
                </c:pt>
                <c:pt idx="69">
                  <c:v>0.92989531388131685</c:v>
                </c:pt>
                <c:pt idx="70">
                  <c:v>0.94076415360205257</c:v>
                </c:pt>
                <c:pt idx="71">
                  <c:v>0.95019006308427634</c:v>
                </c:pt>
                <c:pt idx="72">
                  <c:v>0.95829367307382018</c:v>
                </c:pt>
                <c:pt idx="73">
                  <c:v>0.96520735482275444</c:v>
                </c:pt>
                <c:pt idx="74">
                  <c:v>0.97106673449841019</c:v>
                </c:pt>
                <c:pt idx="75">
                  <c:v>0.97600423970993988</c:v>
                </c:pt>
                <c:pt idx="76">
                  <c:v>0.98014462541892466</c:v>
                </c:pt>
                <c:pt idx="77">
                  <c:v>0.98360222278292408</c:v>
                </c:pt>
                <c:pt idx="78">
                  <c:v>0.98647956399738645</c:v>
                </c:pt>
                <c:pt idx="79">
                  <c:v>0.98886702623139067</c:v>
                </c:pt>
                <c:pt idx="80">
                  <c:v>0.99084317518103893</c:v>
                </c:pt>
                <c:pt idx="81">
                  <c:v>0.99247554741182098</c:v>
                </c:pt>
                <c:pt idx="82">
                  <c:v>0.99382167314653336</c:v>
                </c:pt>
                <c:pt idx="83">
                  <c:v>0.99493019778041492</c:v>
                </c:pt>
                <c:pt idx="84">
                  <c:v>0.99584200699435266</c:v>
                </c:pt>
                <c:pt idx="85">
                  <c:v>0.99659129612492148</c:v>
                </c:pt>
                <c:pt idx="86">
                  <c:v>0.99720655046059758</c:v>
                </c:pt>
                <c:pt idx="87">
                  <c:v>0.99771142111293765</c:v>
                </c:pt>
                <c:pt idx="88">
                  <c:v>0.99812549291340602</c:v>
                </c:pt>
                <c:pt idx="89">
                  <c:v>0.99846494806931241</c:v>
                </c:pt>
                <c:pt idx="90">
                  <c:v>0.99874313342750265</c:v>
                </c:pt>
                <c:pt idx="91">
                  <c:v>0.99897104117768476</c:v>
                </c:pt>
                <c:pt idx="92">
                  <c:v>0.99915771343686111</c:v>
                </c:pt>
                <c:pt idx="93">
                  <c:v>0.99931058092715708</c:v>
                </c:pt>
                <c:pt idx="94">
                  <c:v>0.99943574525621781</c:v>
                </c:pt>
                <c:pt idx="95">
                  <c:v>0.99953821337294912</c:v>
                </c:pt>
                <c:pt idx="96">
                  <c:v>0.99962209175450178</c:v>
                </c:pt>
                <c:pt idx="97">
                  <c:v>0.99969074687555903</c:v>
                </c:pt>
                <c:pt idx="98">
                  <c:v>0.99974693757034128</c:v>
                </c:pt>
                <c:pt idx="99">
                  <c:v>0.99979292404724418</c:v>
                </c:pt>
                <c:pt idx="100">
                  <c:v>0.99983055756515726</c:v>
                </c:pt>
                <c:pt idx="101">
                  <c:v>0.99986135412887656</c:v>
                </c:pt>
                <c:pt idx="102">
                  <c:v>0.99988655500263912</c:v>
                </c:pt>
                <c:pt idx="103">
                  <c:v>0.99990717636691473</c:v>
                </c:pt>
                <c:pt idx="104">
                  <c:v>0.99992405004437879</c:v>
                </c:pt>
                <c:pt idx="105">
                  <c:v>0.9999378568866385</c:v>
                </c:pt>
                <c:pt idx="106">
                  <c:v>0.99994915413451702</c:v>
                </c:pt>
                <c:pt idx="107">
                  <c:v>0.99995839783313456</c:v>
                </c:pt>
                <c:pt idx="108">
                  <c:v>0.99996596119120873</c:v>
                </c:pt>
                <c:pt idx="109">
                  <c:v>0.99997214961548719</c:v>
                </c:pt>
                <c:pt idx="110">
                  <c:v>0.99997721302048093</c:v>
                </c:pt>
                <c:pt idx="111">
                  <c:v>0.99998135590597659</c:v>
                </c:pt>
                <c:pt idx="112">
                  <c:v>0.99998474560623507</c:v>
                </c:pt>
                <c:pt idx="113">
                  <c:v>0.99998751904198824</c:v>
                </c:pt>
                <c:pt idx="114">
                  <c:v>0.99998978824657392</c:v>
                </c:pt>
                <c:pt idx="115">
                  <c:v>0.99999164488850978</c:v>
                </c:pt>
                <c:pt idx="116">
                  <c:v>0.99999316397257421</c:v>
                </c:pt>
                <c:pt idx="117">
                  <c:v>0.99999440686849994</c:v>
                </c:pt>
                <c:pt idx="118">
                  <c:v>0.99999542378934869</c:v>
                </c:pt>
                <c:pt idx="119">
                  <c:v>0.99999625581951457</c:v>
                </c:pt>
                <c:pt idx="120">
                  <c:v>0.99999693657415745</c:v>
                </c:pt>
                <c:pt idx="121">
                  <c:v>0.99999749355702905</c:v>
                </c:pt>
                <c:pt idx="122">
                  <c:v>0.99999794927149266</c:v>
                </c:pt>
                <c:pt idx="123">
                  <c:v>0.99999832212958784</c:v>
                </c:pt>
                <c:pt idx="124">
                  <c:v>0.99999862719584209</c:v>
                </c:pt>
                <c:pt idx="125">
                  <c:v>0.99999887679586608</c:v>
                </c:pt>
                <c:pt idx="126">
                  <c:v>0.99999908101430957</c:v>
                </c:pt>
                <c:pt idx="127">
                  <c:v>0.99999924810228891</c:v>
                </c:pt>
                <c:pt idx="128">
                  <c:v>0.99999938481074402</c:v>
                </c:pt>
                <c:pt idx="129">
                  <c:v>0.99999949666318899</c:v>
                </c:pt>
                <c:pt idx="130">
                  <c:v>0.99999958817887447</c:v>
                </c:pt>
                <c:pt idx="131">
                  <c:v>0.99999966305537691</c:v>
                </c:pt>
                <c:pt idx="132">
                  <c:v>0.99999972431799156</c:v>
                </c:pt>
                <c:pt idx="133">
                  <c:v>0.99999977444196353</c:v>
                </c:pt>
                <c:pt idx="134">
                  <c:v>0.99999981545249583</c:v>
                </c:pt>
                <c:pt idx="135">
                  <c:v>0.99999984900657435</c:v>
                </c:pt>
                <c:pt idx="136">
                  <c:v>0.99999987645991562</c:v>
                </c:pt>
                <c:pt idx="137">
                  <c:v>0.99999989892174324</c:v>
                </c:pt>
                <c:pt idx="138">
                  <c:v>0.99999991729960414</c:v>
                </c:pt>
                <c:pt idx="139">
                  <c:v>0.99999993233603701</c:v>
                </c:pt>
                <c:pt idx="140">
                  <c:v>0.99999994463857389</c:v>
                </c:pt>
                <c:pt idx="141">
                  <c:v>0.99999995470428671</c:v>
                </c:pt>
                <c:pt idx="142">
                  <c:v>0.99999996293987004</c:v>
                </c:pt>
                <c:pt idx="143">
                  <c:v>0.99999996967807481</c:v>
                </c:pt>
                <c:pt idx="144">
                  <c:v>0.9999999751911518</c:v>
                </c:pt>
                <c:pt idx="145">
                  <c:v>0.99999997970185117</c:v>
                </c:pt>
                <c:pt idx="146">
                  <c:v>0.99999998339242357</c:v>
                </c:pt>
                <c:pt idx="147">
                  <c:v>0.99999998641198273</c:v>
                </c:pt>
                <c:pt idx="148">
                  <c:v>0.99999998888253139</c:v>
                </c:pt>
                <c:pt idx="149">
                  <c:v>0.99999999090388925</c:v>
                </c:pt>
                <c:pt idx="150">
                  <c:v>0.99999999255772754</c:v>
                </c:pt>
                <c:pt idx="151">
                  <c:v>0.99999999391086791</c:v>
                </c:pt>
                <c:pt idx="152">
                  <c:v>0.99999999501798298</c:v>
                </c:pt>
                <c:pt idx="153">
                  <c:v>0.99999999592380429</c:v>
                </c:pt>
                <c:pt idx="154">
                  <c:v>0.99999999666493078</c:v>
                </c:pt>
                <c:pt idx="155">
                  <c:v>0.99999999727130695</c:v>
                </c:pt>
                <c:pt idx="156">
                  <c:v>0.99999999776743298</c:v>
                </c:pt>
                <c:pt idx="157">
                  <c:v>0.99999999817335428</c:v>
                </c:pt>
                <c:pt idx="158">
                  <c:v>0.99999999850547161</c:v>
                </c:pt>
                <c:pt idx="159">
                  <c:v>0.99999999877720425</c:v>
                </c:pt>
                <c:pt idx="160">
                  <c:v>0.99999999899953085</c:v>
                </c:pt>
                <c:pt idx="161">
                  <c:v>0.99999999918143434</c:v>
                </c:pt>
                <c:pt idx="162">
                  <c:v>0.9999999993302644</c:v>
                </c:pt>
                <c:pt idx="163">
                  <c:v>0.99999999945203444</c:v>
                </c:pt>
                <c:pt idx="164">
                  <c:v>0.99999999955166474</c:v>
                </c:pt>
                <c:pt idx="165">
                  <c:v>0.99999999963318031</c:v>
                </c:pt>
                <c:pt idx="166">
                  <c:v>0.99999999969987485</c:v>
                </c:pt>
                <c:pt idx="167">
                  <c:v>0.99999999975444309</c:v>
                </c:pt>
                <c:pt idx="168">
                  <c:v>0.99999999979908982</c:v>
                </c:pt>
                <c:pt idx="169">
                  <c:v>0.99999999983561894</c:v>
                </c:pt>
                <c:pt idx="170">
                  <c:v>0.99999999986550636</c:v>
                </c:pt>
                <c:pt idx="171">
                  <c:v>0.99999999988995969</c:v>
                </c:pt>
                <c:pt idx="172">
                  <c:v>0.99999999990996702</c:v>
                </c:pt>
                <c:pt idx="173">
                  <c:v>0.9999999999263367</c:v>
                </c:pt>
                <c:pt idx="174">
                  <c:v>0.99999999993972999</c:v>
                </c:pt>
                <c:pt idx="175">
                  <c:v>0.99999999995068811</c:v>
                </c:pt>
                <c:pt idx="176">
                  <c:v>0.99999999995965394</c:v>
                </c:pt>
                <c:pt idx="177">
                  <c:v>0.99999999996698963</c:v>
                </c:pt>
                <c:pt idx="178">
                  <c:v>0.99999999997299149</c:v>
                </c:pt>
                <c:pt idx="179">
                  <c:v>0.99999999997790212</c:v>
                </c:pt>
                <c:pt idx="180">
                  <c:v>0.99999999998191991</c:v>
                </c:pt>
                <c:pt idx="181">
                  <c:v>0.99999999998520717</c:v>
                </c:pt>
                <c:pt idx="182">
                  <c:v>0.99999999998789679</c:v>
                </c:pt>
                <c:pt idx="183">
                  <c:v>0.99999999999009737</c:v>
                </c:pt>
                <c:pt idx="184">
                  <c:v>0.99999999999189781</c:v>
                </c:pt>
                <c:pt idx="185">
                  <c:v>0.99999999999337097</c:v>
                </c:pt>
                <c:pt idx="186">
                  <c:v>0.99999999999457623</c:v>
                </c:pt>
                <c:pt idx="187">
                  <c:v>0.99999999999556233</c:v>
                </c:pt>
                <c:pt idx="188">
                  <c:v>0.99999999999636913</c:v>
                </c:pt>
                <c:pt idx="189">
                  <c:v>0.99999999999702927</c:v>
                </c:pt>
                <c:pt idx="190">
                  <c:v>0.99999999999756939</c:v>
                </c:pt>
                <c:pt idx="191">
                  <c:v>0.99999999999801126</c:v>
                </c:pt>
                <c:pt idx="192">
                  <c:v>0.99999999999837286</c:v>
                </c:pt>
                <c:pt idx="193">
                  <c:v>0.99999999999866873</c:v>
                </c:pt>
                <c:pt idx="194">
                  <c:v>0.99999999999891076</c:v>
                </c:pt>
                <c:pt idx="195">
                  <c:v>0.99999999999910882</c:v>
                </c:pt>
                <c:pt idx="196">
                  <c:v>0.99999999999927092</c:v>
                </c:pt>
                <c:pt idx="197">
                  <c:v>0.99999999999940348</c:v>
                </c:pt>
                <c:pt idx="198">
                  <c:v>0.99999999999951195</c:v>
                </c:pt>
                <c:pt idx="199">
                  <c:v>0.99999999999960076</c:v>
                </c:pt>
                <c:pt idx="200">
                  <c:v>0.99999999999967337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226-412C-A582-B3F77823977C}"/>
            </c:ext>
          </c:extLst>
        </c:ser>
        <c:ser>
          <c:idx val="1"/>
          <c:order val="1"/>
          <c:tx>
            <c:strRef>
              <c:f>hybrid_depression!$C$1</c:f>
              <c:strCache>
                <c:ptCount val="1"/>
                <c:pt idx="0">
                  <c:v>qt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hybrid_depression!$A$2:$A$202</c:f>
              <c:numCache>
                <c:formatCode>General</c:formatCode>
                <c:ptCount val="2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</c:numCache>
            </c:numRef>
          </c:xVal>
          <c:yVal>
            <c:numRef>
              <c:f>hybrid_depression!$C$2:$C$202</c:f>
              <c:numCache>
                <c:formatCode>General</c:formatCode>
                <c:ptCount val="201"/>
                <c:pt idx="0">
                  <c:v>0.33</c:v>
                </c:pt>
                <c:pt idx="1">
                  <c:v>0.32977127665077022</c:v>
                </c:pt>
                <c:pt idx="2">
                  <c:v>0.32952694513511072</c:v>
                </c:pt>
                <c:pt idx="3">
                  <c:v>0.32926595271278086</c:v>
                </c:pt>
                <c:pt idx="4">
                  <c:v>0.32898717742392686</c:v>
                </c:pt>
                <c:pt idx="5">
                  <c:v>0.32868942379865074</c:v>
                </c:pt>
                <c:pt idx="6">
                  <c:v>0.32837141833972683</c:v>
                </c:pt>
                <c:pt idx="7">
                  <c:v>0.32803180477266969</c:v>
                </c:pt>
                <c:pt idx="8">
                  <c:v>0.32766913905835809</c:v>
                </c:pt>
                <c:pt idx="9">
                  <c:v>0.32728188416468457</c:v>
                </c:pt>
                <c:pt idx="10">
                  <c:v>0.32686840459527738</c:v>
                </c:pt>
                <c:pt idx="11">
                  <c:v>0.32642696067528187</c:v>
                </c:pt>
                <c:pt idx="12">
                  <c:v>0.32595570259654882</c:v>
                </c:pt>
                <c:pt idx="13">
                  <c:v>0.32545266422743224</c:v>
                </c:pt>
                <c:pt idx="14">
                  <c:v>0.32491575669581557</c:v>
                </c:pt>
                <c:pt idx="15">
                  <c:v>0.32434276175806087</c:v>
                </c:pt>
                <c:pt idx="16">
                  <c:v>0.32373132497139984</c:v>
                </c:pt>
                <c:pt idx="17">
                  <c:v>0.32307894869297848</c:v>
                </c:pt>
                <c:pt idx="18">
                  <c:v>0.32238298493544437</c:v>
                </c:pt>
                <c:pt idx="19">
                  <c:v>0.32164062811677385</c:v>
                </c:pt>
                <c:pt idx="20">
                  <c:v>0.32084890775112818</c:v>
                </c:pt>
                <c:pt idx="21">
                  <c:v>0.3200046811380709</c:v>
                </c:pt>
                <c:pt idx="22">
                  <c:v>0.31910462611966672</c:v>
                </c:pt>
                <c:pt idx="23">
                  <c:v>0.31814523398901312</c:v>
                </c:pt>
                <c:pt idx="24">
                  <c:v>0.31712280264985387</c:v>
                </c:pt>
                <c:pt idx="25">
                  <c:v>0.31603343014531565</c:v>
                </c:pt>
                <c:pt idx="26">
                  <c:v>0.31487300869474438</c:v>
                </c:pt>
                <c:pt idx="27">
                  <c:v>0.31363721940133377</c:v>
                </c:pt>
                <c:pt idx="28">
                  <c:v>0.31232152781999156</c:v>
                </c:pt>
                <c:pt idx="29">
                  <c:v>0.31092118060489754</c:v>
                </c:pt>
                <c:pt idx="30">
                  <c:v>0.30943120348967895</c:v>
                </c:pt>
                <c:pt idx="31">
                  <c:v>0.30784640089021936</c:v>
                </c:pt>
                <c:pt idx="32">
                  <c:v>0.30616135746089745</c:v>
                </c:pt>
                <c:pt idx="33">
                  <c:v>0.30437044197950136</c:v>
                </c:pt>
                <c:pt idx="34">
                  <c:v>0.30246781398399847</c:v>
                </c:pt>
                <c:pt idx="35">
                  <c:v>0.30044743363537868</c:v>
                </c:pt>
                <c:pt idx="36">
                  <c:v>0.29830307533427625</c:v>
                </c:pt>
                <c:pt idx="37">
                  <c:v>0.2960283456740162</c:v>
                </c:pt>
                <c:pt idx="38">
                  <c:v>0.29361670636767362</c:v>
                </c:pt>
                <c:pt idx="39">
                  <c:v>0.29106150283969384</c:v>
                </c:pt>
                <c:pt idx="40">
                  <c:v>0.28835599922091865</c:v>
                </c:pt>
                <c:pt idx="41">
                  <c:v>0.28549342052603066</c:v>
                </c:pt>
                <c:pt idx="42">
                  <c:v>0.28246700282003101</c:v>
                </c:pt>
                <c:pt idx="43">
                  <c:v>0.27927005218990031</c:v>
                </c:pt>
                <c:pt idx="44">
                  <c:v>0.27589601332235758</c:v>
                </c:pt>
                <c:pt idx="45">
                  <c:v>0.2723385484406361</c:v>
                </c:pt>
                <c:pt idx="46">
                  <c:v>0.26859162726319424</c:v>
                </c:pt>
                <c:pt idx="47">
                  <c:v>0.26464962850483859</c:v>
                </c:pt>
                <c:pt idx="48">
                  <c:v>0.26050745323451113</c:v>
                </c:pt>
                <c:pt idx="49">
                  <c:v>0.25616065012221778</c:v>
                </c:pt>
                <c:pt idx="50">
                  <c:v>0.25160555223877706</c:v>
                </c:pt>
                <c:pt idx="51">
                  <c:v>0.24683942460620717</c:v>
                </c:pt>
                <c:pt idx="52">
                  <c:v>0.24186062112647391</c:v>
                </c:pt>
                <c:pt idx="53">
                  <c:v>0.23666874883962244</c:v>
                </c:pt>
                <c:pt idx="54">
                  <c:v>0.23126483668371214</c:v>
                </c:pt>
                <c:pt idx="55">
                  <c:v>0.22565150506285181</c:v>
                </c:pt>
                <c:pt idx="56">
                  <c:v>0.21983313160274878</c:v>
                </c:pt>
                <c:pt idx="57">
                  <c:v>0.21381600752716828</c:v>
                </c:pt>
                <c:pt idx="58">
                  <c:v>0.20760847818185083</c:v>
                </c:pt>
                <c:pt idx="59">
                  <c:v>0.20122106044025367</c:v>
                </c:pt>
                <c:pt idx="60">
                  <c:v>0.19466652913921564</c:v>
                </c:pt>
                <c:pt idx="61">
                  <c:v>0.18795996441513385</c:v>
                </c:pt>
                <c:pt idx="62">
                  <c:v>0.18111875194952909</c:v>
                </c:pt>
                <c:pt idx="63">
                  <c:v>0.17416252878731461</c:v>
                </c:pt>
                <c:pt idx="64">
                  <c:v>0.16711306864127279</c:v>
                </c:pt>
                <c:pt idx="65">
                  <c:v>0.15999410248490192</c:v>
                </c:pt>
                <c:pt idx="66">
                  <c:v>0.15283107275249752</c:v>
                </c:pt>
                <c:pt idx="67">
                  <c:v>0.14565082253290951</c:v>
                </c:pt>
                <c:pt idx="68">
                  <c:v>0.13848122461029777</c:v>
                </c:pt>
                <c:pt idx="69">
                  <c:v>0.13135075884688105</c:v>
                </c:pt>
                <c:pt idx="70">
                  <c:v>0.1242880499346749</c:v>
                </c:pt>
                <c:pt idx="71">
                  <c:v>0.11732138064621117</c:v>
                </c:pt>
                <c:pt idx="72">
                  <c:v>0.11047819806951023</c:v>
                </c:pt>
                <c:pt idx="73">
                  <c:v>0.10378463164355997</c:v>
                </c:pt>
                <c:pt idx="74">
                  <c:v>9.7265041923853518E-2</c:v>
                </c:pt>
                <c:pt idx="75">
                  <c:v>9.0941617826029622E-2</c:v>
                </c:pt>
                <c:pt idx="76">
                  <c:v>8.4834037676686375E-2</c:v>
                </c:pt>
                <c:pt idx="77">
                  <c:v>7.8959205934568094E-2</c:v>
                </c:pt>
                <c:pt idx="78">
                  <c:v>7.3331073234838631E-2</c:v>
                </c:pt>
                <c:pt idx="79">
                  <c:v>6.7960542829459292E-2</c:v>
                </c:pt>
                <c:pt idx="80">
                  <c:v>6.285546194745277E-2</c:v>
                </c:pt>
                <c:pt idx="81">
                  <c:v>5.8020692453506897E-2</c:v>
                </c:pt>
                <c:pt idx="82">
                  <c:v>5.3458251745765906E-2</c:v>
                </c:pt>
                <c:pt idx="83">
                  <c:v>4.9167512308245259E-2</c:v>
                </c:pt>
                <c:pt idx="84">
                  <c:v>4.5145446812633459E-2</c:v>
                </c:pt>
                <c:pt idx="85">
                  <c:v>4.1386905133289006E-2</c:v>
                </c:pt>
                <c:pt idx="86">
                  <c:v>3.7884909993460891E-2</c:v>
                </c:pt>
                <c:pt idx="87">
                  <c:v>3.4630959032721717E-2</c:v>
                </c:pt>
                <c:pt idx="88">
                  <c:v>3.1615322674557148E-2</c:v>
                </c:pt>
                <c:pt idx="89">
                  <c:v>2.8827329072558167E-2</c:v>
                </c:pt>
                <c:pt idx="90">
                  <c:v>2.6255629433740598E-2</c:v>
                </c:pt>
                <c:pt idx="91">
                  <c:v>2.3888438999672978E-2</c:v>
                </c:pt>
                <c:pt idx="92">
                  <c:v>2.1713750790979966E-2</c:v>
                </c:pt>
                <c:pt idx="93">
                  <c:v>1.9719520809524549E-2</c:v>
                </c:pt>
                <c:pt idx="94">
                  <c:v>1.7893824703360216E-2</c:v>
                </c:pt>
                <c:pt idx="95">
                  <c:v>1.6224986921365404E-2</c:v>
                </c:pt>
                <c:pt idx="96">
                  <c:v>1.4701684129504344E-2</c:v>
                </c:pt>
                <c:pt idx="97">
                  <c:v>1.3313025156689881E-2</c:v>
                </c:pt>
                <c:pt idx="98">
                  <c:v>1.2048610021907553E-2</c:v>
                </c:pt>
                <c:pt idx="99">
                  <c:v>1.0898570705659994E-2</c:v>
                </c:pt>
                <c:pt idx="100">
                  <c:v>9.8535963073595155E-3</c:v>
                </c:pt>
                <c:pt idx="101">
                  <c:v>8.9049451122032459E-3</c:v>
                </c:pt>
                <c:pt idx="102">
                  <c:v>8.0444459076703789E-3</c:v>
                </c:pt>
                <c:pt idx="103">
                  <c:v>7.2644906670041214E-3</c:v>
                </c:pt>
                <c:pt idx="104">
                  <c:v>6.5580204753619836E-3</c:v>
                </c:pt>
                <c:pt idx="105">
                  <c:v>5.9185063291912737E-3</c:v>
                </c:pt>
                <c:pt idx="106">
                  <c:v>5.3399262018811429E-3</c:v>
                </c:pt>
                <c:pt idx="107">
                  <c:v>4.8167395462769399E-3</c:v>
                </c:pt>
                <c:pt idx="108">
                  <c:v>4.3438602017200918E-3</c:v>
                </c:pt>
                <c:pt idx="109">
                  <c:v>3.9166284921632955E-3</c:v>
                </c:pt>
                <c:pt idx="110">
                  <c:v>3.5307831432262616E-3</c:v>
                </c:pt>
                <c:pt idx="111">
                  <c:v>3.1824335092673316E-3</c:v>
                </c:pt>
                <c:pt idx="112">
                  <c:v>2.8680324853569226E-3</c:v>
                </c:pt>
                <c:pt idx="113">
                  <c:v>2.584350381700531E-3</c:v>
                </c:pt>
                <c:pt idx="114">
                  <c:v>2.3284499575946917E-3</c:v>
                </c:pt>
                <c:pt idx="115">
                  <c:v>2.0976627463664449E-3</c:v>
                </c:pt>
                <c:pt idx="116">
                  <c:v>1.8895667499496803E-3</c:v>
                </c:pt>
                <c:pt idx="117">
                  <c:v>1.7019655399127288E-3</c:v>
                </c:pt>
                <c:pt idx="118">
                  <c:v>1.532868769153555E-3</c:v>
                </c:pt>
                <c:pt idx="119">
                  <c:v>1.380474073585238E-3</c:v>
                </c:pt>
                <c:pt idx="120">
                  <c:v>1.2431503245941119E-3</c:v>
                </c:pt>
                <c:pt idx="121">
                  <c:v>1.1194221796956738E-3</c:v>
                </c:pt>
                <c:pt idx="122">
                  <c:v>1.0079558696380415E-3</c:v>
                </c:pt>
                <c:pt idx="123">
                  <c:v>9.0754615436264578E-4</c:v>
                </c:pt>
                <c:pt idx="124">
                  <c:v>8.1710437701789566E-4</c:v>
                </c:pt>
                <c:pt idx="125">
                  <c:v>7.3564754404569562E-4</c:v>
                </c:pt>
                <c:pt idx="126">
                  <c:v>6.622883597393669E-4</c:v>
                </c:pt>
                <c:pt idx="127">
                  <c:v>5.9622614521080491E-4</c:v>
                </c:pt>
                <c:pt idx="128">
                  <c:v>5.3673857408632094E-4</c:v>
                </c:pt>
                <c:pt idx="129">
                  <c:v>4.8317416021998345E-4</c:v>
                </c:pt>
                <c:pt idx="130">
                  <c:v>4.3494543606861671E-4</c:v>
                </c:pt>
                <c:pt idx="131">
                  <c:v>3.9152276395589323E-4</c:v>
                </c:pt>
                <c:pt idx="132">
                  <c:v>3.5242872614188665E-4</c:v>
                </c:pt>
                <c:pt idx="133">
                  <c:v>3.1723304331589432E-4</c:v>
                </c:pt>
                <c:pt idx="134">
                  <c:v>2.8554797477467865E-4</c:v>
                </c:pt>
                <c:pt idx="135">
                  <c:v>2.5702415708475168E-4</c:v>
                </c:pt>
                <c:pt idx="136">
                  <c:v>2.3134684142019351E-4</c:v>
                </c:pt>
                <c:pt idx="137">
                  <c:v>2.0823249299282222E-4</c:v>
                </c:pt>
                <c:pt idx="138">
                  <c:v>1.8742571903463561E-4</c:v>
                </c:pt>
                <c:pt idx="139">
                  <c:v>1.6869649464575331E-4</c:v>
                </c:pt>
                <c:pt idx="140">
                  <c:v>1.5183765848246543E-4</c:v>
                </c:pt>
                <c:pt idx="141">
                  <c:v>1.3666265273135024E-4</c:v>
                </c:pt>
                <c:pt idx="142">
                  <c:v>1.23003484101643E-4</c:v>
                </c:pt>
                <c:pt idx="143">
                  <c:v>1.1070888467610329E-4</c:v>
                </c:pt>
                <c:pt idx="144">
                  <c:v>9.9642653398947218E-5</c:v>
                </c:pt>
                <c:pt idx="145">
                  <c:v>8.9682160757292785E-5</c:v>
                </c:pt>
                <c:pt idx="146">
                  <c:v>8.0717000839804781E-5</c:v>
                </c:pt>
                <c:pt idx="147">
                  <c:v>7.264777644280046E-5</c:v>
                </c:pt>
                <c:pt idx="148">
                  <c:v>6.5385004249914411E-5</c:v>
                </c:pt>
                <c:pt idx="149">
                  <c:v>5.8848128346227292E-5</c:v>
                </c:pt>
                <c:pt idx="150">
                  <c:v>5.2964631450905835E-5</c:v>
                </c:pt>
                <c:pt idx="151">
                  <c:v>4.7669234272819901E-5</c:v>
                </c:pt>
                <c:pt idx="152">
                  <c:v>4.2903174319763301E-5</c:v>
                </c:pt>
                <c:pt idx="153">
                  <c:v>3.8613556331765409E-5</c:v>
                </c:pt>
                <c:pt idx="154">
                  <c:v>3.4752767269977739E-5</c:v>
                </c:pt>
                <c:pt idx="155">
                  <c:v>3.1277949481673527E-5</c:v>
                </c:pt>
                <c:pt idx="156">
                  <c:v>2.8150526285416756E-5</c:v>
                </c:pt>
                <c:pt idx="157">
                  <c:v>2.5335774784356701E-5</c:v>
                </c:pt>
                <c:pt idx="158">
                  <c:v>2.2802441225329821E-5</c:v>
                </c:pt>
                <c:pt idx="159">
                  <c:v>2.0522394682000519E-5</c:v>
                </c:pt>
                <c:pt idx="160">
                  <c:v>1.8470315256223346E-5</c:v>
                </c:pt>
                <c:pt idx="161">
                  <c:v>1.6623413367345914E-5</c:v>
                </c:pt>
                <c:pt idx="162">
                  <c:v>1.4961177038111494E-5</c:v>
                </c:pt>
                <c:pt idx="163">
                  <c:v>1.3465144391641636E-5</c:v>
                </c:pt>
                <c:pt idx="164">
                  <c:v>1.2118698849846968E-5</c:v>
                </c:pt>
                <c:pt idx="165">
                  <c:v>1.0906884772404479E-5</c:v>
                </c:pt>
                <c:pt idx="166">
                  <c:v>9.816241499763784E-6</c:v>
                </c:pt>
                <c:pt idx="167">
                  <c:v>8.8346539658708329E-6</c:v>
                </c:pt>
                <c:pt idx="168">
                  <c:v>7.9512182285720393E-6</c:v>
                </c:pt>
                <c:pt idx="169">
                  <c:v>7.1561204299284153E-6</c:v>
                </c:pt>
                <c:pt idx="170">
                  <c:v>6.4405278466871301E-6</c:v>
                </c:pt>
                <c:pt idx="171">
                  <c:v>5.7964908245181886E-6</c:v>
                </c:pt>
                <c:pt idx="172">
                  <c:v>5.2168545097648208E-6</c:v>
                </c:pt>
                <c:pt idx="173">
                  <c:v>4.6951794006777655E-6</c:v>
                </c:pt>
                <c:pt idx="174">
                  <c:v>4.2256698375795592E-6</c:v>
                </c:pt>
                <c:pt idx="175">
                  <c:v>3.8031096391954842E-6</c:v>
                </c:pt>
                <c:pt idx="176">
                  <c:v>3.4228041714495768E-6</c:v>
                </c:pt>
                <c:pt idx="177">
                  <c:v>3.0805282062204302E-6</c:v>
                </c:pt>
                <c:pt idx="178">
                  <c:v>2.7724789916612467E-6</c:v>
                </c:pt>
                <c:pt idx="179">
                  <c:v>2.4952340134140961E-6</c:v>
                </c:pt>
                <c:pt idx="180">
                  <c:v>2.2457129780229294E-6</c:v>
                </c:pt>
                <c:pt idx="181">
                  <c:v>2.0211435966446156E-6</c:v>
                </c:pt>
                <c:pt idx="182">
                  <c:v>1.8190307892866987E-6</c:v>
                </c:pt>
                <c:pt idx="183">
                  <c:v>1.637128967728606E-6</c:v>
                </c:pt>
                <c:pt idx="184">
                  <c:v>1.4734170894275719E-6</c:v>
                </c:pt>
                <c:pt idx="185">
                  <c:v>1.3260762054482033E-6</c:v>
                </c:pt>
                <c:pt idx="186">
                  <c:v>1.1934692531246094E-6</c:v>
                </c:pt>
                <c:pt idx="187">
                  <c:v>1.0741228690719845E-6</c:v>
                </c:pt>
                <c:pt idx="188">
                  <c:v>9.6671102058572196E-7</c:v>
                </c:pt>
                <c:pt idx="189">
                  <c:v>8.7004027364844947E-7</c:v>
                </c:pt>
                <c:pt idx="190">
                  <c:v>7.8303653393210621E-7</c:v>
                </c:pt>
                <c:pt idx="191">
                  <c:v>7.047331135343636E-7</c:v>
                </c:pt>
                <c:pt idx="192">
                  <c:v>6.3425999090738874E-7</c:v>
                </c:pt>
                <c:pt idx="193">
                  <c:v>5.7083414468518007E-7</c:v>
                </c:pt>
                <c:pt idx="194">
                  <c:v>5.1375085404024177E-7</c:v>
                </c:pt>
                <c:pt idx="195">
                  <c:v>4.6237586893336856E-7</c:v>
                </c:pt>
                <c:pt idx="196">
                  <c:v>4.1613836328076126E-7</c:v>
                </c:pt>
                <c:pt idx="197">
                  <c:v>3.745245927577034E-7</c:v>
                </c:pt>
                <c:pt idx="198">
                  <c:v>3.3707218678401775E-7</c:v>
                </c:pt>
                <c:pt idx="199">
                  <c:v>3.0336501128031905E-7</c:v>
                </c:pt>
                <c:pt idx="200">
                  <c:v>2.7302854512380712E-7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226-412C-A582-B3F778239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692960"/>
        <c:axId val="521694272"/>
      </c:scatterChart>
      <c:valAx>
        <c:axId val="521692960"/>
        <c:scaling>
          <c:orientation val="minMax"/>
          <c:max val="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(generations)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694272"/>
        <c:crosses val="autoZero"/>
        <c:crossBetween val="midCat"/>
      </c:valAx>
      <c:valAx>
        <c:axId val="521694272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q(t): allele frequency of A2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692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hybrid_depression!$E$1</c:f>
              <c:strCache>
                <c:ptCount val="1"/>
                <c:pt idx="0">
                  <c:v>deltaq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hybrid_depression!$D$2:$D$202</c:f>
              <c:numCache>
                <c:formatCode>General</c:formatCode>
                <c:ptCount val="201"/>
                <c:pt idx="0">
                  <c:v>1E-4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hybrid_depression!$E$2:$E$202</c:f>
              <c:numCache>
                <c:formatCode>General</c:formatCode>
                <c:ptCount val="201"/>
                <c:pt idx="1">
                  <c:v>-9.9962001940152811E-6</c:v>
                </c:pt>
                <c:pt idx="2">
                  <c:v>-9.6219552518461379E-4</c:v>
                </c:pt>
                <c:pt idx="3">
                  <c:v>-1.8495763562622976E-3</c:v>
                </c:pt>
                <c:pt idx="4">
                  <c:v>-2.6633610588673098E-3</c:v>
                </c:pt>
                <c:pt idx="5">
                  <c:v>-3.4048041270353046E-3</c:v>
                </c:pt>
                <c:pt idx="6">
                  <c:v>-4.0751955589200094E-3</c:v>
                </c:pt>
                <c:pt idx="7">
                  <c:v>-4.6758603955190658E-3</c:v>
                </c:pt>
                <c:pt idx="8">
                  <c:v>-5.208158222528278E-3</c:v>
                </c:pt>
                <c:pt idx="9">
                  <c:v>-5.6734826355079523E-3</c:v>
                </c:pt>
                <c:pt idx="10">
                  <c:v>-6.0732606686102631E-3</c:v>
                </c:pt>
                <c:pt idx="11">
                  <c:v>-6.4089521871820978E-3</c:v>
                </c:pt>
                <c:pt idx="12">
                  <c:v>-6.6820492446237395E-3</c:v>
                </c:pt>
                <c:pt idx="13">
                  <c:v>-6.8940754039497334E-3</c:v>
                </c:pt>
                <c:pt idx="14">
                  <c:v>-7.0465850245641287E-3</c:v>
                </c:pt>
                <c:pt idx="15">
                  <c:v>-7.1411625148279975E-3</c:v>
                </c:pt>
                <c:pt idx="16">
                  <c:v>-7.1794215510621968E-3</c:v>
                </c:pt>
                <c:pt idx="17">
                  <c:v>-7.1630042636930151E-3</c:v>
                </c:pt>
                <c:pt idx="18">
                  <c:v>-7.0935803913119311E-3</c:v>
                </c:pt>
                <c:pt idx="19">
                  <c:v>-6.9728464034835491E-3</c:v>
                </c:pt>
                <c:pt idx="20">
                  <c:v>-6.8025245931971701E-3</c:v>
                </c:pt>
                <c:pt idx="21">
                  <c:v>-6.5843621399176979E-3</c:v>
                </c:pt>
                <c:pt idx="22">
                  <c:v>-6.3201301442500756E-3</c:v>
                </c:pt>
                <c:pt idx="23">
                  <c:v>-6.0116226352883006E-3</c:v>
                </c:pt>
                <c:pt idx="24">
                  <c:v>-5.6606555517749804E-3</c:v>
                </c:pt>
                <c:pt idx="25">
                  <c:v>-5.2690656982502491E-3</c:v>
                </c:pt>
                <c:pt idx="26">
                  <c:v>-4.8387096774193568E-3</c:v>
                </c:pt>
                <c:pt idx="27">
                  <c:v>-4.3714628000165222E-3</c:v>
                </c:pt>
                <c:pt idx="28">
                  <c:v>-3.8692179734881732E-3</c:v>
                </c:pt>
                <c:pt idx="29">
                  <c:v>-3.333884570861582E-3</c:v>
                </c:pt>
                <c:pt idx="30">
                  <c:v>-2.7673872812050901E-3</c:v>
                </c:pt>
                <c:pt idx="31">
                  <c:v>-2.1716649431230595E-3</c:v>
                </c:pt>
                <c:pt idx="32">
                  <c:v>-1.5486693627628416E-3</c:v>
                </c:pt>
                <c:pt idx="33">
                  <c:v>-9.0036411784177189E-4</c:v>
                </c:pt>
                <c:pt idx="34">
                  <c:v>-2.2872334922982728E-4</c:v>
                </c:pt>
                <c:pt idx="35">
                  <c:v>4.6426945835230219E-4</c:v>
                </c:pt>
                <c:pt idx="36">
                  <c:v>1.176622704939227E-3</c:v>
                </c:pt>
                <c:pt idx="37">
                  <c:v>1.9063379116332933E-3</c:v>
                </c:pt>
                <c:pt idx="38">
                  <c:v>2.6514109630119838E-3</c:v>
                </c:pt>
                <c:pt idx="39">
                  <c:v>3.4098333540090175E-3</c:v>
                </c:pt>
                <c:pt idx="40">
                  <c:v>4.1795934396411894E-3</c:v>
                </c:pt>
                <c:pt idx="41">
                  <c:v>4.9586776859504187E-3</c:v>
                </c:pt>
                <c:pt idx="42">
                  <c:v>5.7450719205311678E-3</c:v>
                </c:pt>
                <c:pt idx="43">
                  <c:v>6.5367625810180408E-3</c:v>
                </c:pt>
                <c:pt idx="44">
                  <c:v>7.3317379599162425E-3</c:v>
                </c:pt>
                <c:pt idx="45">
                  <c:v>8.127989444169554E-3</c:v>
                </c:pt>
                <c:pt idx="46">
                  <c:v>8.9235127478753552E-3</c:v>
                </c:pt>
                <c:pt idx="47">
                  <c:v>9.7163091365751256E-3</c:v>
                </c:pt>
                <c:pt idx="48">
                  <c:v>1.0504386641570756E-2</c:v>
                </c:pt>
                <c:pt idx="49">
                  <c:v>1.1285761262742519E-2</c:v>
                </c:pt>
                <c:pt idx="50">
                  <c:v>1.2058458158372946E-2</c:v>
                </c:pt>
                <c:pt idx="51">
                  <c:v>1.2820512820512822E-2</c:v>
                </c:pt>
                <c:pt idx="52">
                  <c:v>1.3569972234460008E-2</c:v>
                </c:pt>
                <c:pt idx="53">
                  <c:v>1.4304896020959558E-2</c:v>
                </c:pt>
                <c:pt idx="54">
                  <c:v>1.5023357559773892E-2</c:v>
                </c:pt>
                <c:pt idx="55">
                  <c:v>1.5723445093314824E-2</c:v>
                </c:pt>
                <c:pt idx="56">
                  <c:v>1.6403262809074691E-2</c:v>
                </c:pt>
                <c:pt idx="57">
                  <c:v>1.7060931899641581E-2</c:v>
                </c:pt>
                <c:pt idx="58">
                  <c:v>1.7694591599133676E-2</c:v>
                </c:pt>
                <c:pt idx="59">
                  <c:v>1.8302400194939689E-2</c:v>
                </c:pt>
                <c:pt idx="60">
                  <c:v>1.8882536013705986E-2</c:v>
                </c:pt>
                <c:pt idx="61">
                  <c:v>1.9433198380566796E-2</c:v>
                </c:pt>
                <c:pt idx="62">
                  <c:v>1.995260855067045E-2</c:v>
                </c:pt>
                <c:pt idx="63">
                  <c:v>2.0439010612113142E-2</c:v>
                </c:pt>
                <c:pt idx="64">
                  <c:v>2.0890672359450996E-2</c:v>
                </c:pt>
                <c:pt idx="65">
                  <c:v>2.130588613702155E-2</c:v>
                </c:pt>
                <c:pt idx="66">
                  <c:v>2.1682969651366939E-2</c:v>
                </c:pt>
                <c:pt idx="67">
                  <c:v>2.2020266752112789E-2</c:v>
                </c:pt>
                <c:pt idx="68">
                  <c:v>2.231614818071892E-2</c:v>
                </c:pt>
                <c:pt idx="69">
                  <c:v>2.2569012286580498E-2</c:v>
                </c:pt>
                <c:pt idx="70">
                  <c:v>2.2777285710020599E-2</c:v>
                </c:pt>
                <c:pt idx="71">
                  <c:v>2.293942403177756E-2</c:v>
                </c:pt>
                <c:pt idx="72">
                  <c:v>2.3053912388652731E-2</c:v>
                </c:pt>
                <c:pt idx="73">
                  <c:v>2.311926605504587E-2</c:v>
                </c:pt>
                <c:pt idx="74">
                  <c:v>2.313403099016639E-2</c:v>
                </c:pt>
                <c:pt idx="75">
                  <c:v>2.3096784350769471E-2</c:v>
                </c:pt>
                <c:pt idx="76">
                  <c:v>2.3006134969325159E-2</c:v>
                </c:pt>
                <c:pt idx="77">
                  <c:v>2.2860723797587346E-2</c:v>
                </c:pt>
                <c:pt idx="78">
                  <c:v>2.2659224315586944E-2</c:v>
                </c:pt>
                <c:pt idx="79">
                  <c:v>2.2400342906129446E-2</c:v>
                </c:pt>
                <c:pt idx="80">
                  <c:v>2.2082819194932136E-2</c:v>
                </c:pt>
                <c:pt idx="81">
                  <c:v>2.170542635658915E-2</c:v>
                </c:pt>
                <c:pt idx="82">
                  <c:v>2.1266971386604567E-2</c:v>
                </c:pt>
                <c:pt idx="83">
                  <c:v>2.0766295339783379E-2</c:v>
                </c:pt>
                <c:pt idx="84">
                  <c:v>2.0202273535318598E-2</c:v>
                </c:pt>
                <c:pt idx="85">
                  <c:v>1.9573815728959075E-2</c:v>
                </c:pt>
                <c:pt idx="86">
                  <c:v>1.8879866252686891E-2</c:v>
                </c:pt>
                <c:pt idx="87">
                  <c:v>1.81194041223759E-2</c:v>
                </c:pt>
                <c:pt idx="88">
                  <c:v>1.7291443113943046E-2</c:v>
                </c:pt>
                <c:pt idx="89">
                  <c:v>1.6395031808542869E-2</c:v>
                </c:pt>
                <c:pt idx="90">
                  <c:v>1.5429253607391263E-2</c:v>
                </c:pt>
                <c:pt idx="91">
                  <c:v>1.4393226716839137E-2</c:v>
                </c:pt>
                <c:pt idx="92">
                  <c:v>1.3286104104348152E-2</c:v>
                </c:pt>
                <c:pt idx="93">
                  <c:v>1.2107073426050543E-2</c:v>
                </c:pt>
                <c:pt idx="94">
                  <c:v>1.085535692660251E-2</c:v>
                </c:pt>
                <c:pt idx="95">
                  <c:v>9.5302113120659636E-3</c:v>
                </c:pt>
                <c:pt idx="96">
                  <c:v>8.1309275965764597E-3</c:v>
                </c:pt>
                <c:pt idx="97">
                  <c:v>6.656830923576283E-3</c:v>
                </c:pt>
                <c:pt idx="98">
                  <c:v>5.1072803624100677E-3</c:v>
                </c:pt>
                <c:pt idx="99">
                  <c:v>3.4816686810973186E-3</c:v>
                </c:pt>
                <c:pt idx="100">
                  <c:v>1.7794220961105092E-3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B6B-40A5-987F-E300BB3B0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730064"/>
        <c:axId val="428733344"/>
      </c:scatterChart>
      <c:valAx>
        <c:axId val="428730064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733344"/>
        <c:crossesAt val="-2.0000000000000004E-2"/>
        <c:crossBetween val="midCat"/>
      </c:valAx>
      <c:valAx>
        <c:axId val="428733344"/>
        <c:scaling>
          <c:orientation val="minMax"/>
          <c:max val="2.4000000000000004E-2"/>
          <c:min val="-1.0000000000000002E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en-US"/>
                  <a:t>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730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hybrid_depression!$H$1</c:f>
              <c:strCache>
                <c:ptCount val="1"/>
                <c:pt idx="0">
                  <c:v>mean w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hybrid_depression!$G$2:$G$203</c:f>
              <c:numCache>
                <c:formatCode>General</c:formatCode>
                <c:ptCount val="20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hybrid_depression!$H$2:$H$203</c:f>
              <c:numCache>
                <c:formatCode>General</c:formatCode>
                <c:ptCount val="202"/>
                <c:pt idx="0">
                  <c:v>1</c:v>
                </c:pt>
                <c:pt idx="1">
                  <c:v>0.99802999999999997</c:v>
                </c:pt>
                <c:pt idx="2">
                  <c:v>0.99611999999999989</c:v>
                </c:pt>
                <c:pt idx="3">
                  <c:v>0.99426999999999999</c:v>
                </c:pt>
                <c:pt idx="4">
                  <c:v>0.99247999999999992</c:v>
                </c:pt>
                <c:pt idx="5">
                  <c:v>0.99075000000000002</c:v>
                </c:pt>
                <c:pt idx="6">
                  <c:v>0.98907999999999985</c:v>
                </c:pt>
                <c:pt idx="7">
                  <c:v>0.98746999999999985</c:v>
                </c:pt>
                <c:pt idx="8">
                  <c:v>0.98592000000000013</c:v>
                </c:pt>
                <c:pt idx="9">
                  <c:v>0.98443000000000003</c:v>
                </c:pt>
                <c:pt idx="10">
                  <c:v>0.9830000000000001</c:v>
                </c:pt>
                <c:pt idx="11">
                  <c:v>0.98163000000000011</c:v>
                </c:pt>
                <c:pt idx="12">
                  <c:v>0.98031999999999997</c:v>
                </c:pt>
                <c:pt idx="13">
                  <c:v>0.97907</c:v>
                </c:pt>
                <c:pt idx="14">
                  <c:v>0.97787999999999997</c:v>
                </c:pt>
                <c:pt idx="15">
                  <c:v>0.97675000000000001</c:v>
                </c:pt>
                <c:pt idx="16">
                  <c:v>0.97567999999999988</c:v>
                </c:pt>
                <c:pt idx="17">
                  <c:v>0.97466999999999993</c:v>
                </c:pt>
                <c:pt idx="18">
                  <c:v>0.97372000000000014</c:v>
                </c:pt>
                <c:pt idx="19">
                  <c:v>0.97283000000000019</c:v>
                </c:pt>
                <c:pt idx="20">
                  <c:v>0.9720000000000002</c:v>
                </c:pt>
                <c:pt idx="21">
                  <c:v>0.97123000000000004</c:v>
                </c:pt>
                <c:pt idx="22">
                  <c:v>0.97052000000000005</c:v>
                </c:pt>
                <c:pt idx="23">
                  <c:v>0.96987000000000001</c:v>
                </c:pt>
                <c:pt idx="24">
                  <c:v>0.96928000000000003</c:v>
                </c:pt>
                <c:pt idx="25">
                  <c:v>0.96875</c:v>
                </c:pt>
                <c:pt idx="26">
                  <c:v>0.96828000000000003</c:v>
                </c:pt>
                <c:pt idx="27">
                  <c:v>0.9678699999999999</c:v>
                </c:pt>
                <c:pt idx="28">
                  <c:v>0.96752000000000005</c:v>
                </c:pt>
                <c:pt idx="29">
                  <c:v>0.96722999999999992</c:v>
                </c:pt>
                <c:pt idx="30">
                  <c:v>0.96699999999999986</c:v>
                </c:pt>
                <c:pt idx="31">
                  <c:v>0.96682999999999986</c:v>
                </c:pt>
                <c:pt idx="32">
                  <c:v>0.96672000000000002</c:v>
                </c:pt>
                <c:pt idx="33">
                  <c:v>0.96666999999999992</c:v>
                </c:pt>
                <c:pt idx="34">
                  <c:v>0.96667999999999987</c:v>
                </c:pt>
                <c:pt idx="35">
                  <c:v>0.96675</c:v>
                </c:pt>
                <c:pt idx="36">
                  <c:v>0.96687999999999996</c:v>
                </c:pt>
                <c:pt idx="37">
                  <c:v>0.9670700000000001</c:v>
                </c:pt>
                <c:pt idx="38">
                  <c:v>0.96732000000000007</c:v>
                </c:pt>
                <c:pt idx="39">
                  <c:v>0.96762999999999999</c:v>
                </c:pt>
                <c:pt idx="40">
                  <c:v>0.96800000000000008</c:v>
                </c:pt>
                <c:pt idx="41">
                  <c:v>0.96843000000000024</c:v>
                </c:pt>
                <c:pt idx="42">
                  <c:v>0.96892000000000011</c:v>
                </c:pt>
                <c:pt idx="43">
                  <c:v>0.96947000000000005</c:v>
                </c:pt>
                <c:pt idx="44">
                  <c:v>0.97008000000000016</c:v>
                </c:pt>
                <c:pt idx="45">
                  <c:v>0.97075000000000011</c:v>
                </c:pt>
                <c:pt idx="46">
                  <c:v>0.97148000000000012</c:v>
                </c:pt>
                <c:pt idx="47">
                  <c:v>0.97227000000000008</c:v>
                </c:pt>
                <c:pt idx="48">
                  <c:v>0.9731200000000001</c:v>
                </c:pt>
                <c:pt idx="49">
                  <c:v>0.97403000000000017</c:v>
                </c:pt>
                <c:pt idx="50">
                  <c:v>0.97499999999999998</c:v>
                </c:pt>
                <c:pt idx="51">
                  <c:v>0.97603000000000018</c:v>
                </c:pt>
                <c:pt idx="52">
                  <c:v>0.9771200000000001</c:v>
                </c:pt>
                <c:pt idx="53">
                  <c:v>0.97826999999999997</c:v>
                </c:pt>
                <c:pt idx="54">
                  <c:v>0.97948000000000002</c:v>
                </c:pt>
                <c:pt idx="55">
                  <c:v>0.98075000000000001</c:v>
                </c:pt>
                <c:pt idx="56">
                  <c:v>0.98208000000000006</c:v>
                </c:pt>
                <c:pt idx="57">
                  <c:v>0.98347000000000007</c:v>
                </c:pt>
                <c:pt idx="58">
                  <c:v>0.98492000000000002</c:v>
                </c:pt>
                <c:pt idx="59">
                  <c:v>0.98643000000000003</c:v>
                </c:pt>
                <c:pt idx="60">
                  <c:v>0.9880000000000001</c:v>
                </c:pt>
                <c:pt idx="61">
                  <c:v>0.98963000000000001</c:v>
                </c:pt>
                <c:pt idx="62">
                  <c:v>0.99131999999999998</c:v>
                </c:pt>
                <c:pt idx="63">
                  <c:v>0.99307000000000012</c:v>
                </c:pt>
                <c:pt idx="64">
                  <c:v>0.99487999999999999</c:v>
                </c:pt>
                <c:pt idx="65">
                  <c:v>0.99675000000000002</c:v>
                </c:pt>
                <c:pt idx="66">
                  <c:v>0.99868000000000001</c:v>
                </c:pt>
                <c:pt idx="67">
                  <c:v>1.0006700000000002</c:v>
                </c:pt>
                <c:pt idx="68">
                  <c:v>1.0027200000000001</c:v>
                </c:pt>
                <c:pt idx="69">
                  <c:v>1.0048299999999999</c:v>
                </c:pt>
                <c:pt idx="70">
                  <c:v>1.0070000000000001</c:v>
                </c:pt>
                <c:pt idx="71">
                  <c:v>1.0092300000000001</c:v>
                </c:pt>
                <c:pt idx="72">
                  <c:v>1.01152</c:v>
                </c:pt>
                <c:pt idx="73">
                  <c:v>1.01387</c:v>
                </c:pt>
                <c:pt idx="74">
                  <c:v>1.0162800000000001</c:v>
                </c:pt>
                <c:pt idx="75">
                  <c:v>1.01875</c:v>
                </c:pt>
                <c:pt idx="76">
                  <c:v>1.02128</c:v>
                </c:pt>
                <c:pt idx="77">
                  <c:v>1.0238700000000001</c:v>
                </c:pt>
                <c:pt idx="78">
                  <c:v>1.0265200000000001</c:v>
                </c:pt>
                <c:pt idx="79">
                  <c:v>1.0292300000000001</c:v>
                </c:pt>
                <c:pt idx="80">
                  <c:v>1.032</c:v>
                </c:pt>
                <c:pt idx="81">
                  <c:v>1.0348300000000001</c:v>
                </c:pt>
                <c:pt idx="82">
                  <c:v>1.0377200000000002</c:v>
                </c:pt>
                <c:pt idx="83">
                  <c:v>1.04067</c:v>
                </c:pt>
                <c:pt idx="84">
                  <c:v>1.0436800000000002</c:v>
                </c:pt>
                <c:pt idx="85">
                  <c:v>1.0467499999999998</c:v>
                </c:pt>
                <c:pt idx="86">
                  <c:v>1.0498799999999999</c:v>
                </c:pt>
                <c:pt idx="87">
                  <c:v>1.05307</c:v>
                </c:pt>
                <c:pt idx="88">
                  <c:v>1.0563199999999999</c:v>
                </c:pt>
                <c:pt idx="89">
                  <c:v>1.0596300000000001</c:v>
                </c:pt>
                <c:pt idx="90">
                  <c:v>1.0630000000000002</c:v>
                </c:pt>
                <c:pt idx="91">
                  <c:v>1.06643</c:v>
                </c:pt>
                <c:pt idx="92">
                  <c:v>1.06992</c:v>
                </c:pt>
                <c:pt idx="93">
                  <c:v>1.0734700000000001</c:v>
                </c:pt>
                <c:pt idx="94">
                  <c:v>1.07708</c:v>
                </c:pt>
                <c:pt idx="95">
                  <c:v>1.0807500000000001</c:v>
                </c:pt>
                <c:pt idx="96">
                  <c:v>1.0844800000000001</c:v>
                </c:pt>
                <c:pt idx="97">
                  <c:v>1.0882700000000001</c:v>
                </c:pt>
                <c:pt idx="98">
                  <c:v>1.09212</c:v>
                </c:pt>
                <c:pt idx="99">
                  <c:v>1.0960300000000001</c:v>
                </c:pt>
                <c:pt idx="100">
                  <c:v>1.1000000000000001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D4B-490C-AB9A-11C77FD58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6276400"/>
        <c:axId val="556271480"/>
      </c:scatterChart>
      <c:valAx>
        <c:axId val="556276400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271480"/>
        <c:crosses val="autoZero"/>
        <c:crossBetween val="midCat"/>
      </c:valAx>
      <c:valAx>
        <c:axId val="556271480"/>
        <c:scaling>
          <c:orientation val="minMax"/>
          <c:max val="1.100000000000000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 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276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hybrid_depression!$B$1</c:f>
              <c:strCache>
                <c:ptCount val="1"/>
                <c:pt idx="0">
                  <c:v>qt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hybrid_depression!$A$2:$A$202</c:f>
              <c:numCache>
                <c:formatCode>General</c:formatCode>
                <c:ptCount val="2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</c:numCache>
            </c:numRef>
          </c:xVal>
          <c:yVal>
            <c:numRef>
              <c:f>hybrid_depression!$B$2:$B$202</c:f>
              <c:numCache>
                <c:formatCode>General</c:formatCode>
                <c:ptCount val="201"/>
                <c:pt idx="0">
                  <c:v>0.34</c:v>
                </c:pt>
                <c:pt idx="1">
                  <c:v>0.34046426945835234</c:v>
                </c:pt>
                <c:pt idx="2">
                  <c:v>0.34096119815113157</c:v>
                </c:pt>
                <c:pt idx="3">
                  <c:v>0.34149312951839977</c:v>
                </c:pt>
                <c:pt idx="4">
                  <c:v>0.34206258152780461</c:v>
                </c:pt>
                <c:pt idx="5">
                  <c:v>0.34267226053103855</c:v>
                </c:pt>
                <c:pt idx="6">
                  <c:v>0.3433250763296512</c:v>
                </c:pt>
                <c:pt idx="7">
                  <c:v>0.34402415856816948</c:v>
                </c:pt>
                <c:pt idx="8">
                  <c:v>0.34477287458507511</c:v>
                </c:pt>
                <c:pt idx="9">
                  <c:v>0.34557484886614909</c:v>
                </c:pt>
                <c:pt idx="10">
                  <c:v>0.34643398426014643</c:v>
                </c:pt>
                <c:pt idx="11">
                  <c:v>0.34735448513383133</c:v>
                </c:pt>
                <c:pt idx="12">
                  <c:v>0.34834088266220864</c:v>
                </c:pt>
                <c:pt idx="13">
                  <c:v>0.34939806247043431</c:v>
                </c:pt>
                <c:pt idx="14">
                  <c:v>0.35053129486646223</c:v>
                </c:pt>
                <c:pt idx="15">
                  <c:v>0.35174626792803793</c:v>
                </c:pt>
                <c:pt idx="16">
                  <c:v>0.35304912373416503</c:v>
                </c:pt>
                <c:pt idx="17">
                  <c:v>0.3544464980595563</c:v>
                </c:pt>
                <c:pt idx="18">
                  <c:v>0.35594556388061394</c:v>
                </c:pt>
                <c:pt idx="19">
                  <c:v>0.3575540790727692</c:v>
                </c:pt>
                <c:pt idx="20">
                  <c:v>0.35928043871090037</c:v>
                </c:pt>
                <c:pt idx="21">
                  <c:v>0.36113373241605834</c:v>
                </c:pt>
                <c:pt idx="22">
                  <c:v>0.36312380722140802</c:v>
                </c:pt>
                <c:pt idx="23">
                  <c:v>0.36526133645604181</c:v>
                </c:pt>
                <c:pt idx="24">
                  <c:v>0.36755789516420118</c:v>
                </c:pt>
                <c:pt idx="25">
                  <c:v>0.37002604258532507</c:v>
                </c:pt>
                <c:pt idx="26">
                  <c:v>0.37267941221158568</c:v>
                </c:pt>
                <c:pt idx="27">
                  <c:v>0.37553280990643795</c:v>
                </c:pt>
                <c:pt idx="28">
                  <c:v>0.37860232049974851</c:v>
                </c:pt>
                <c:pt idx="29">
                  <c:v>0.38190542315822268</c:v>
                </c:pt>
                <c:pt idx="30">
                  <c:v>0.38546111564534052</c:v>
                </c:pt>
                <c:pt idx="31">
                  <c:v>0.38929004730794214</c:v>
                </c:pt>
                <c:pt idx="32">
                  <c:v>0.39341466022413857</c:v>
                </c:pt>
                <c:pt idx="33">
                  <c:v>0.39785933737645768</c:v>
                </c:pt>
                <c:pt idx="34">
                  <c:v>0.40265055591939825</c:v>
                </c:pt>
                <c:pt idx="35">
                  <c:v>0.40781704252044287</c:v>
                </c:pt>
                <c:pt idx="36">
                  <c:v>0.41338992627753429</c:v>
                </c:pt>
                <c:pt idx="37">
                  <c:v>0.41940288274115534</c:v>
                </c:pt>
                <c:pt idx="38">
                  <c:v>0.42589225995757818</c:v>
                </c:pt>
                <c:pt idx="39">
                  <c:v>0.43289717403799638</c:v>
                </c:pt>
                <c:pt idx="40">
                  <c:v>0.44045955736003961</c:v>
                </c:pt>
                <c:pt idx="41">
                  <c:v>0.44862413692538783</c:v>
                </c:pt>
                <c:pt idx="42">
                  <c:v>0.45743831344224251</c:v>
                </c:pt>
                <c:pt idx="43">
                  <c:v>0.46695190323997654</c:v>
                </c:pt>
                <c:pt idx="44">
                  <c:v>0.47721669514772325</c:v>
                </c:pt>
                <c:pt idx="45">
                  <c:v>0.48828576321595601</c:v>
                </c:pt>
                <c:pt idx="46">
                  <c:v>0.50021246429036714</c:v>
                </c:pt>
                <c:pt idx="47">
                  <c:v>0.5130490382971884</c:v>
                </c:pt>
                <c:pt idx="48">
                  <c:v>0.52684472101335444</c:v>
                </c:pt>
                <c:pt idx="49">
                  <c:v>0.54164327781255217</c:v>
                </c:pt>
                <c:pt idx="50">
                  <c:v>0.55747987789132258</c:v>
                </c:pt>
                <c:pt idx="51">
                  <c:v>0.57437725918673377</c:v>
                </c:pt>
                <c:pt idx="52">
                  <c:v>0.59234119353118875</c:v>
                </c:pt>
                <c:pt idx="53">
                  <c:v>0.61135535863309376</c:v>
                </c:pt>
                <c:pt idx="54">
                  <c:v>0.63137586447867711</c:v>
                </c:pt>
                <c:pt idx="55">
                  <c:v>0.65232586513540647</c:v>
                </c:pt>
                <c:pt idx="56">
                  <c:v>0.67409089646414322</c:v>
                </c:pt>
                <c:pt idx="57">
                  <c:v>0.6965157781028013</c:v>
                </c:pt>
                <c:pt idx="58">
                  <c:v>0.71940404173211969</c:v>
                </c:pt>
                <c:pt idx="59">
                  <c:v>0.74252081634060452</c:v>
                </c:pt>
                <c:pt idx="60">
                  <c:v>0.76559983785546148</c:v>
                </c:pt>
                <c:pt idx="61">
                  <c:v>0.78835471898182663</c:v>
                </c:pt>
                <c:pt idx="62">
                  <c:v>0.8104938621957356</c:v>
                </c:pt>
                <c:pt idx="63">
                  <c:v>0.83173757701069329</c:v>
                </c:pt>
                <c:pt idx="64">
                  <c:v>0.85183530666344132</c:v>
                </c:pt>
                <c:pt idx="65">
                  <c:v>0.87058061777866369</c:v>
                </c:pt>
                <c:pt idx="66">
                  <c:v>0.88782189445571236</c:v>
                </c:pt>
                <c:pt idx="67">
                  <c:v>0.90346745889605828</c:v>
                </c:pt>
                <c:pt idx="68">
                  <c:v>0.91748488948643725</c:v>
                </c:pt>
                <c:pt idx="69">
                  <c:v>0.92989531388131685</c:v>
                </c:pt>
                <c:pt idx="70">
                  <c:v>0.94076415360205257</c:v>
                </c:pt>
                <c:pt idx="71">
                  <c:v>0.95019006308427634</c:v>
                </c:pt>
                <c:pt idx="72">
                  <c:v>0.95829367307382018</c:v>
                </c:pt>
                <c:pt idx="73">
                  <c:v>0.96520735482275444</c:v>
                </c:pt>
                <c:pt idx="74">
                  <c:v>0.97106673449841019</c:v>
                </c:pt>
                <c:pt idx="75">
                  <c:v>0.97600423970993988</c:v>
                </c:pt>
                <c:pt idx="76">
                  <c:v>0.98014462541892466</c:v>
                </c:pt>
                <c:pt idx="77">
                  <c:v>0.98360222278292408</c:v>
                </c:pt>
                <c:pt idx="78">
                  <c:v>0.98647956399738645</c:v>
                </c:pt>
                <c:pt idx="79">
                  <c:v>0.98886702623139067</c:v>
                </c:pt>
                <c:pt idx="80">
                  <c:v>0.99084317518103893</c:v>
                </c:pt>
                <c:pt idx="81">
                  <c:v>0.99247554741182098</c:v>
                </c:pt>
                <c:pt idx="82">
                  <c:v>0.99382167314653336</c:v>
                </c:pt>
                <c:pt idx="83">
                  <c:v>0.99493019778041492</c:v>
                </c:pt>
                <c:pt idx="84">
                  <c:v>0.99584200699435266</c:v>
                </c:pt>
                <c:pt idx="85">
                  <c:v>0.99659129612492148</c:v>
                </c:pt>
                <c:pt idx="86">
                  <c:v>0.99720655046059758</c:v>
                </c:pt>
                <c:pt idx="87">
                  <c:v>0.99771142111293765</c:v>
                </c:pt>
                <c:pt idx="88">
                  <c:v>0.99812549291340602</c:v>
                </c:pt>
                <c:pt idx="89">
                  <c:v>0.99846494806931241</c:v>
                </c:pt>
                <c:pt idx="90">
                  <c:v>0.99874313342750265</c:v>
                </c:pt>
                <c:pt idx="91">
                  <c:v>0.99897104117768476</c:v>
                </c:pt>
                <c:pt idx="92">
                  <c:v>0.99915771343686111</c:v>
                </c:pt>
                <c:pt idx="93">
                  <c:v>0.99931058092715708</c:v>
                </c:pt>
                <c:pt idx="94">
                  <c:v>0.99943574525621781</c:v>
                </c:pt>
                <c:pt idx="95">
                  <c:v>0.99953821337294912</c:v>
                </c:pt>
                <c:pt idx="96">
                  <c:v>0.99962209175450178</c:v>
                </c:pt>
                <c:pt idx="97">
                  <c:v>0.99969074687555903</c:v>
                </c:pt>
                <c:pt idx="98">
                  <c:v>0.99974693757034128</c:v>
                </c:pt>
                <c:pt idx="99">
                  <c:v>0.99979292404724418</c:v>
                </c:pt>
                <c:pt idx="100">
                  <c:v>0.99983055756515726</c:v>
                </c:pt>
                <c:pt idx="101">
                  <c:v>0.99986135412887656</c:v>
                </c:pt>
                <c:pt idx="102">
                  <c:v>0.99988655500263912</c:v>
                </c:pt>
                <c:pt idx="103">
                  <c:v>0.99990717636691473</c:v>
                </c:pt>
                <c:pt idx="104">
                  <c:v>0.99992405004437879</c:v>
                </c:pt>
                <c:pt idx="105">
                  <c:v>0.9999378568866385</c:v>
                </c:pt>
                <c:pt idx="106">
                  <c:v>0.99994915413451702</c:v>
                </c:pt>
                <c:pt idx="107">
                  <c:v>0.99995839783313456</c:v>
                </c:pt>
                <c:pt idx="108">
                  <c:v>0.99996596119120873</c:v>
                </c:pt>
                <c:pt idx="109">
                  <c:v>0.99997214961548719</c:v>
                </c:pt>
                <c:pt idx="110">
                  <c:v>0.99997721302048093</c:v>
                </c:pt>
                <c:pt idx="111">
                  <c:v>0.99998135590597659</c:v>
                </c:pt>
                <c:pt idx="112">
                  <c:v>0.99998474560623507</c:v>
                </c:pt>
                <c:pt idx="113">
                  <c:v>0.99998751904198824</c:v>
                </c:pt>
                <c:pt idx="114">
                  <c:v>0.99998978824657392</c:v>
                </c:pt>
                <c:pt idx="115">
                  <c:v>0.99999164488850978</c:v>
                </c:pt>
                <c:pt idx="116">
                  <c:v>0.99999316397257421</c:v>
                </c:pt>
                <c:pt idx="117">
                  <c:v>0.99999440686849994</c:v>
                </c:pt>
                <c:pt idx="118">
                  <c:v>0.99999542378934869</c:v>
                </c:pt>
                <c:pt idx="119">
                  <c:v>0.99999625581951457</c:v>
                </c:pt>
                <c:pt idx="120">
                  <c:v>0.99999693657415745</c:v>
                </c:pt>
                <c:pt idx="121">
                  <c:v>0.99999749355702905</c:v>
                </c:pt>
                <c:pt idx="122">
                  <c:v>0.99999794927149266</c:v>
                </c:pt>
                <c:pt idx="123">
                  <c:v>0.99999832212958784</c:v>
                </c:pt>
                <c:pt idx="124">
                  <c:v>0.99999862719584209</c:v>
                </c:pt>
                <c:pt idx="125">
                  <c:v>0.99999887679586608</c:v>
                </c:pt>
                <c:pt idx="126">
                  <c:v>0.99999908101430957</c:v>
                </c:pt>
                <c:pt idx="127">
                  <c:v>0.99999924810228891</c:v>
                </c:pt>
                <c:pt idx="128">
                  <c:v>0.99999938481074402</c:v>
                </c:pt>
                <c:pt idx="129">
                  <c:v>0.99999949666318899</c:v>
                </c:pt>
                <c:pt idx="130">
                  <c:v>0.99999958817887447</c:v>
                </c:pt>
                <c:pt idx="131">
                  <c:v>0.99999966305537691</c:v>
                </c:pt>
                <c:pt idx="132">
                  <c:v>0.99999972431799156</c:v>
                </c:pt>
                <c:pt idx="133">
                  <c:v>0.99999977444196353</c:v>
                </c:pt>
                <c:pt idx="134">
                  <c:v>0.99999981545249583</c:v>
                </c:pt>
                <c:pt idx="135">
                  <c:v>0.99999984900657435</c:v>
                </c:pt>
                <c:pt idx="136">
                  <c:v>0.99999987645991562</c:v>
                </c:pt>
                <c:pt idx="137">
                  <c:v>0.99999989892174324</c:v>
                </c:pt>
                <c:pt idx="138">
                  <c:v>0.99999991729960414</c:v>
                </c:pt>
                <c:pt idx="139">
                  <c:v>0.99999993233603701</c:v>
                </c:pt>
                <c:pt idx="140">
                  <c:v>0.99999994463857389</c:v>
                </c:pt>
                <c:pt idx="141">
                  <c:v>0.99999995470428671</c:v>
                </c:pt>
                <c:pt idx="142">
                  <c:v>0.99999996293987004</c:v>
                </c:pt>
                <c:pt idx="143">
                  <c:v>0.99999996967807481</c:v>
                </c:pt>
                <c:pt idx="144">
                  <c:v>0.9999999751911518</c:v>
                </c:pt>
                <c:pt idx="145">
                  <c:v>0.99999997970185117</c:v>
                </c:pt>
                <c:pt idx="146">
                  <c:v>0.99999998339242357</c:v>
                </c:pt>
                <c:pt idx="147">
                  <c:v>0.99999998641198273</c:v>
                </c:pt>
                <c:pt idx="148">
                  <c:v>0.99999998888253139</c:v>
                </c:pt>
                <c:pt idx="149">
                  <c:v>0.99999999090388925</c:v>
                </c:pt>
                <c:pt idx="150">
                  <c:v>0.99999999255772754</c:v>
                </c:pt>
                <c:pt idx="151">
                  <c:v>0.99999999391086791</c:v>
                </c:pt>
                <c:pt idx="152">
                  <c:v>0.99999999501798298</c:v>
                </c:pt>
                <c:pt idx="153">
                  <c:v>0.99999999592380429</c:v>
                </c:pt>
                <c:pt idx="154">
                  <c:v>0.99999999666493078</c:v>
                </c:pt>
                <c:pt idx="155">
                  <c:v>0.99999999727130695</c:v>
                </c:pt>
                <c:pt idx="156">
                  <c:v>0.99999999776743298</c:v>
                </c:pt>
                <c:pt idx="157">
                  <c:v>0.99999999817335428</c:v>
                </c:pt>
                <c:pt idx="158">
                  <c:v>0.99999999850547161</c:v>
                </c:pt>
                <c:pt idx="159">
                  <c:v>0.99999999877720425</c:v>
                </c:pt>
                <c:pt idx="160">
                  <c:v>0.99999999899953085</c:v>
                </c:pt>
                <c:pt idx="161">
                  <c:v>0.99999999918143434</c:v>
                </c:pt>
                <c:pt idx="162">
                  <c:v>0.9999999993302644</c:v>
                </c:pt>
                <c:pt idx="163">
                  <c:v>0.99999999945203444</c:v>
                </c:pt>
                <c:pt idx="164">
                  <c:v>0.99999999955166474</c:v>
                </c:pt>
                <c:pt idx="165">
                  <c:v>0.99999999963318031</c:v>
                </c:pt>
                <c:pt idx="166">
                  <c:v>0.99999999969987485</c:v>
                </c:pt>
                <c:pt idx="167">
                  <c:v>0.99999999975444309</c:v>
                </c:pt>
                <c:pt idx="168">
                  <c:v>0.99999999979908982</c:v>
                </c:pt>
                <c:pt idx="169">
                  <c:v>0.99999999983561894</c:v>
                </c:pt>
                <c:pt idx="170">
                  <c:v>0.99999999986550636</c:v>
                </c:pt>
                <c:pt idx="171">
                  <c:v>0.99999999988995969</c:v>
                </c:pt>
                <c:pt idx="172">
                  <c:v>0.99999999990996702</c:v>
                </c:pt>
                <c:pt idx="173">
                  <c:v>0.9999999999263367</c:v>
                </c:pt>
                <c:pt idx="174">
                  <c:v>0.99999999993972999</c:v>
                </c:pt>
                <c:pt idx="175">
                  <c:v>0.99999999995068811</c:v>
                </c:pt>
                <c:pt idx="176">
                  <c:v>0.99999999995965394</c:v>
                </c:pt>
                <c:pt idx="177">
                  <c:v>0.99999999996698963</c:v>
                </c:pt>
                <c:pt idx="178">
                  <c:v>0.99999999997299149</c:v>
                </c:pt>
                <c:pt idx="179">
                  <c:v>0.99999999997790212</c:v>
                </c:pt>
                <c:pt idx="180">
                  <c:v>0.99999999998191991</c:v>
                </c:pt>
                <c:pt idx="181">
                  <c:v>0.99999999998520717</c:v>
                </c:pt>
                <c:pt idx="182">
                  <c:v>0.99999999998789679</c:v>
                </c:pt>
                <c:pt idx="183">
                  <c:v>0.99999999999009737</c:v>
                </c:pt>
                <c:pt idx="184">
                  <c:v>0.99999999999189781</c:v>
                </c:pt>
                <c:pt idx="185">
                  <c:v>0.99999999999337097</c:v>
                </c:pt>
                <c:pt idx="186">
                  <c:v>0.99999999999457623</c:v>
                </c:pt>
                <c:pt idx="187">
                  <c:v>0.99999999999556233</c:v>
                </c:pt>
                <c:pt idx="188">
                  <c:v>0.99999999999636913</c:v>
                </c:pt>
                <c:pt idx="189">
                  <c:v>0.99999999999702927</c:v>
                </c:pt>
                <c:pt idx="190">
                  <c:v>0.99999999999756939</c:v>
                </c:pt>
                <c:pt idx="191">
                  <c:v>0.99999999999801126</c:v>
                </c:pt>
                <c:pt idx="192">
                  <c:v>0.99999999999837286</c:v>
                </c:pt>
                <c:pt idx="193">
                  <c:v>0.99999999999866873</c:v>
                </c:pt>
                <c:pt idx="194">
                  <c:v>0.99999999999891076</c:v>
                </c:pt>
                <c:pt idx="195">
                  <c:v>0.99999999999910882</c:v>
                </c:pt>
                <c:pt idx="196">
                  <c:v>0.99999999999927092</c:v>
                </c:pt>
                <c:pt idx="197">
                  <c:v>0.99999999999940348</c:v>
                </c:pt>
                <c:pt idx="198">
                  <c:v>0.99999999999951195</c:v>
                </c:pt>
                <c:pt idx="199">
                  <c:v>0.99999999999960076</c:v>
                </c:pt>
                <c:pt idx="200">
                  <c:v>0.99999999999967337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307-4691-AF4D-E402CAF801E4}"/>
            </c:ext>
          </c:extLst>
        </c:ser>
        <c:ser>
          <c:idx val="1"/>
          <c:order val="1"/>
          <c:tx>
            <c:strRef>
              <c:f>hybrid_depression!$C$1</c:f>
              <c:strCache>
                <c:ptCount val="1"/>
                <c:pt idx="0">
                  <c:v>qt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hybrid_depression!$A$2:$A$202</c:f>
              <c:numCache>
                <c:formatCode>General</c:formatCode>
                <c:ptCount val="2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</c:numCache>
            </c:numRef>
          </c:xVal>
          <c:yVal>
            <c:numRef>
              <c:f>hybrid_depression!$C$2:$C$202</c:f>
              <c:numCache>
                <c:formatCode>General</c:formatCode>
                <c:ptCount val="201"/>
                <c:pt idx="0">
                  <c:v>0.33</c:v>
                </c:pt>
                <c:pt idx="1">
                  <c:v>0.32977127665077022</c:v>
                </c:pt>
                <c:pt idx="2">
                  <c:v>0.32952694513511072</c:v>
                </c:pt>
                <c:pt idx="3">
                  <c:v>0.32926595271278086</c:v>
                </c:pt>
                <c:pt idx="4">
                  <c:v>0.32898717742392686</c:v>
                </c:pt>
                <c:pt idx="5">
                  <c:v>0.32868942379865074</c:v>
                </c:pt>
                <c:pt idx="6">
                  <c:v>0.32837141833972683</c:v>
                </c:pt>
                <c:pt idx="7">
                  <c:v>0.32803180477266969</c:v>
                </c:pt>
                <c:pt idx="8">
                  <c:v>0.32766913905835809</c:v>
                </c:pt>
                <c:pt idx="9">
                  <c:v>0.32728188416468457</c:v>
                </c:pt>
                <c:pt idx="10">
                  <c:v>0.32686840459527738</c:v>
                </c:pt>
                <c:pt idx="11">
                  <c:v>0.32642696067528187</c:v>
                </c:pt>
                <c:pt idx="12">
                  <c:v>0.32595570259654882</c:v>
                </c:pt>
                <c:pt idx="13">
                  <c:v>0.32545266422743224</c:v>
                </c:pt>
                <c:pt idx="14">
                  <c:v>0.32491575669581557</c:v>
                </c:pt>
                <c:pt idx="15">
                  <c:v>0.32434276175806087</c:v>
                </c:pt>
                <c:pt idx="16">
                  <c:v>0.32373132497139984</c:v>
                </c:pt>
                <c:pt idx="17">
                  <c:v>0.32307894869297848</c:v>
                </c:pt>
                <c:pt idx="18">
                  <c:v>0.32238298493544437</c:v>
                </c:pt>
                <c:pt idx="19">
                  <c:v>0.32164062811677385</c:v>
                </c:pt>
                <c:pt idx="20">
                  <c:v>0.32084890775112818</c:v>
                </c:pt>
                <c:pt idx="21">
                  <c:v>0.3200046811380709</c:v>
                </c:pt>
                <c:pt idx="22">
                  <c:v>0.31910462611966672</c:v>
                </c:pt>
                <c:pt idx="23">
                  <c:v>0.31814523398901312</c:v>
                </c:pt>
                <c:pt idx="24">
                  <c:v>0.31712280264985387</c:v>
                </c:pt>
                <c:pt idx="25">
                  <c:v>0.31603343014531565</c:v>
                </c:pt>
                <c:pt idx="26">
                  <c:v>0.31487300869474438</c:v>
                </c:pt>
                <c:pt idx="27">
                  <c:v>0.31363721940133377</c:v>
                </c:pt>
                <c:pt idx="28">
                  <c:v>0.31232152781999156</c:v>
                </c:pt>
                <c:pt idx="29">
                  <c:v>0.31092118060489754</c:v>
                </c:pt>
                <c:pt idx="30">
                  <c:v>0.30943120348967895</c:v>
                </c:pt>
                <c:pt idx="31">
                  <c:v>0.30784640089021936</c:v>
                </c:pt>
                <c:pt idx="32">
                  <c:v>0.30616135746089745</c:v>
                </c:pt>
                <c:pt idx="33">
                  <c:v>0.30437044197950136</c:v>
                </c:pt>
                <c:pt idx="34">
                  <c:v>0.30246781398399847</c:v>
                </c:pt>
                <c:pt idx="35">
                  <c:v>0.30044743363537868</c:v>
                </c:pt>
                <c:pt idx="36">
                  <c:v>0.29830307533427625</c:v>
                </c:pt>
                <c:pt idx="37">
                  <c:v>0.2960283456740162</c:v>
                </c:pt>
                <c:pt idx="38">
                  <c:v>0.29361670636767362</c:v>
                </c:pt>
                <c:pt idx="39">
                  <c:v>0.29106150283969384</c:v>
                </c:pt>
                <c:pt idx="40">
                  <c:v>0.28835599922091865</c:v>
                </c:pt>
                <c:pt idx="41">
                  <c:v>0.28549342052603066</c:v>
                </c:pt>
                <c:pt idx="42">
                  <c:v>0.28246700282003101</c:v>
                </c:pt>
                <c:pt idx="43">
                  <c:v>0.27927005218990031</c:v>
                </c:pt>
                <c:pt idx="44">
                  <c:v>0.27589601332235758</c:v>
                </c:pt>
                <c:pt idx="45">
                  <c:v>0.2723385484406361</c:v>
                </c:pt>
                <c:pt idx="46">
                  <c:v>0.26859162726319424</c:v>
                </c:pt>
                <c:pt idx="47">
                  <c:v>0.26464962850483859</c:v>
                </c:pt>
                <c:pt idx="48">
                  <c:v>0.26050745323451113</c:v>
                </c:pt>
                <c:pt idx="49">
                  <c:v>0.25616065012221778</c:v>
                </c:pt>
                <c:pt idx="50">
                  <c:v>0.25160555223877706</c:v>
                </c:pt>
                <c:pt idx="51">
                  <c:v>0.24683942460620717</c:v>
                </c:pt>
                <c:pt idx="52">
                  <c:v>0.24186062112647391</c:v>
                </c:pt>
                <c:pt idx="53">
                  <c:v>0.23666874883962244</c:v>
                </c:pt>
                <c:pt idx="54">
                  <c:v>0.23126483668371214</c:v>
                </c:pt>
                <c:pt idx="55">
                  <c:v>0.22565150506285181</c:v>
                </c:pt>
                <c:pt idx="56">
                  <c:v>0.21983313160274878</c:v>
                </c:pt>
                <c:pt idx="57">
                  <c:v>0.21381600752716828</c:v>
                </c:pt>
                <c:pt idx="58">
                  <c:v>0.20760847818185083</c:v>
                </c:pt>
                <c:pt idx="59">
                  <c:v>0.20122106044025367</c:v>
                </c:pt>
                <c:pt idx="60">
                  <c:v>0.19466652913921564</c:v>
                </c:pt>
                <c:pt idx="61">
                  <c:v>0.18795996441513385</c:v>
                </c:pt>
                <c:pt idx="62">
                  <c:v>0.18111875194952909</c:v>
                </c:pt>
                <c:pt idx="63">
                  <c:v>0.17416252878731461</c:v>
                </c:pt>
                <c:pt idx="64">
                  <c:v>0.16711306864127279</c:v>
                </c:pt>
                <c:pt idx="65">
                  <c:v>0.15999410248490192</c:v>
                </c:pt>
                <c:pt idx="66">
                  <c:v>0.15283107275249752</c:v>
                </c:pt>
                <c:pt idx="67">
                  <c:v>0.14565082253290951</c:v>
                </c:pt>
                <c:pt idx="68">
                  <c:v>0.13848122461029777</c:v>
                </c:pt>
                <c:pt idx="69">
                  <c:v>0.13135075884688105</c:v>
                </c:pt>
                <c:pt idx="70">
                  <c:v>0.1242880499346749</c:v>
                </c:pt>
                <c:pt idx="71">
                  <c:v>0.11732138064621117</c:v>
                </c:pt>
                <c:pt idx="72">
                  <c:v>0.11047819806951023</c:v>
                </c:pt>
                <c:pt idx="73">
                  <c:v>0.10378463164355997</c:v>
                </c:pt>
                <c:pt idx="74">
                  <c:v>9.7265041923853518E-2</c:v>
                </c:pt>
                <c:pt idx="75">
                  <c:v>9.0941617826029622E-2</c:v>
                </c:pt>
                <c:pt idx="76">
                  <c:v>8.4834037676686375E-2</c:v>
                </c:pt>
                <c:pt idx="77">
                  <c:v>7.8959205934568094E-2</c:v>
                </c:pt>
                <c:pt idx="78">
                  <c:v>7.3331073234838631E-2</c:v>
                </c:pt>
                <c:pt idx="79">
                  <c:v>6.7960542829459292E-2</c:v>
                </c:pt>
                <c:pt idx="80">
                  <c:v>6.285546194745277E-2</c:v>
                </c:pt>
                <c:pt idx="81">
                  <c:v>5.8020692453506897E-2</c:v>
                </c:pt>
                <c:pt idx="82">
                  <c:v>5.3458251745765906E-2</c:v>
                </c:pt>
                <c:pt idx="83">
                  <c:v>4.9167512308245259E-2</c:v>
                </c:pt>
                <c:pt idx="84">
                  <c:v>4.5145446812633459E-2</c:v>
                </c:pt>
                <c:pt idx="85">
                  <c:v>4.1386905133289006E-2</c:v>
                </c:pt>
                <c:pt idx="86">
                  <c:v>3.7884909993460891E-2</c:v>
                </c:pt>
                <c:pt idx="87">
                  <c:v>3.4630959032721717E-2</c:v>
                </c:pt>
                <c:pt idx="88">
                  <c:v>3.1615322674557148E-2</c:v>
                </c:pt>
                <c:pt idx="89">
                  <c:v>2.8827329072558167E-2</c:v>
                </c:pt>
                <c:pt idx="90">
                  <c:v>2.6255629433740598E-2</c:v>
                </c:pt>
                <c:pt idx="91">
                  <c:v>2.3888438999672978E-2</c:v>
                </c:pt>
                <c:pt idx="92">
                  <c:v>2.1713750790979966E-2</c:v>
                </c:pt>
                <c:pt idx="93">
                  <c:v>1.9719520809524549E-2</c:v>
                </c:pt>
                <c:pt idx="94">
                  <c:v>1.7893824703360216E-2</c:v>
                </c:pt>
                <c:pt idx="95">
                  <c:v>1.6224986921365404E-2</c:v>
                </c:pt>
                <c:pt idx="96">
                  <c:v>1.4701684129504344E-2</c:v>
                </c:pt>
                <c:pt idx="97">
                  <c:v>1.3313025156689881E-2</c:v>
                </c:pt>
                <c:pt idx="98">
                  <c:v>1.2048610021907553E-2</c:v>
                </c:pt>
                <c:pt idx="99">
                  <c:v>1.0898570705659994E-2</c:v>
                </c:pt>
                <c:pt idx="100">
                  <c:v>9.8535963073595155E-3</c:v>
                </c:pt>
                <c:pt idx="101">
                  <c:v>8.9049451122032459E-3</c:v>
                </c:pt>
                <c:pt idx="102">
                  <c:v>8.0444459076703789E-3</c:v>
                </c:pt>
                <c:pt idx="103">
                  <c:v>7.2644906670041214E-3</c:v>
                </c:pt>
                <c:pt idx="104">
                  <c:v>6.5580204753619836E-3</c:v>
                </c:pt>
                <c:pt idx="105">
                  <c:v>5.9185063291912737E-3</c:v>
                </c:pt>
                <c:pt idx="106">
                  <c:v>5.3399262018811429E-3</c:v>
                </c:pt>
                <c:pt idx="107">
                  <c:v>4.8167395462769399E-3</c:v>
                </c:pt>
                <c:pt idx="108">
                  <c:v>4.3438602017200918E-3</c:v>
                </c:pt>
                <c:pt idx="109">
                  <c:v>3.9166284921632955E-3</c:v>
                </c:pt>
                <c:pt idx="110">
                  <c:v>3.5307831432262616E-3</c:v>
                </c:pt>
                <c:pt idx="111">
                  <c:v>3.1824335092673316E-3</c:v>
                </c:pt>
                <c:pt idx="112">
                  <c:v>2.8680324853569226E-3</c:v>
                </c:pt>
                <c:pt idx="113">
                  <c:v>2.584350381700531E-3</c:v>
                </c:pt>
                <c:pt idx="114">
                  <c:v>2.3284499575946917E-3</c:v>
                </c:pt>
                <c:pt idx="115">
                  <c:v>2.0976627463664449E-3</c:v>
                </c:pt>
                <c:pt idx="116">
                  <c:v>1.8895667499496803E-3</c:v>
                </c:pt>
                <c:pt idx="117">
                  <c:v>1.7019655399127288E-3</c:v>
                </c:pt>
                <c:pt idx="118">
                  <c:v>1.532868769153555E-3</c:v>
                </c:pt>
                <c:pt idx="119">
                  <c:v>1.380474073585238E-3</c:v>
                </c:pt>
                <c:pt idx="120">
                  <c:v>1.2431503245941119E-3</c:v>
                </c:pt>
                <c:pt idx="121">
                  <c:v>1.1194221796956738E-3</c:v>
                </c:pt>
                <c:pt idx="122">
                  <c:v>1.0079558696380415E-3</c:v>
                </c:pt>
                <c:pt idx="123">
                  <c:v>9.0754615436264578E-4</c:v>
                </c:pt>
                <c:pt idx="124">
                  <c:v>8.1710437701789566E-4</c:v>
                </c:pt>
                <c:pt idx="125">
                  <c:v>7.3564754404569562E-4</c:v>
                </c:pt>
                <c:pt idx="126">
                  <c:v>6.622883597393669E-4</c:v>
                </c:pt>
                <c:pt idx="127">
                  <c:v>5.9622614521080491E-4</c:v>
                </c:pt>
                <c:pt idx="128">
                  <c:v>5.3673857408632094E-4</c:v>
                </c:pt>
                <c:pt idx="129">
                  <c:v>4.8317416021998345E-4</c:v>
                </c:pt>
                <c:pt idx="130">
                  <c:v>4.3494543606861671E-4</c:v>
                </c:pt>
                <c:pt idx="131">
                  <c:v>3.9152276395589323E-4</c:v>
                </c:pt>
                <c:pt idx="132">
                  <c:v>3.5242872614188665E-4</c:v>
                </c:pt>
                <c:pt idx="133">
                  <c:v>3.1723304331589432E-4</c:v>
                </c:pt>
                <c:pt idx="134">
                  <c:v>2.8554797477467865E-4</c:v>
                </c:pt>
                <c:pt idx="135">
                  <c:v>2.5702415708475168E-4</c:v>
                </c:pt>
                <c:pt idx="136">
                  <c:v>2.3134684142019351E-4</c:v>
                </c:pt>
                <c:pt idx="137">
                  <c:v>2.0823249299282222E-4</c:v>
                </c:pt>
                <c:pt idx="138">
                  <c:v>1.8742571903463561E-4</c:v>
                </c:pt>
                <c:pt idx="139">
                  <c:v>1.6869649464575331E-4</c:v>
                </c:pt>
                <c:pt idx="140">
                  <c:v>1.5183765848246543E-4</c:v>
                </c:pt>
                <c:pt idx="141">
                  <c:v>1.3666265273135024E-4</c:v>
                </c:pt>
                <c:pt idx="142">
                  <c:v>1.23003484101643E-4</c:v>
                </c:pt>
                <c:pt idx="143">
                  <c:v>1.1070888467610329E-4</c:v>
                </c:pt>
                <c:pt idx="144">
                  <c:v>9.9642653398947218E-5</c:v>
                </c:pt>
                <c:pt idx="145">
                  <c:v>8.9682160757292785E-5</c:v>
                </c:pt>
                <c:pt idx="146">
                  <c:v>8.0717000839804781E-5</c:v>
                </c:pt>
                <c:pt idx="147">
                  <c:v>7.264777644280046E-5</c:v>
                </c:pt>
                <c:pt idx="148">
                  <c:v>6.5385004249914411E-5</c:v>
                </c:pt>
                <c:pt idx="149">
                  <c:v>5.8848128346227292E-5</c:v>
                </c:pt>
                <c:pt idx="150">
                  <c:v>5.2964631450905835E-5</c:v>
                </c:pt>
                <c:pt idx="151">
                  <c:v>4.7669234272819901E-5</c:v>
                </c:pt>
                <c:pt idx="152">
                  <c:v>4.2903174319763301E-5</c:v>
                </c:pt>
                <c:pt idx="153">
                  <c:v>3.8613556331765409E-5</c:v>
                </c:pt>
                <c:pt idx="154">
                  <c:v>3.4752767269977739E-5</c:v>
                </c:pt>
                <c:pt idx="155">
                  <c:v>3.1277949481673527E-5</c:v>
                </c:pt>
                <c:pt idx="156">
                  <c:v>2.8150526285416756E-5</c:v>
                </c:pt>
                <c:pt idx="157">
                  <c:v>2.5335774784356701E-5</c:v>
                </c:pt>
                <c:pt idx="158">
                  <c:v>2.2802441225329821E-5</c:v>
                </c:pt>
                <c:pt idx="159">
                  <c:v>2.0522394682000519E-5</c:v>
                </c:pt>
                <c:pt idx="160">
                  <c:v>1.8470315256223346E-5</c:v>
                </c:pt>
                <c:pt idx="161">
                  <c:v>1.6623413367345914E-5</c:v>
                </c:pt>
                <c:pt idx="162">
                  <c:v>1.4961177038111494E-5</c:v>
                </c:pt>
                <c:pt idx="163">
                  <c:v>1.3465144391641636E-5</c:v>
                </c:pt>
                <c:pt idx="164">
                  <c:v>1.2118698849846968E-5</c:v>
                </c:pt>
                <c:pt idx="165">
                  <c:v>1.0906884772404479E-5</c:v>
                </c:pt>
                <c:pt idx="166">
                  <c:v>9.816241499763784E-6</c:v>
                </c:pt>
                <c:pt idx="167">
                  <c:v>8.8346539658708329E-6</c:v>
                </c:pt>
                <c:pt idx="168">
                  <c:v>7.9512182285720393E-6</c:v>
                </c:pt>
                <c:pt idx="169">
                  <c:v>7.1561204299284153E-6</c:v>
                </c:pt>
                <c:pt idx="170">
                  <c:v>6.4405278466871301E-6</c:v>
                </c:pt>
                <c:pt idx="171">
                  <c:v>5.7964908245181886E-6</c:v>
                </c:pt>
                <c:pt idx="172">
                  <c:v>5.2168545097648208E-6</c:v>
                </c:pt>
                <c:pt idx="173">
                  <c:v>4.6951794006777655E-6</c:v>
                </c:pt>
                <c:pt idx="174">
                  <c:v>4.2256698375795592E-6</c:v>
                </c:pt>
                <c:pt idx="175">
                  <c:v>3.8031096391954842E-6</c:v>
                </c:pt>
                <c:pt idx="176">
                  <c:v>3.4228041714495768E-6</c:v>
                </c:pt>
                <c:pt idx="177">
                  <c:v>3.0805282062204302E-6</c:v>
                </c:pt>
                <c:pt idx="178">
                  <c:v>2.7724789916612467E-6</c:v>
                </c:pt>
                <c:pt idx="179">
                  <c:v>2.4952340134140961E-6</c:v>
                </c:pt>
                <c:pt idx="180">
                  <c:v>2.2457129780229294E-6</c:v>
                </c:pt>
                <c:pt idx="181">
                  <c:v>2.0211435966446156E-6</c:v>
                </c:pt>
                <c:pt idx="182">
                  <c:v>1.8190307892866987E-6</c:v>
                </c:pt>
                <c:pt idx="183">
                  <c:v>1.637128967728606E-6</c:v>
                </c:pt>
                <c:pt idx="184">
                  <c:v>1.4734170894275719E-6</c:v>
                </c:pt>
                <c:pt idx="185">
                  <c:v>1.3260762054482033E-6</c:v>
                </c:pt>
                <c:pt idx="186">
                  <c:v>1.1934692531246094E-6</c:v>
                </c:pt>
                <c:pt idx="187">
                  <c:v>1.0741228690719845E-6</c:v>
                </c:pt>
                <c:pt idx="188">
                  <c:v>9.6671102058572196E-7</c:v>
                </c:pt>
                <c:pt idx="189">
                  <c:v>8.7004027364844947E-7</c:v>
                </c:pt>
                <c:pt idx="190">
                  <c:v>7.8303653393210621E-7</c:v>
                </c:pt>
                <c:pt idx="191">
                  <c:v>7.047331135343636E-7</c:v>
                </c:pt>
                <c:pt idx="192">
                  <c:v>6.3425999090738874E-7</c:v>
                </c:pt>
                <c:pt idx="193">
                  <c:v>5.7083414468518007E-7</c:v>
                </c:pt>
                <c:pt idx="194">
                  <c:v>5.1375085404024177E-7</c:v>
                </c:pt>
                <c:pt idx="195">
                  <c:v>4.6237586893336856E-7</c:v>
                </c:pt>
                <c:pt idx="196">
                  <c:v>4.1613836328076126E-7</c:v>
                </c:pt>
                <c:pt idx="197">
                  <c:v>3.745245927577034E-7</c:v>
                </c:pt>
                <c:pt idx="198">
                  <c:v>3.3707218678401775E-7</c:v>
                </c:pt>
                <c:pt idx="199">
                  <c:v>3.0336501128031905E-7</c:v>
                </c:pt>
                <c:pt idx="200">
                  <c:v>2.7302854512380712E-7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307-4691-AF4D-E402CAF80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692960"/>
        <c:axId val="521694272"/>
      </c:scatterChart>
      <c:valAx>
        <c:axId val="521692960"/>
        <c:scaling>
          <c:orientation val="minMax"/>
          <c:max val="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(generations)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694272"/>
        <c:crosses val="autoZero"/>
        <c:crossBetween val="midCat"/>
      </c:valAx>
      <c:valAx>
        <c:axId val="521694272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q(t): allele frequency of A2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692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Over_under_dominance!$F$1</c:f>
              <c:strCache>
                <c:ptCount val="1"/>
                <c:pt idx="0">
                  <c:v>q(t|s=0.2, t=0.1)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Over_under_dominance!$A$2:$A$222</c:f>
              <c:numCache>
                <c:formatCode>General</c:formatCode>
                <c:ptCount val="2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</c:numCache>
            </c:numRef>
          </c:xVal>
          <c:yVal>
            <c:numRef>
              <c:f>Over_under_dominance!$F$2:$F$222</c:f>
              <c:numCache>
                <c:formatCode>General</c:formatCode>
                <c:ptCount val="221"/>
                <c:pt idx="0">
                  <c:v>1.0000000000000001E-5</c:v>
                </c:pt>
                <c:pt idx="1">
                  <c:v>1.1999942000591996E-5</c:v>
                </c:pt>
                <c:pt idx="2">
                  <c:v>1.4399846882540699E-5</c:v>
                </c:pt>
                <c:pt idx="3">
                  <c:v>1.7279695994574126E-5</c:v>
                </c:pt>
                <c:pt idx="4">
                  <c:v>2.0735462015565017E-5</c:v>
                </c:pt>
                <c:pt idx="5">
                  <c:v>2.4882305047512566E-5</c:v>
                </c:pt>
                <c:pt idx="6">
                  <c:v>2.9858406971254298E-5</c:v>
                </c:pt>
                <c:pt idx="7">
                  <c:v>3.5829571297072799E-5</c:v>
                </c:pt>
                <c:pt idx="8">
                  <c:v>4.29947410039726E-5</c:v>
                </c:pt>
                <c:pt idx="9">
                  <c:v>5.1592617094119277E-5</c:v>
                </c:pt>
                <c:pt idx="10">
                  <c:v>6.1909596751318668E-5</c:v>
                </c:pt>
                <c:pt idx="11">
                  <c:v>7.4289293219111717E-5</c:v>
                </c:pt>
                <c:pt idx="12">
                  <c:v>8.9143951144168197E-5</c:v>
                </c:pt>
                <c:pt idx="13">
                  <c:v>1.0696813273881104E-4</c:v>
                </c:pt>
                <c:pt idx="14">
                  <c:v>1.2835512354587262E-4</c:v>
                </c:pt>
                <c:pt idx="15">
                  <c:v>1.5401659398492224E-4</c:v>
                </c:pt>
                <c:pt idx="16">
                  <c:v>1.8480615670000568E-4</c:v>
                </c:pt>
                <c:pt idx="17">
                  <c:v>2.2174758285305811E-4</c:v>
                </c:pt>
                <c:pt idx="18">
                  <c:v>2.6606858612321783E-4</c:v>
                </c:pt>
                <c:pt idx="19">
                  <c:v>3.1924125485085033E-4</c:v>
                </c:pt>
                <c:pt idx="20">
                  <c:v>3.8303041439004715E-4</c:v>
                </c:pt>
                <c:pt idx="21">
                  <c:v>4.5955143739377668E-4</c:v>
                </c:pt>
                <c:pt idx="22">
                  <c:v>5.5133929354502886E-4</c:v>
                </c:pt>
                <c:pt idx="23">
                  <c:v>6.6143094592173749E-4</c:v>
                </c:pt>
                <c:pt idx="24">
                  <c:v>7.9346356161474278E-4</c:v>
                </c:pt>
                <c:pt idx="25">
                  <c:v>9.5179141054423436E-4</c:v>
                </c:pt>
                <c:pt idx="26">
                  <c:v>1.1416247767632526E-3</c:v>
                </c:pt>
                <c:pt idx="27">
                  <c:v>1.3691946941123689E-3</c:v>
                </c:pt>
                <c:pt idx="28">
                  <c:v>1.6419478284668827E-3</c:v>
                </c:pt>
                <c:pt idx="29">
                  <c:v>1.9687763360232225E-3</c:v>
                </c:pt>
                <c:pt idx="30">
                  <c:v>2.3602879881465381E-3</c:v>
                </c:pt>
                <c:pt idx="31">
                  <c:v>2.82912220085554E-3</c:v>
                </c:pt>
                <c:pt idx="32">
                  <c:v>3.3903177392724864E-3</c:v>
                </c:pt>
                <c:pt idx="33">
                  <c:v>4.0617376352205508E-3</c:v>
                </c:pt>
                <c:pt idx="34">
                  <c:v>4.8645560470672216E-3</c:v>
                </c:pt>
                <c:pt idx="35">
                  <c:v>5.8238101098800534E-3</c:v>
                </c:pt>
                <c:pt idx="36">
                  <c:v>6.9690168730186536E-3</c:v>
                </c:pt>
                <c:pt idx="37">
                  <c:v>8.3348506820881702E-3</c:v>
                </c:pt>
                <c:pt idx="38">
                  <c:v>9.9618691825823398E-3</c:v>
                </c:pt>
                <c:pt idx="39">
                  <c:v>1.1897265734632862E-2</c:v>
                </c:pt>
                <c:pt idx="40">
                  <c:v>1.4195611598047678E-2</c:v>
                </c:pt>
                <c:pt idx="41">
                  <c:v>1.6919532000731735E-2</c:v>
                </c:pt>
                <c:pt idx="42">
                  <c:v>2.0140235666800753E-2</c:v>
                </c:pt>
                <c:pt idx="43">
                  <c:v>2.3937787774978528E-2</c:v>
                </c:pt>
                <c:pt idx="44">
                  <c:v>2.8400983158314512E-2</c:v>
                </c:pt>
                <c:pt idx="45">
                  <c:v>3.3626643446878407E-2</c:v>
                </c:pt>
                <c:pt idx="46">
                  <c:v>3.9718135388642307E-2</c:v>
                </c:pt>
                <c:pt idx="47">
                  <c:v>4.6782898078074273E-2</c:v>
                </c:pt>
                <c:pt idx="48">
                  <c:v>5.4928788370908664E-2</c:v>
                </c:pt>
                <c:pt idx="49">
                  <c:v>6.4259122806692479E-2</c:v>
                </c:pt>
                <c:pt idx="50">
                  <c:v>7.4866425857078228E-2</c:v>
                </c:pt>
                <c:pt idx="51">
                  <c:v>8.6825094963629695E-2</c:v>
                </c:pt>
                <c:pt idx="52">
                  <c:v>0.10018345195739949</c:v>
                </c:pt>
                <c:pt idx="53">
                  <c:v>0.11495593141956932</c:v>
                </c:pt>
                <c:pt idx="54">
                  <c:v>0.13111639389226148</c:v>
                </c:pt>
                <c:pt idx="55">
                  <c:v>0.14859366058809653</c:v>
                </c:pt>
                <c:pt idx="56">
                  <c:v>0.16727026667449135</c:v>
                </c:pt>
                <c:pt idx="57">
                  <c:v>0.1869850837569427</c:v>
                </c:pt>
                <c:pt idx="58">
                  <c:v>0.20753990340438369</c:v>
                </c:pt>
                <c:pt idx="59">
                  <c:v>0.22870941802082043</c:v>
                </c:pt>
                <c:pt idx="60">
                  <c:v>0.25025345051444697</c:v>
                </c:pt>
                <c:pt idx="61">
                  <c:v>0.27192992990810888</c:v>
                </c:pt>
                <c:pt idx="62">
                  <c:v>0.29350707606750909</c:v>
                </c:pt>
                <c:pt idx="63">
                  <c:v>0.31477352983724038</c:v>
                </c:pt>
                <c:pt idx="64">
                  <c:v>0.33554564161893868</c:v>
                </c:pt>
                <c:pt idx="65">
                  <c:v>0.35567166666977634</c:v>
                </c:pt>
                <c:pt idx="66">
                  <c:v>0.37503307850209339</c:v>
                </c:pt>
                <c:pt idx="67">
                  <c:v>0.39354352402985149</c:v>
                </c:pt>
                <c:pt idx="68">
                  <c:v>0.4111460870495352</c:v>
                </c:pt>
                <c:pt idx="69">
                  <c:v>0.42780952726680754</c:v>
                </c:pt>
                <c:pt idx="70">
                  <c:v>0.44352406910459979</c:v>
                </c:pt>
                <c:pt idx="71">
                  <c:v>0.45829717759658067</c:v>
                </c:pt>
                <c:pt idx="72">
                  <c:v>0.47214961617085849</c:v>
                </c:pt>
                <c:pt idx="73">
                  <c:v>0.48511195649316718</c:v>
                </c:pt>
                <c:pt idx="74">
                  <c:v>0.49722161403084852</c:v>
                </c:pt>
                <c:pt idx="75">
                  <c:v>0.50852041576533713</c:v>
                </c:pt>
                <c:pt idx="76">
                  <c:v>0.51905266463830102</c:v>
                </c:pt>
                <c:pt idx="77">
                  <c:v>0.52886364304552058</c:v>
                </c:pt>
                <c:pt idx="78">
                  <c:v>0.53799848914198611</c:v>
                </c:pt>
                <c:pt idx="79">
                  <c:v>0.54650137994294945</c:v>
                </c:pt>
                <c:pt idx="80">
                  <c:v>0.55441496044568594</c:v>
                </c:pt>
                <c:pt idx="81">
                  <c:v>0.56177996563992472</c:v>
                </c:pt>
                <c:pt idx="82">
                  <c:v>0.56863499063549217</c:v>
                </c:pt>
                <c:pt idx="83">
                  <c:v>0.57501637221786761</c:v>
                </c:pt>
                <c:pt idx="84">
                  <c:v>0.58095815242558746</c:v>
                </c:pt>
                <c:pt idx="85">
                  <c:v>0.5864921010135471</c:v>
                </c:pt>
                <c:pt idx="86">
                  <c:v>0.59164777889267783</c:v>
                </c:pt>
                <c:pt idx="87">
                  <c:v>0.59645262888903972</c:v>
                </c:pt>
                <c:pt idx="88">
                  <c:v>0.60093208356075911</c:v>
                </c:pt>
                <c:pt idx="89">
                  <c:v>0.60510968248079311</c:v>
                </c:pt>
                <c:pt idx="90">
                  <c:v>0.60900719346504284</c:v>
                </c:pt>
                <c:pt idx="91">
                  <c:v>0.61264473381419826</c:v>
                </c:pt>
                <c:pt idx="92">
                  <c:v>0.61604088884309482</c:v>
                </c:pt>
                <c:pt idx="93">
                  <c:v>0.61921282587602355</c:v>
                </c:pt>
                <c:pt idx="94">
                  <c:v>0.62217640255773554</c:v>
                </c:pt>
                <c:pt idx="95">
                  <c:v>0.62494626882178295</c:v>
                </c:pt>
                <c:pt idx="96">
                  <c:v>0.6275359622129828</c:v>
                </c:pt>
                <c:pt idx="97">
                  <c:v>0.62995799651251339</c:v>
                </c:pt>
                <c:pt idx="98">
                  <c:v>0.63222394378829216</c:v>
                </c:pt>
                <c:pt idx="99">
                  <c:v>0.63434451010971671</c:v>
                </c:pt>
                <c:pt idx="100">
                  <c:v>0.63632960523975679</c:v>
                </c:pt>
                <c:pt idx="101">
                  <c:v>0.63818840666030363</c:v>
                </c:pt>
                <c:pt idx="102">
                  <c:v>0.63992941830731631</c:v>
                </c:pt>
                <c:pt idx="103">
                  <c:v>0.64156052439718914</c:v>
                </c:pt>
                <c:pt idx="104">
                  <c:v>0.64308903871976941</c:v>
                </c:pt>
                <c:pt idx="105">
                  <c:v>0.64452174976018306</c:v>
                </c:pt>
                <c:pt idx="106">
                  <c:v>0.64586496199373311</c:v>
                </c:pt>
                <c:pt idx="107">
                  <c:v>0.64712453367753142</c:v>
                </c:pt>
                <c:pt idx="108">
                  <c:v>0.64830591144060001</c:v>
                </c:pt>
                <c:pt idx="109">
                  <c:v>0.64941416195190105</c:v>
                </c:pt>
                <c:pt idx="110">
                  <c:v>0.65045400092379657</c:v>
                </c:pt>
                <c:pt idx="111">
                  <c:v>0.65142981968724967</c:v>
                </c:pt>
                <c:pt idx="112">
                  <c:v>0.65234570955494786</c:v>
                </c:pt>
                <c:pt idx="113">
                  <c:v>0.65320548416961444</c:v>
                </c:pt>
                <c:pt idx="114">
                  <c:v>0.6540127000171686</c:v>
                </c:pt>
                <c:pt idx="115">
                  <c:v>0.6547706752681135</c:v>
                </c:pt>
                <c:pt idx="116">
                  <c:v>0.655482507095561</c:v>
                </c:pt>
                <c:pt idx="117">
                  <c:v>0.6561510876045914</c:v>
                </c:pt>
                <c:pt idx="118">
                  <c:v>0.65677911849513826</c:v>
                </c:pt>
                <c:pt idx="119">
                  <c:v>0.65736912456920205</c:v>
                </c:pt>
                <c:pt idx="120">
                  <c:v>0.65792346618285913</c:v>
                </c:pt>
                <c:pt idx="121">
                  <c:v>0.65844435073415897</c:v>
                </c:pt>
                <c:pt idx="122">
                  <c:v>0.6589338432695182</c:v>
                </c:pt>
                <c:pt idx="123">
                  <c:v>0.65939387628354473</c:v>
                </c:pt>
                <c:pt idx="124">
                  <c:v>0.65982625878028933</c:v>
                </c:pt>
                <c:pt idx="125">
                  <c:v>0.6602326846576545</c:v>
                </c:pt>
                <c:pt idx="126">
                  <c:v>0.66061474047103363</c:v>
                </c:pt>
                <c:pt idx="127">
                  <c:v>0.66097391262714289</c:v>
                </c:pt>
                <c:pt idx="128">
                  <c:v>0.66131159405439432</c:v>
                </c:pt>
                <c:pt idx="129">
                  <c:v>0.66162909039199336</c:v>
                </c:pt>
                <c:pt idx="130">
                  <c:v>0.66192762573617836</c:v>
                </c:pt>
                <c:pt idx="131">
                  <c:v>0.66220834797862216</c:v>
                </c:pt>
                <c:pt idx="132">
                  <c:v>0.66247233376893855</c:v>
                </c:pt>
                <c:pt idx="133">
                  <c:v>0.6627205931304585</c:v>
                </c:pt>
                <c:pt idx="134">
                  <c:v>0.66295407375592419</c:v>
                </c:pt>
                <c:pt idx="135">
                  <c:v>0.66317366500747099</c:v>
                </c:pt>
                <c:pt idx="136">
                  <c:v>0.66338020164320433</c:v>
                </c:pt>
                <c:pt idx="137">
                  <c:v>0.6635744672908066</c:v>
                </c:pt>
                <c:pt idx="138">
                  <c:v>0.66375719768690999</c:v>
                </c:pt>
                <c:pt idx="139">
                  <c:v>0.66392908369943193</c:v>
                </c:pt>
                <c:pt idx="140">
                  <c:v>0.66409077414866646</c:v>
                </c:pt>
                <c:pt idx="141">
                  <c:v>0.66424287844164975</c:v>
                </c:pt>
                <c:pt idx="142">
                  <c:v>0.66438596903316061</c:v>
                </c:pt>
                <c:pt idx="143">
                  <c:v>0.6645205837256567</c:v>
                </c:pt>
                <c:pt idx="144">
                  <c:v>0.66464722781948415</c:v>
                </c:pt>
                <c:pt idx="145">
                  <c:v>0.66476637612381928</c:v>
                </c:pt>
                <c:pt idx="146">
                  <c:v>0.66487847483799611</c:v>
                </c:pt>
                <c:pt idx="147">
                  <c:v>0.66498394331213873</c:v>
                </c:pt>
                <c:pt idx="148">
                  <c:v>0.6650831756953447</c:v>
                </c:pt>
                <c:pt idx="149">
                  <c:v>0.66517654247905034</c:v>
                </c:pt>
                <c:pt idx="150">
                  <c:v>0.66526439194264253</c:v>
                </c:pt>
                <c:pt idx="151">
                  <c:v>0.66534705150786422</c:v>
                </c:pt>
                <c:pt idx="152">
                  <c:v>0.66542482900808364</c:v>
                </c:pt>
                <c:pt idx="153">
                  <c:v>0.66549801387806073</c:v>
                </c:pt>
                <c:pt idx="154">
                  <c:v>0.66556687826944061</c:v>
                </c:pt>
                <c:pt idx="155">
                  <c:v>0.66563167809683232</c:v>
                </c:pt>
                <c:pt idx="156">
                  <c:v>0.66569265401899158</c:v>
                </c:pt>
                <c:pt idx="157">
                  <c:v>0.66575003235930807</c:v>
                </c:pt>
                <c:pt idx="158">
                  <c:v>0.66580402596950861</c:v>
                </c:pt>
                <c:pt idx="159">
                  <c:v>0.66585483504021803</c:v>
                </c:pt>
                <c:pt idx="160">
                  <c:v>0.66590264786177056</c:v>
                </c:pt>
                <c:pt idx="161">
                  <c:v>0.66594764153843466</c:v>
                </c:pt>
                <c:pt idx="162">
                  <c:v>0.66598998265900156</c:v>
                </c:pt>
                <c:pt idx="163">
                  <c:v>0.66602982792648935</c:v>
                </c:pt>
                <c:pt idx="164">
                  <c:v>0.66606732474953223</c:v>
                </c:pt>
                <c:pt idx="165">
                  <c:v>0.66610261179785391</c:v>
                </c:pt>
                <c:pt idx="166">
                  <c:v>0.66613581952406775</c:v>
                </c:pt>
                <c:pt idx="167">
                  <c:v>0.66616707065389702</c:v>
                </c:pt>
                <c:pt idx="168">
                  <c:v>0.66619648064677517</c:v>
                </c:pt>
                <c:pt idx="169">
                  <c:v>0.66622415812865798</c:v>
                </c:pt>
                <c:pt idx="170">
                  <c:v>0.66625020529876078</c:v>
                </c:pt>
                <c:pt idx="171">
                  <c:v>0.66627471831182572</c:v>
                </c:pt>
                <c:pt idx="172">
                  <c:v>0.66629778763741998</c:v>
                </c:pt>
                <c:pt idx="173">
                  <c:v>0.66631949839767146</c:v>
                </c:pt>
                <c:pt idx="174">
                  <c:v>0.66633993068475939</c:v>
                </c:pt>
                <c:pt idx="175">
                  <c:v>0.66635915985939365</c:v>
                </c:pt>
                <c:pt idx="176">
                  <c:v>0.66637725683143934</c:v>
                </c:pt>
                <c:pt idx="177">
                  <c:v>0.66639428832377134</c:v>
                </c:pt>
                <c:pt idx="178">
                  <c:v>0.66641031712037457</c:v>
                </c:pt>
                <c:pt idx="179">
                  <c:v>0.66642540229964398</c:v>
                </c:pt>
                <c:pt idx="180">
                  <c:v>0.66643959945377851</c:v>
                </c:pt>
                <c:pt idx="181">
                  <c:v>0.66645296089510697</c:v>
                </c:pt>
                <c:pt idx="182">
                  <c:v>0.66646553585013402</c:v>
                </c:pt>
                <c:pt idx="183">
                  <c:v>0.66647737064204471</c:v>
                </c:pt>
                <c:pt idx="184">
                  <c:v>0.66648850886236066</c:v>
                </c:pt>
                <c:pt idx="185">
                  <c:v>0.66649899153239955</c:v>
                </c:pt>
                <c:pt idx="186">
                  <c:v>0.66650885725514819</c:v>
                </c:pt>
                <c:pt idx="187">
                  <c:v>0.66651814235812401</c:v>
                </c:pt>
                <c:pt idx="188">
                  <c:v>0.66652688102776347</c:v>
                </c:pt>
                <c:pt idx="189">
                  <c:v>0.66653510543584416</c:v>
                </c:pt>
                <c:pt idx="190">
                  <c:v>0.66654284585841561</c:v>
                </c:pt>
                <c:pt idx="191">
                  <c:v>0.66655013078768621</c:v>
                </c:pt>
                <c:pt idx="192">
                  <c:v>0.66655698703728583</c:v>
                </c:pt>
                <c:pt idx="193">
                  <c:v>0.66656343984129907</c:v>
                </c:pt>
                <c:pt idx="194">
                  <c:v>0.66656951294743882</c:v>
                </c:pt>
                <c:pt idx="195">
                  <c:v>0.66657522870471009</c:v>
                </c:pt>
                <c:pt idx="196">
                  <c:v>0.66658060814589071</c:v>
                </c:pt>
                <c:pt idx="197">
                  <c:v>0.66658567106513655</c:v>
                </c:pt>
                <c:pt idx="198">
                  <c:v>0.66659043609100188</c:v>
                </c:pt>
                <c:pt idx="199">
                  <c:v>0.66659492075514537</c:v>
                </c:pt>
                <c:pt idx="200">
                  <c:v>0.66659914155697897</c:v>
                </c:pt>
                <c:pt idx="201">
                  <c:v>0.66660311402449923</c:v>
                </c:pt>
                <c:pt idx="202">
                  <c:v>0.66660685277152798</c:v>
                </c:pt>
                <c:pt idx="203">
                  <c:v>0.66661037155157421</c:v>
                </c:pt>
                <c:pt idx="204">
                  <c:v>0.66661368330851811</c:v>
                </c:pt>
                <c:pt idx="205">
                  <c:v>0.66661680022430481</c:v>
                </c:pt>
                <c:pt idx="206">
                  <c:v>0.66661973376382422</c:v>
                </c:pt>
                <c:pt idx="207">
                  <c:v>0.66662249471714485</c:v>
                </c:pt>
                <c:pt idx="208">
                  <c:v>0.66662509323925656</c:v>
                </c:pt>
                <c:pt idx="209">
                  <c:v>0.66662753888747017</c:v>
                </c:pt>
                <c:pt idx="210">
                  <c:v>0.66662984065661235</c:v>
                </c:pt>
                <c:pt idx="211">
                  <c:v>0.6666320070121462</c:v>
                </c:pt>
                <c:pt idx="212">
                  <c:v>0.66663404592133924</c:v>
                </c:pt>
                <c:pt idx="213">
                  <c:v>0.66663596488259513</c:v>
                </c:pt>
                <c:pt idx="214">
                  <c:v>0.66663777095305676</c:v>
                </c:pt>
                <c:pt idx="215">
                  <c:v>0.6666394707745833</c:v>
                </c:pt>
                <c:pt idx="216">
                  <c:v>0.66664107059819644</c:v>
                </c:pt>
                <c:pt idx="217">
                  <c:v>0.6666425763070869</c:v>
                </c:pt>
                <c:pt idx="218">
                  <c:v>0.66664399343826564</c:v>
                </c:pt>
                <c:pt idx="219">
                  <c:v>0.66664532720294001</c:v>
                </c:pt>
                <c:pt idx="220">
                  <c:v>0.66664658250568964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6BA-4FDF-AF20-8D11EDFE72B6}"/>
            </c:ext>
          </c:extLst>
        </c:ser>
        <c:ser>
          <c:idx val="1"/>
          <c:order val="1"/>
          <c:tx>
            <c:strRef>
              <c:f>Over_under_dominance!$H$1</c:f>
              <c:strCache>
                <c:ptCount val="1"/>
                <c:pt idx="0">
                  <c:v>q(t|s=0.2, t=0.1)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Over_under_dominance!$A$2:$A$222</c:f>
              <c:numCache>
                <c:formatCode>General</c:formatCode>
                <c:ptCount val="2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</c:numCache>
            </c:numRef>
          </c:xVal>
          <c:yVal>
            <c:numRef>
              <c:f>Over_under_dominance!$H$2:$H$222</c:f>
              <c:numCache>
                <c:formatCode>General</c:formatCode>
                <c:ptCount val="221"/>
                <c:pt idx="0">
                  <c:v>0.99999000000000005</c:v>
                </c:pt>
                <c:pt idx="1">
                  <c:v>0.99998909094710708</c:v>
                </c:pt>
                <c:pt idx="2">
                  <c:v>0.99998809926026788</c:v>
                </c:pt>
                <c:pt idx="3">
                  <c:v>0.99998701742867901</c:v>
                </c:pt>
                <c:pt idx="4">
                  <c:v>0.99998583725899759</c:v>
                </c:pt>
                <c:pt idx="5">
                  <c:v>0.99998454981334206</c:v>
                </c:pt>
                <c:pt idx="6">
                  <c:v>0.99998314534166588</c:v>
                </c:pt>
                <c:pt idx="7">
                  <c:v>0.9999816132079945</c:v>
                </c:pt>
                <c:pt idx="8">
                  <c:v>0.9999799418099703</c:v>
                </c:pt>
                <c:pt idx="9">
                  <c:v>0.99997811849109874</c:v>
                </c:pt>
                <c:pt idx="10">
                  <c:v>0.99997612944503622</c:v>
                </c:pt>
                <c:pt idx="11">
                  <c:v>0.9999739596111995</c:v>
                </c:pt>
                <c:pt idx="12">
                  <c:v>0.99997159256091106</c:v>
                </c:pt>
                <c:pt idx="13">
                  <c:v>0.99996901037322683</c:v>
                </c:pt>
                <c:pt idx="14">
                  <c:v>0.99996619349951277</c:v>
                </c:pt>
                <c:pt idx="15">
                  <c:v>0.99996312061575565</c:v>
                </c:pt>
                <c:pt idx="16">
                  <c:v>0.99995976846150092</c:v>
                </c:pt>
                <c:pt idx="17">
                  <c:v>0.99995611166421294</c:v>
                </c:pt>
                <c:pt idx="18">
                  <c:v>0.99995212254774313</c:v>
                </c:pt>
                <c:pt idx="19">
                  <c:v>0.9999477709234772</c:v>
                </c:pt>
                <c:pt idx="20">
                  <c:v>0.99994302386260314</c:v>
                </c:pt>
                <c:pt idx="21">
                  <c:v>0.99993784544780417</c:v>
                </c:pt>
                <c:pt idx="22">
                  <c:v>0.99993219650253029</c:v>
                </c:pt>
                <c:pt idx="23">
                  <c:v>0.99992603429583993</c:v>
                </c:pt>
                <c:pt idx="24">
                  <c:v>0.99991931222062391</c:v>
                </c:pt>
                <c:pt idx="25">
                  <c:v>0.99991197944283361</c:v>
                </c:pt>
                <c:pt idx="26">
                  <c:v>0.99990398051912588</c:v>
                </c:pt>
                <c:pt idx="27">
                  <c:v>0.99989525498011089</c:v>
                </c:pt>
                <c:pt idx="28">
                  <c:v>0.9998857368761449</c:v>
                </c:pt>
                <c:pt idx="29">
                  <c:v>0.99987535428234531</c:v>
                </c:pt>
                <c:pt idx="30">
                  <c:v>0.99986402875921654</c:v>
                </c:pt>
                <c:pt idx="31">
                  <c:v>0.99985167476496917</c:v>
                </c:pt>
                <c:pt idx="32">
                  <c:v>0.99983819901527637</c:v>
                </c:pt>
                <c:pt idx="33">
                  <c:v>0.9998234997858535</c:v>
                </c:pt>
                <c:pt idx="34">
                  <c:v>0.99980746615285732</c:v>
                </c:pt>
                <c:pt idx="35">
                  <c:v>0.9997899771656823</c:v>
                </c:pt>
                <c:pt idx="36">
                  <c:v>0.99977090094628351</c:v>
                </c:pt>
                <c:pt idx="37">
                  <c:v>0.99975009370867229</c:v>
                </c:pt>
                <c:pt idx="38">
                  <c:v>0.99972739869171512</c:v>
                </c:pt>
                <c:pt idx="39">
                  <c:v>0.9997026449978148</c:v>
                </c:pt>
                <c:pt idx="40">
                  <c:v>0.99967564632946426</c:v>
                </c:pt>
                <c:pt idx="41">
                  <c:v>0.9996461996150382</c:v>
                </c:pt>
                <c:pt idx="42">
                  <c:v>0.99961408351452408</c:v>
                </c:pt>
                <c:pt idx="43">
                  <c:v>0.99957905679519321</c:v>
                </c:pt>
                <c:pt idx="44">
                  <c:v>0.99954085656647518</c:v>
                </c:pt>
                <c:pt idx="45">
                  <c:v>0.99949919636252393</c:v>
                </c:pt>
                <c:pt idx="46">
                  <c:v>0.99945376406015907</c:v>
                </c:pt>
                <c:pt idx="47">
                  <c:v>0.99940421961903003</c:v>
                </c:pt>
                <c:pt idx="48">
                  <c:v>0.99935019262999036</c:v>
                </c:pt>
                <c:pt idx="49">
                  <c:v>0.99929127965679587</c:v>
                </c:pt>
                <c:pt idx="50">
                  <c:v>0.99922704135535423</c:v>
                </c:pt>
                <c:pt idx="51">
                  <c:v>0.99915699935387881</c:v>
                </c:pt>
                <c:pt idx="52">
                  <c:v>0.99908063287643978</c:v>
                </c:pt>
                <c:pt idx="53">
                  <c:v>0.99899737509158959</c:v>
                </c:pt>
                <c:pt idx="54">
                  <c:v>0.99890660916698559</c:v>
                </c:pt>
                <c:pt idx="55">
                  <c:v>0.99880766401027377</c:v>
                </c:pt>
                <c:pt idx="56">
                  <c:v>0.99869980967596705</c:v>
                </c:pt>
                <c:pt idx="57">
                  <c:v>0.99858225241769583</c:v>
                </c:pt>
                <c:pt idx="58">
                  <c:v>0.99845412936507605</c:v>
                </c:pt>
                <c:pt idx="59">
                  <c:v>0.9983145028046011</c:v>
                </c:pt>
                <c:pt idx="60">
                  <c:v>0.99816235404448217</c:v>
                </c:pt>
                <c:pt idx="61">
                  <c:v>0.99799657684433496</c:v>
                </c:pt>
                <c:pt idx="62">
                  <c:v>0.99781597039213921</c:v>
                </c:pt>
                <c:pt idx="63">
                  <c:v>0.9976192318130962</c:v>
                </c:pt>
                <c:pt idx="64">
                  <c:v>0.99740494819802861</c:v>
                </c:pt>
                <c:pt idx="65">
                  <c:v>0.99717158814295959</c:v>
                </c:pt>
                <c:pt idx="66">
                  <c:v>0.99691749279665942</c:v>
                </c:pt>
                <c:pt idx="67">
                  <c:v>0.99664086641947192</c:v>
                </c:pt>
                <c:pt idx="68">
                  <c:v>0.99633976646485956</c:v>
                </c:pt>
                <c:pt idx="69">
                  <c:v>0.99601209320509854</c:v>
                </c:pt>
                <c:pt idx="70">
                  <c:v>0.99565557893470535</c:v>
                </c:pt>
                <c:pt idx="71">
                  <c:v>0.99526777679979095</c:v>
                </c:pt>
                <c:pt idx="72">
                  <c:v>0.99484604931896037</c:v>
                </c:pt>
                <c:pt idx="73">
                  <c:v>0.99438755668194556</c:v>
                </c:pt>
                <c:pt idx="74">
                  <c:v>0.99388924493624009</c:v>
                </c:pt>
                <c:pt idx="75">
                  <c:v>0.99334783419994277</c:v>
                </c:pt>
                <c:pt idx="76">
                  <c:v>0.99275980707113531</c:v>
                </c:pt>
                <c:pt idx="77">
                  <c:v>0.99212139744069583</c:v>
                </c:pt>
                <c:pt idx="78">
                  <c:v>0.99142857995667488</c:v>
                </c:pt>
                <c:pt idx="79">
                  <c:v>0.99067706043431203</c:v>
                </c:pt>
                <c:pt idx="80">
                  <c:v>0.98986226755634776</c:v>
                </c:pt>
                <c:pt idx="81">
                  <c:v>0.98897934626316719</c:v>
                </c:pt>
                <c:pt idx="82">
                  <c:v>0.98802315329087098</c:v>
                </c:pt>
                <c:pt idx="83">
                  <c:v>0.98698825537660373</c:v>
                </c:pt>
                <c:pt idx="84">
                  <c:v>0.98586893071290882</c:v>
                </c:pt>
                <c:pt idx="85">
                  <c:v>0.98465917429448702</c:v>
                </c:pt>
                <c:pt idx="86">
                  <c:v>0.98335270785882745</c:v>
                </c:pt>
                <c:pt idx="87">
                  <c:v>0.98194299517331984</c:v>
                </c:pt>
                <c:pt idx="88">
                  <c:v>0.98042326346140352</c:v>
                </c:pt>
                <c:pt idx="89">
                  <c:v>0.97878653178397013</c:v>
                </c:pt>
                <c:pt idx="90">
                  <c:v>0.97702564719369767</c:v>
                </c:pt>
                <c:pt idx="91">
                  <c:v>0.97513332945257747</c:v>
                </c:pt>
                <c:pt idx="92">
                  <c:v>0.97310222503939015</c:v>
                </c:pt>
                <c:pt idx="93">
                  <c:v>0.97092497106679587</c:v>
                </c:pt>
                <c:pt idx="94">
                  <c:v>0.96859426956974481</c:v>
                </c:pt>
                <c:pt idx="95">
                  <c:v>0.96610297241157594</c:v>
                </c:pt>
                <c:pt idx="96">
                  <c:v>0.96344417677651473</c:v>
                </c:pt>
                <c:pt idx="97">
                  <c:v>0.96061133087482409</c:v>
                </c:pt>
                <c:pt idx="98">
                  <c:v>0.95759834908060992</c:v>
                </c:pt>
                <c:pt idx="99">
                  <c:v>0.95439973525777522</c:v>
                </c:pt>
                <c:pt idx="100">
                  <c:v>0.95101071251790248</c:v>
                </c:pt>
                <c:pt idx="101">
                  <c:v>0.94742735711225101</c:v>
                </c:pt>
                <c:pt idx="102">
                  <c:v>0.94364673361257967</c:v>
                </c:pt>
                <c:pt idx="103">
                  <c:v>0.93966702801261814</c:v>
                </c:pt>
                <c:pt idx="104">
                  <c:v>0.93548767491977813</c:v>
                </c:pt>
                <c:pt idx="105">
                  <c:v>0.9311094746449986</c:v>
                </c:pt>
                <c:pt idx="106">
                  <c:v>0.92653469577851144</c:v>
                </c:pt>
                <c:pt idx="107">
                  <c:v>0.9217671587995504</c:v>
                </c:pt>
                <c:pt idx="108">
                  <c:v>0.91681229644099105</c:v>
                </c:pt>
                <c:pt idx="109">
                  <c:v>0.91167718693732569</c:v>
                </c:pt>
                <c:pt idx="110">
                  <c:v>0.90637055693330426</c:v>
                </c:pt>
                <c:pt idx="111">
                  <c:v>0.9009027517102689</c:v>
                </c:pt>
                <c:pt idx="112">
                  <c:v>0.89528567146744908</c:v>
                </c:pt>
                <c:pt idx="113">
                  <c:v>0.8895326736268423</c:v>
                </c:pt>
                <c:pt idx="114">
                  <c:v>0.88365844244659708</c:v>
                </c:pt>
                <c:pt idx="115">
                  <c:v>0.87767882855078472</c:v>
                </c:pt>
                <c:pt idx="116">
                  <c:v>0.87161066222919747</c:v>
                </c:pt>
                <c:pt idx="117">
                  <c:v>0.86547154544742444</c:v>
                </c:pt>
                <c:pt idx="118">
                  <c:v>0.85927962836278049</c:v>
                </c:pt>
                <c:pt idx="119">
                  <c:v>0.85305337671031367</c:v>
                </c:pt>
                <c:pt idx="120">
                  <c:v>0.84681133667177344</c:v>
                </c:pt>
                <c:pt idx="121">
                  <c:v>0.84057190376064195</c:v>
                </c:pt>
                <c:pt idx="122">
                  <c:v>0.83435310186468592</c:v>
                </c:pt>
                <c:pt idx="123">
                  <c:v>0.82817237792294485</c:v>
                </c:pt>
                <c:pt idx="124">
                  <c:v>0.82204641683319579</c:v>
                </c:pt>
                <c:pt idx="125">
                  <c:v>0.81599098015661831</c:v>
                </c:pt>
                <c:pt idx="126">
                  <c:v>0.81002077108092119</c:v>
                </c:pt>
                <c:pt idx="127">
                  <c:v>0.80414932699175679</c:v>
                </c:pt>
                <c:pt idx="128">
                  <c:v>0.79838893994723881</c:v>
                </c:pt>
                <c:pt idx="129">
                  <c:v>0.79275060440242873</c:v>
                </c:pt>
                <c:pt idx="130">
                  <c:v>0.78724399072624829</c:v>
                </c:pt>
                <c:pt idx="131">
                  <c:v>0.78187744241415214</c:v>
                </c:pt>
                <c:pt idx="132">
                  <c:v>0.77665799443386307</c:v>
                </c:pt>
                <c:pt idx="133">
                  <c:v>0.77159140984432439</c:v>
                </c:pt>
                <c:pt idx="134">
                  <c:v>0.76668223168612248</c:v>
                </c:pt>
                <c:pt idx="135">
                  <c:v>0.76193384713475054</c:v>
                </c:pt>
                <c:pt idx="136">
                  <c:v>0.7573485610121713</c:v>
                </c:pt>
                <c:pt idx="137">
                  <c:v>0.75292767594179366</c:v>
                </c:pt>
                <c:pt idx="138">
                  <c:v>0.74867157668239981</c:v>
                </c:pt>
                <c:pt idx="139">
                  <c:v>0.74457981646503435</c:v>
                </c:pt>
                <c:pt idx="140">
                  <c:v>0.74065120346368696</c:v>
                </c:pt>
                <c:pt idx="141">
                  <c:v>0.73688388583953657</c:v>
                </c:pt>
                <c:pt idx="142">
                  <c:v>0.73327543409696849</c:v>
                </c:pt>
                <c:pt idx="143">
                  <c:v>0.72982291976832447</c:v>
                </c:pt>
                <c:pt idx="144">
                  <c:v>0.72652298969728024</c:v>
                </c:pt>
                <c:pt idx="145">
                  <c:v>0.72337193541437195</c:v>
                </c:pt>
                <c:pt idx="146">
                  <c:v>0.72036575729112573</c:v>
                </c:pt>
                <c:pt idx="147">
                  <c:v>0.71750022332175045</c:v>
                </c:pt>
                <c:pt idx="148">
                  <c:v>0.71477092251487206</c:v>
                </c:pt>
                <c:pt idx="149">
                  <c:v>0.71217331298457709</c:v>
                </c:pt>
                <c:pt idx="150">
                  <c:v>0.70970276491281292</c:v>
                </c:pt>
                <c:pt idx="151">
                  <c:v>0.70735459861692396</c:v>
                </c:pt>
                <c:pt idx="152">
                  <c:v>0.70512411799976848</c:v>
                </c:pt>
                <c:pt idx="153">
                  <c:v>0.70300663968834065</c:v>
                </c:pt>
                <c:pt idx="154">
                  <c:v>0.70099751818279854</c:v>
                </c:pt>
                <c:pt idx="155">
                  <c:v>0.69909216734370005</c:v>
                </c:pt>
                <c:pt idx="156">
                  <c:v>0.697286078543219</c:v>
                </c:pt>
                <c:pt idx="157">
                  <c:v>0.69557483579801571</c:v>
                </c:pt>
                <c:pt idx="158">
                  <c:v>0.69395412818884572</c:v>
                </c:pt>
                <c:pt idx="159">
                  <c:v>0.6924197598562325</c:v>
                </c:pt>
                <c:pt idx="160">
                  <c:v>0.69096765784368197</c:v>
                </c:pt>
                <c:pt idx="161">
                  <c:v>0.6895938780408587</c:v>
                </c:pt>
                <c:pt idx="162">
                  <c:v>0.68829460945955556</c:v>
                </c:pt>
                <c:pt idx="163">
                  <c:v>0.68706617705571837</c:v>
                </c:pt>
                <c:pt idx="164">
                  <c:v>0.68590504329162572</c:v>
                </c:pt>
                <c:pt idx="165">
                  <c:v>0.68480780861387303</c:v>
                </c:pt>
                <c:pt idx="166">
                  <c:v>0.68377121100527438</c:v>
                </c:pt>
                <c:pt idx="167">
                  <c:v>0.68279212475230699</c:v>
                </c:pt>
                <c:pt idx="168">
                  <c:v>0.6818675585543631</c:v>
                </c:pt>
                <c:pt idx="169">
                  <c:v>0.68099465308687546</c:v>
                </c:pt>
                <c:pt idx="170">
                  <c:v>0.68017067811734522</c:v>
                </c:pt>
                <c:pt idx="171">
                  <c:v>0.67939302926140255</c:v>
                </c:pt>
                <c:pt idx="172">
                  <c:v>0.67865922445522753</c:v>
                </c:pt>
                <c:pt idx="173">
                  <c:v>0.677966900210898</c:v>
                </c:pt>
                <c:pt idx="174">
                  <c:v>0.67731380771244909</c:v>
                </c:pt>
                <c:pt idx="175">
                  <c:v>0.67669780880256103</c:v>
                </c:pt>
                <c:pt idx="176">
                  <c:v>0.67611687190276648</c:v>
                </c:pt>
                <c:pt idx="177">
                  <c:v>0.67556906790381899</c:v>
                </c:pt>
                <c:pt idx="178">
                  <c:v>0.67505256605732433</c:v>
                </c:pt>
                <c:pt idx="179">
                  <c:v>0.67456562989483937</c:v>
                </c:pt>
                <c:pt idx="180">
                  <c:v>0.6741066131963297</c:v>
                </c:pt>
                <c:pt idx="181">
                  <c:v>0.67367395602608915</c:v>
                </c:pt>
                <c:pt idx="182">
                  <c:v>0.67326618085091128</c:v>
                </c:pt>
                <c:pt idx="183">
                  <c:v>0.67288188875240784</c:v>
                </c:pt>
                <c:pt idx="184">
                  <c:v>0.67251975574285738</c:v>
                </c:pt>
                <c:pt idx="185">
                  <c:v>0.67217852919178767</c:v>
                </c:pt>
                <c:pt idx="186">
                  <c:v>0.67185702436861727</c:v>
                </c:pt>
                <c:pt idx="187">
                  <c:v>0.67155412110506729</c:v>
                </c:pt>
                <c:pt idx="188">
                  <c:v>0.67126876057967177</c:v>
                </c:pt>
                <c:pt idx="189">
                  <c:v>0.67099994222554227</c:v>
                </c:pt>
                <c:pt idx="190">
                  <c:v>0.67074672076154851</c:v>
                </c:pt>
                <c:pt idx="191">
                  <c:v>0.67050820334624128</c:v>
                </c:pt>
                <c:pt idx="192">
                  <c:v>0.67028354685314995</c:v>
                </c:pt>
                <c:pt idx="193">
                  <c:v>0.67007195526551189</c:v>
                </c:pt>
                <c:pt idx="194">
                  <c:v>0.66987267718802479</c:v>
                </c:pt>
                <c:pt idx="195">
                  <c:v>0.66968500347283477</c:v>
                </c:pt>
                <c:pt idx="196">
                  <c:v>0.66950826495667792</c:v>
                </c:pt>
                <c:pt idx="197">
                  <c:v>0.66934183030586425</c:v>
                </c:pt>
                <c:pt idx="198">
                  <c:v>0.66918510396562525</c:v>
                </c:pt>
                <c:pt idx="199">
                  <c:v>0.66903752421022555</c:v>
                </c:pt>
                <c:pt idx="200">
                  <c:v>0.66889856129016623</c:v>
                </c:pt>
                <c:pt idx="201">
                  <c:v>0.66876771567276749</c:v>
                </c:pt>
                <c:pt idx="202">
                  <c:v>0.66864451637241096</c:v>
                </c:pt>
                <c:pt idx="203">
                  <c:v>0.66852851936673874</c:v>
                </c:pt>
                <c:pt idx="204">
                  <c:v>0.66841930609514866</c:v>
                </c:pt>
                <c:pt idx="205">
                  <c:v>0.66831648203597938</c:v>
                </c:pt>
                <c:pt idx="206">
                  <c:v>0.66821967535885329</c:v>
                </c:pt>
                <c:pt idx="207">
                  <c:v>0.66812853564872721</c:v>
                </c:pt>
                <c:pt idx="208">
                  <c:v>0.66804273269829406</c:v>
                </c:pt>
                <c:pt idx="209">
                  <c:v>0.66796195536547787</c:v>
                </c:pt>
                <c:pt idx="210">
                  <c:v>0.66788591049287038</c:v>
                </c:pt>
                <c:pt idx="211">
                  <c:v>0.66781432188606438</c:v>
                </c:pt>
                <c:pt idx="212">
                  <c:v>0.66774692934795143</c:v>
                </c:pt>
                <c:pt idx="213">
                  <c:v>0.66768348776616282</c:v>
                </c:pt>
                <c:pt idx="214">
                  <c:v>0.66762376625094444</c:v>
                </c:pt>
                <c:pt idx="215">
                  <c:v>0.66756754732086998</c:v>
                </c:pt>
                <c:pt idx="216">
                  <c:v>0.66751462613390466</c:v>
                </c:pt>
                <c:pt idx="217">
                  <c:v>0.66746480976144396</c:v>
                </c:pt>
                <c:pt idx="218">
                  <c:v>0.66741791650305515</c:v>
                </c:pt>
                <c:pt idx="219">
                  <c:v>0.66737377523975661</c:v>
                </c:pt>
                <c:pt idx="220">
                  <c:v>0.66733222482376986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6BA-4FDF-AF20-8D11EDFE7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910792"/>
        <c:axId val="527911120"/>
      </c:scatterChart>
      <c:valAx>
        <c:axId val="527910792"/>
        <c:scaling>
          <c:orientation val="minMax"/>
          <c:max val="22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(generations)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1120"/>
        <c:crosses val="autoZero"/>
        <c:crossBetween val="midCat"/>
      </c:valAx>
      <c:valAx>
        <c:axId val="52791112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0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'Co-dominance'!$B$1</c:f>
              <c:strCache>
                <c:ptCount val="1"/>
                <c:pt idx="0">
                  <c:v>q(t|q0=0.00001,s=0.01)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'Co-dominance'!$A$2:$A$2002</c:f>
              <c:numCache>
                <c:formatCode>General</c:formatCode>
                <c:ptCount val="2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</c:numCache>
            </c:numRef>
          </c:xVal>
          <c:yVal>
            <c:numRef>
              <c:f>'Co-dominance'!$B$2:$B$2002</c:f>
              <c:numCache>
                <c:formatCode>General</c:formatCode>
                <c:ptCount val="2001"/>
                <c:pt idx="0">
                  <c:v>1.0000000000000001E-5</c:v>
                </c:pt>
                <c:pt idx="1">
                  <c:v>1.0100500655724487E-5</c:v>
                </c:pt>
                <c:pt idx="2">
                  <c:v>1.0202011339324558E-5</c:v>
                </c:pt>
                <c:pt idx="3">
                  <c:v>1.0304542201334865E-5</c:v>
                </c:pt>
                <c:pt idx="4">
                  <c:v>1.0408103494296267E-5</c:v>
                </c:pt>
                <c:pt idx="5">
                  <c:v>1.0512705573780834E-5</c:v>
                </c:pt>
                <c:pt idx="6">
                  <c:v>1.0618358899427153E-5</c:v>
                </c:pt>
                <c:pt idx="7">
                  <c:v>1.0725074035986043E-5</c:v>
                </c:pt>
                <c:pt idx="8">
                  <c:v>1.083286165437677E-5</c:v>
                </c:pt>
                <c:pt idx="9">
                  <c:v>1.0941732532753866E-5</c:v>
                </c:pt>
                <c:pt idx="10">
                  <c:v>1.1051697557584692E-5</c:v>
                </c:pt>
                <c:pt idx="11">
                  <c:v>1.1162767724737792E-5</c:v>
                </c:pt>
                <c:pt idx="12">
                  <c:v>1.1274954140582211E-5</c:v>
                </c:pt>
                <c:pt idx="13">
                  <c:v>1.1388268023097833E-5</c:v>
                </c:pt>
                <c:pt idx="14">
                  <c:v>1.1502720702996901E-5</c:v>
                </c:pt>
                <c:pt idx="15">
                  <c:v>1.1618323624856776E-5</c:v>
                </c:pt>
                <c:pt idx="16">
                  <c:v>1.1735088348264097E-5</c:v>
                </c:pt>
                <c:pt idx="17">
                  <c:v>1.1853026548970431E-5</c:v>
                </c:pt>
                <c:pt idx="18">
                  <c:v>1.1972150020059524E-5</c:v>
                </c:pt>
                <c:pt idx="19">
                  <c:v>1.2092470673126285E-5</c:v>
                </c:pt>
                <c:pt idx="20">
                  <c:v>1.2214000539467622E-5</c:v>
                </c:pt>
                <c:pt idx="21">
                  <c:v>1.2336751771285231E-5</c:v>
                </c:pt>
                <c:pt idx="22">
                  <c:v>1.2460736642900469E-5</c:v>
                </c:pt>
                <c:pt idx="23">
                  <c:v>1.258596755198144E-5</c:v>
                </c:pt>
                <c:pt idx="24">
                  <c:v>1.2712457020782392E-5</c:v>
                </c:pt>
                <c:pt idx="25">
                  <c:v>1.2840217697395596E-5</c:v>
                </c:pt>
                <c:pt idx="26">
                  <c:v>1.2969262357015762E-5</c:v>
                </c:pt>
                <c:pt idx="27">
                  <c:v>1.3099603903217187E-5</c:v>
                </c:pt>
                <c:pt idx="28">
                  <c:v>1.3231255369243725E-5</c:v>
                </c:pt>
                <c:pt idx="29">
                  <c:v>1.3364229919311709E-5</c:v>
                </c:pt>
                <c:pt idx="30">
                  <c:v>1.3498540849925972E-5</c:v>
                </c:pt>
                <c:pt idx="31">
                  <c:v>1.3634201591209085E-5</c:v>
                </c:pt>
                <c:pt idx="32">
                  <c:v>1.3771225708243934E-5</c:v>
                </c:pt>
                <c:pt idx="33">
                  <c:v>1.3909626902429826E-5</c:v>
                </c:pt>
                <c:pt idx="34">
                  <c:v>1.4049419012852158E-5</c:v>
                </c:pt>
                <c:pt idx="35">
                  <c:v>1.4190616017665898E-5</c:v>
                </c:pt>
                <c:pt idx="36">
                  <c:v>1.4333232035492936E-5</c:v>
                </c:pt>
                <c:pt idx="37">
                  <c:v>1.4477281326833481E-5</c:v>
                </c:pt>
                <c:pt idx="38">
                  <c:v>1.462277829549164E-5</c:v>
                </c:pt>
                <c:pt idx="39">
                  <c:v>1.4769737490015292E-5</c:v>
                </c:pt>
                <c:pt idx="40">
                  <c:v>1.4918173605150477E-5</c:v>
                </c:pt>
                <c:pt idx="41">
                  <c:v>1.5068101483310339E-5</c:v>
                </c:pt>
                <c:pt idx="42">
                  <c:v>1.5219536116058869E-5</c:v>
                </c:pt>
                <c:pt idx="43">
                  <c:v>1.5372492645609519E-5</c:v>
                </c:pt>
                <c:pt idx="44">
                  <c:v>1.5526986366338894E-5</c:v>
                </c:pt>
                <c:pt idx="45">
                  <c:v>1.5683032726315651E-5</c:v>
                </c:pt>
                <c:pt idx="46">
                  <c:v>1.5840647328844716E-5</c:v>
                </c:pt>
                <c:pt idx="47">
                  <c:v>1.5999845934027075E-5</c:v>
                </c:pt>
                <c:pt idx="48">
                  <c:v>1.6160644460335186E-5</c:v>
                </c:pt>
                <c:pt idx="49">
                  <c:v>1.6323058986204226E-5</c:v>
                </c:pt>
                <c:pt idx="50">
                  <c:v>1.6487105751639348E-5</c:v>
                </c:pt>
                <c:pt idx="51">
                  <c:v>1.6652801159839034E-5</c:v>
                </c:pt>
                <c:pt idx="52">
                  <c:v>1.6820161778834806E-5</c:v>
                </c:pt>
                <c:pt idx="53">
                  <c:v>1.6989204343147376E-5</c:v>
                </c:pt>
                <c:pt idx="54">
                  <c:v>1.7159945755459427E-5</c:v>
                </c:pt>
                <c:pt idx="55">
                  <c:v>1.733240308830524E-5</c:v>
                </c:pt>
                <c:pt idx="56">
                  <c:v>1.7506593585777226E-5</c:v>
                </c:pt>
                <c:pt idx="57">
                  <c:v>1.768253466524966E-5</c:v>
                </c:pt>
                <c:pt idx="58">
                  <c:v>1.7860243919119703E-5</c:v>
                </c:pt>
                <c:pt idx="59">
                  <c:v>1.8039739116565902E-5</c:v>
                </c:pt>
                <c:pt idx="60">
                  <c:v>1.8221038205324379E-5</c:v>
                </c:pt>
                <c:pt idx="61">
                  <c:v>1.8404159313482822E-5</c:v>
                </c:pt>
                <c:pt idx="62">
                  <c:v>1.8589120751292555E-5</c:v>
                </c:pt>
                <c:pt idx="63">
                  <c:v>1.8775941012998747E-5</c:v>
                </c:pt>
                <c:pt idx="64">
                  <c:v>1.8964638778689035E-5</c:v>
                </c:pt>
                <c:pt idx="65">
                  <c:v>1.9155232916160719E-5</c:v>
                </c:pt>
                <c:pt idx="66">
                  <c:v>1.9347742482806709E-5</c:v>
                </c:pt>
                <c:pt idx="67">
                  <c:v>1.9542186727520375E-5</c:v>
                </c:pt>
                <c:pt idx="68">
                  <c:v>1.9738585092619604E-5</c:v>
                </c:pt>
                <c:pt idx="69">
                  <c:v>1.9936957215790118E-5</c:v>
                </c:pt>
                <c:pt idx="70">
                  <c:v>2.0137322932048334E-5</c:v>
                </c:pt>
                <c:pt idx="71">
                  <c:v>2.0339702275723939E-5</c:v>
                </c:pt>
                <c:pt idx="72">
                  <c:v>2.0544115482462397E-5</c:v>
                </c:pt>
                <c:pt idx="73">
                  <c:v>2.0750582991247508E-5</c:v>
                </c:pt>
                <c:pt idx="74">
                  <c:v>2.095912544644435E-5</c:v>
                </c:pt>
                <c:pt idx="75">
                  <c:v>2.1169763699862705E-5</c:v>
                </c:pt>
                <c:pt idx="76">
                  <c:v>2.1382518812841195E-5</c:v>
                </c:pt>
                <c:pt idx="77">
                  <c:v>2.1597412058352405E-5</c:v>
                </c:pt>
                <c:pt idx="78">
                  <c:v>2.181446492312908E-5</c:v>
                </c:pt>
                <c:pt idx="79">
                  <c:v>2.2033699109811709E-5</c:v>
                </c:pt>
                <c:pt idx="80">
                  <c:v>2.2255136539117699E-5</c:v>
                </c:pt>
                <c:pt idx="81">
                  <c:v>2.2478799352032293E-5</c:v>
                </c:pt>
                <c:pt idx="82">
                  <c:v>2.2704709912021514E-5</c:v>
                </c:pt>
                <c:pt idx="83">
                  <c:v>2.2932890807267337E-5</c:v>
                </c:pt>
                <c:pt idx="84">
                  <c:v>2.3163364852925278E-5</c:v>
                </c:pt>
                <c:pt idx="85">
                  <c:v>2.3396155093404727E-5</c:v>
                </c:pt>
                <c:pt idx="86">
                  <c:v>2.3631284804672072E-5</c:v>
                </c:pt>
                <c:pt idx="87">
                  <c:v>2.3868777496577065E-5</c:v>
                </c:pt>
                <c:pt idx="88">
                  <c:v>2.4108656915202462E-5</c:v>
                </c:pt>
                <c:pt idx="89">
                  <c:v>2.4350947045237329E-5</c:v>
                </c:pt>
                <c:pt idx="90">
                  <c:v>2.4595672112374136E-5</c:v>
                </c:pt>
                <c:pt idx="91">
                  <c:v>2.4842856585729929E-5</c:v>
                </c:pt>
                <c:pt idx="92">
                  <c:v>2.5092525180291843E-5</c:v>
                </c:pt>
                <c:pt idx="93">
                  <c:v>2.534470285938713E-5</c:v>
                </c:pt>
                <c:pt idx="94">
                  <c:v>2.5599414837178054E-5</c:v>
                </c:pt>
                <c:pt idx="95">
                  <c:v>2.5856686581181764E-5</c:v>
                </c:pt>
                <c:pt idx="96">
                  <c:v>2.6116543814815528E-5</c:v>
                </c:pt>
                <c:pt idx="97">
                  <c:v>2.6379012519967518E-5</c:v>
                </c:pt>
                <c:pt idx="98">
                  <c:v>2.6644118939593374E-5</c:v>
                </c:pt>
                <c:pt idx="99">
                  <c:v>2.691188958033888E-5</c:v>
                </c:pt>
                <c:pt idx="100">
                  <c:v>2.7182351215188973E-5</c:v>
                </c:pt>
                <c:pt idx="101">
                  <c:v>2.7455530886143339E-5</c:v>
                </c:pt>
                <c:pt idx="102">
                  <c:v>2.7731455906918865E-5</c:v>
                </c:pt>
                <c:pt idx="103">
                  <c:v>2.8010153865679266E-5</c:v>
                </c:pt>
                <c:pt idx="104">
                  <c:v>2.8291652627792087E-5</c:v>
                </c:pt>
                <c:pt idx="105">
                  <c:v>2.8575980338613385E-5</c:v>
                </c:pt>
                <c:pt idx="106">
                  <c:v>2.8863165426300396E-5</c:v>
                </c:pt>
                <c:pt idx="107">
                  <c:v>2.9153236604652466E-5</c:v>
                </c:pt>
                <c:pt idx="108">
                  <c:v>2.944622287598041E-5</c:v>
                </c:pt>
                <c:pt idx="109">
                  <c:v>2.9742153534004813E-5</c:v>
                </c:pt>
                <c:pt idx="110">
                  <c:v>3.0041058166783316E-5</c:v>
                </c:pt>
                <c:pt idx="111">
                  <c:v>3.0342966659667397E-5</c:v>
                </c:pt>
                <c:pt idx="112">
                  <c:v>3.0647909198288719E-5</c:v>
                </c:pt>
                <c:pt idx="113">
                  <c:v>3.0955916271575605E-5</c:v>
                </c:pt>
                <c:pt idx="114">
                  <c:v>3.1267018674799646E-5</c:v>
                </c:pt>
                <c:pt idx="115">
                  <c:v>3.1581247512653075E-5</c:v>
                </c:pt>
                <c:pt idx="116">
                  <c:v>3.1898634202356821E-5</c:v>
                </c:pt>
                <c:pt idx="117">
                  <c:v>3.2219210476800008E-5</c:v>
                </c:pt>
                <c:pt idx="118">
                  <c:v>3.254300838771077E-5</c:v>
                </c:pt>
                <c:pt idx="119">
                  <c:v>3.2870060308858997E-5</c:v>
                </c:pt>
                <c:pt idx="120">
                  <c:v>3.3200398939291264E-5</c:v>
                </c:pt>
                <c:pt idx="121">
                  <c:v>3.3534057306598148E-5</c:v>
                </c:pt>
                <c:pt idx="122">
                  <c:v>3.3871068770214419E-5</c:v>
                </c:pt>
                <c:pt idx="123">
                  <c:v>3.4211467024752328E-5</c:v>
                </c:pt>
                <c:pt idx="124">
                  <c:v>3.4555286103368417E-5</c:v>
                </c:pt>
                <c:pt idx="125">
                  <c:v>3.490256038116399E-5</c:v>
                </c:pt>
                <c:pt idx="126">
                  <c:v>3.5253324578619898E-5</c:v>
                </c:pt>
                <c:pt idx="127">
                  <c:v>3.5607613765065708E-5</c:v>
                </c:pt>
                <c:pt idx="128">
                  <c:v>3.5965463362183664E-5</c:v>
                </c:pt>
                <c:pt idx="129">
                  <c:v>3.6326909147547933E-5</c:v>
                </c:pt>
                <c:pt idx="130">
                  <c:v>3.6691987258199276E-5</c:v>
                </c:pt>
                <c:pt idx="131">
                  <c:v>3.7060734194255672E-5</c:v>
                </c:pt>
                <c:pt idx="132">
                  <c:v>3.7433186822559151E-5</c:v>
                </c:pt>
                <c:pt idx="133">
                  <c:v>3.7809382380359239E-5</c:v>
                </c:pt>
                <c:pt idx="134">
                  <c:v>3.8189358479033414E-5</c:v>
                </c:pt>
                <c:pt idx="135">
                  <c:v>3.8573153107844848E-5</c:v>
                </c:pt>
                <c:pt idx="136">
                  <c:v>3.8960804637737902E-5</c:v>
                </c:pt>
                <c:pt idx="137">
                  <c:v>3.9352351825171751E-5</c:v>
                </c:pt>
                <c:pt idx="138">
                  <c:v>3.9747833815992404E-5</c:v>
                </c:pt>
                <c:pt idx="139">
                  <c:v>4.0147290149343679E-5</c:v>
                </c:pt>
                <c:pt idx="140">
                  <c:v>4.0550760761617408E-5</c:v>
                </c:pt>
                <c:pt idx="141">
                  <c:v>4.0958285990443224E-5</c:v>
                </c:pt>
                <c:pt idx="142">
                  <c:v>4.1369906578718532E-5</c:v>
                </c:pt>
                <c:pt idx="143">
                  <c:v>4.1785663678678767E-5</c:v>
                </c:pt>
                <c:pt idx="144">
                  <c:v>4.2205598856008633E-5</c:v>
                </c:pt>
                <c:pt idx="145">
                  <c:v>4.2629754093994552E-5</c:v>
                </c:pt>
                <c:pt idx="146">
                  <c:v>4.3058171797718785E-5</c:v>
                </c:pt>
                <c:pt idx="147">
                  <c:v>4.3490894798295658E-5</c:v>
                </c:pt>
                <c:pt idx="148">
                  <c:v>4.3927966357150342E-5</c:v>
                </c:pt>
                <c:pt idx="149">
                  <c:v>4.4369430170340458E-5</c:v>
                </c:pt>
                <c:pt idx="150">
                  <c:v>4.4815330372921224E-5</c:v>
                </c:pt>
                <c:pt idx="151">
                  <c:v>4.5265711543354254E-5</c:v>
                </c:pt>
                <c:pt idx="152">
                  <c:v>4.5720618707960735E-5</c:v>
                </c:pt>
                <c:pt idx="153">
                  <c:v>4.6180097345419135E-5</c:v>
                </c:pt>
                <c:pt idx="154">
                  <c:v>4.6644193391308267E-5</c:v>
                </c:pt>
                <c:pt idx="155">
                  <c:v>4.7112953242695674E-5</c:v>
                </c:pt>
                <c:pt idx="156">
                  <c:v>4.7586423762772351E-5</c:v>
                </c:pt>
                <c:pt idx="157">
                  <c:v>4.8064652285533712E-5</c:v>
                </c:pt>
                <c:pt idx="158">
                  <c:v>4.8547686620507739E-5</c:v>
                </c:pt>
                <c:pt idx="159">
                  <c:v>4.9035575057530424E-5</c:v>
                </c:pt>
                <c:pt idx="160">
                  <c:v>4.9528366371569209E-5</c:v>
                </c:pt>
                <c:pt idx="161">
                  <c:v>5.0026109827594852E-5</c:v>
                </c:pt>
                <c:pt idx="162">
                  <c:v>5.0528855185502079E-5</c:v>
                </c:pt>
                <c:pt idx="163">
                  <c:v>5.1036652705079713E-5</c:v>
                </c:pt>
                <c:pt idx="164">
                  <c:v>5.1549553151030586E-5</c:v>
                </c:pt>
                <c:pt idx="165">
                  <c:v>5.2067607798041939E-5</c:v>
                </c:pt>
                <c:pt idx="166">
                  <c:v>5.2590868435906517E-5</c:v>
                </c:pt>
                <c:pt idx="167">
                  <c:v>5.3119387374695232E-5</c:v>
                </c:pt>
                <c:pt idx="168">
                  <c:v>5.3653217449981662E-5</c:v>
                </c:pt>
                <c:pt idx="169">
                  <c:v>5.4192412028118837E-5</c:v>
                </c:pt>
                <c:pt idx="170">
                  <c:v>5.4737025011569179E-5</c:v>
                </c:pt>
                <c:pt idx="171">
                  <c:v>5.5287110844287804E-5</c:v>
                </c:pt>
                <c:pt idx="172">
                  <c:v>5.5842724517159827E-5</c:v>
                </c:pt>
                <c:pt idx="173">
                  <c:v>5.6403921573492196E-5</c:v>
                </c:pt>
                <c:pt idx="174">
                  <c:v>5.6970758114560771E-5</c:v>
                </c:pt>
                <c:pt idx="175">
                  <c:v>5.7543290805212811E-5</c:v>
                </c:pt>
                <c:pt idx="176">
                  <c:v>5.8121576879525914E-5</c:v>
                </c:pt>
                <c:pt idx="177">
                  <c:v>5.8705674146523518E-5</c:v>
                </c:pt>
                <c:pt idx="178">
                  <c:v>5.9295640995947876E-5</c:v>
                </c:pt>
                <c:pt idx="179">
                  <c:v>5.989153640409087E-5</c:v>
                </c:pt>
                <c:pt idx="180">
                  <c:v>6.0493419939683333E-5</c:v>
                </c:pt>
                <c:pt idx="181">
                  <c:v>6.1101351769843516E-5</c:v>
                </c:pt>
                <c:pt idx="182">
                  <c:v>6.171539266608506E-5</c:v>
                </c:pt>
                <c:pt idx="183">
                  <c:v>6.2335604010385374E-5</c:v>
                </c:pt>
                <c:pt idx="184">
                  <c:v>6.2962047801314852E-5</c:v>
                </c:pt>
                <c:pt idx="185">
                  <c:v>6.3594786660227547E-5</c:v>
                </c:pt>
                <c:pt idx="186">
                  <c:v>6.4233883837513925E-5</c:v>
                </c:pt>
                <c:pt idx="187">
                  <c:v>6.4879403218916372E-5</c:v>
                </c:pt>
                <c:pt idx="188">
                  <c:v>6.5531409331907975E-5</c:v>
                </c:pt>
                <c:pt idx="189">
                  <c:v>6.6189967352135392E-5</c:v>
                </c:pt>
                <c:pt idx="190">
                  <c:v>6.6855143109926236E-5</c:v>
                </c:pt>
                <c:pt idx="191">
                  <c:v>6.7527003096861721E-5</c:v>
                </c:pt>
                <c:pt idx="192">
                  <c:v>6.8205614472415321E-5</c:v>
                </c:pt>
                <c:pt idx="193">
                  <c:v>6.8891045070657969E-5</c:v>
                </c:pt>
                <c:pt idx="194">
                  <c:v>6.9583363407030299E-5</c:v>
                </c:pt>
                <c:pt idx="195">
                  <c:v>7.0282638685183207E-5</c:v>
                </c:pt>
                <c:pt idx="196">
                  <c:v>7.0988940803886597E-5</c:v>
                </c:pt>
                <c:pt idx="197">
                  <c:v>7.1702340364007702E-5</c:v>
                </c:pt>
                <c:pt idx="198">
                  <c:v>7.2422908675559119E-5</c:v>
                </c:pt>
                <c:pt idx="199">
                  <c:v>7.3150717764817867E-5</c:v>
                </c:pt>
                <c:pt idx="200">
                  <c:v>7.3885840381515355E-5</c:v>
                </c:pt>
                <c:pt idx="201">
                  <c:v>7.4628350006099994E-5</c:v>
                </c:pt>
                <c:pt idx="202">
                  <c:v>7.5378320857072054E-5</c:v>
                </c:pt>
                <c:pt idx="203">
                  <c:v>7.6135827898392598E-5</c:v>
                </c:pt>
                <c:pt idx="204">
                  <c:v>7.6900946846966215E-5</c:v>
                </c:pt>
                <c:pt idx="205">
                  <c:v>7.7673754180199235E-5</c:v>
                </c:pt>
                <c:pt idx="206">
                  <c:v>7.8454327143633341E-5</c:v>
                </c:pt>
                <c:pt idx="207">
                  <c:v>7.9242743758655844E-5</c:v>
                </c:pt>
                <c:pt idx="208">
                  <c:v>8.0039082830287399E-5</c:v>
                </c:pt>
                <c:pt idx="209">
                  <c:v>8.0843423955047458E-5</c:v>
                </c:pt>
                <c:pt idx="210">
                  <c:v>8.1655847528899048E-5</c:v>
                </c:pt>
                <c:pt idx="211">
                  <c:v>8.2476434755272582E-5</c:v>
                </c:pt>
                <c:pt idx="212">
                  <c:v>8.3305267653170789E-5</c:v>
                </c:pt>
                <c:pt idx="213">
                  <c:v>8.4142429065354178E-5</c:v>
                </c:pt>
                <c:pt idx="214">
                  <c:v>8.4988002666609223E-5</c:v>
                </c:pt>
                <c:pt idx="215">
                  <c:v>8.5842072972098791E-5</c:v>
                </c:pt>
                <c:pt idx="216">
                  <c:v>8.6704725345796883E-5</c:v>
                </c:pt>
                <c:pt idx="217">
                  <c:v>8.7576046009007303E-5</c:v>
                </c:pt>
                <c:pt idx="218">
                  <c:v>8.8456122048968284E-5</c:v>
                </c:pt>
                <c:pt idx="219">
                  <c:v>8.9345041427542785E-5</c:v>
                </c:pt>
                <c:pt idx="220">
                  <c:v>9.0242892989996491E-5</c:v>
                </c:pt>
                <c:pt idx="221">
                  <c:v>9.1149766473863116E-5</c:v>
                </c:pt>
                <c:pt idx="222">
                  <c:v>9.2065752517899225E-5</c:v>
                </c:pt>
                <c:pt idx="223">
                  <c:v>9.299094267112809E-5</c:v>
                </c:pt>
                <c:pt idx="224">
                  <c:v>9.3925429401974989E-5</c:v>
                </c:pt>
                <c:pt idx="225">
                  <c:v>9.4869306107493075E-5</c:v>
                </c:pt>
                <c:pt idx="226">
                  <c:v>9.5822667122682676E-5</c:v>
                </c:pt>
                <c:pt idx="227">
                  <c:v>9.6785607729903201E-5</c:v>
                </c:pt>
                <c:pt idx="228">
                  <c:v>9.775822416837979E-5</c:v>
                </c:pt>
                <c:pt idx="229">
                  <c:v>9.8740613643804952E-5</c:v>
                </c:pt>
                <c:pt idx="230">
                  <c:v>9.9732874338036705E-5</c:v>
                </c:pt>
                <c:pt idx="231">
                  <c:v>1.0073510541889348E-4</c:v>
                </c:pt>
                <c:pt idx="232">
                  <c:v>1.0174740705004756E-4</c:v>
                </c:pt>
                <c:pt idx="233">
                  <c:v>1.027698804010173E-4</c:v>
                </c:pt>
                <c:pt idx="234">
                  <c:v>1.0380262765725957E-4</c:v>
                </c:pt>
                <c:pt idx="235">
                  <c:v>1.048457520303635E-4</c:v>
                </c:pt>
                <c:pt idx="236">
                  <c:v>1.0589935776834579E-4</c:v>
                </c:pt>
                <c:pt idx="237">
                  <c:v>1.0696355016604992E-4</c:v>
                </c:pt>
                <c:pt idx="238">
                  <c:v>1.0803843557564868E-4</c:v>
                </c:pt>
                <c:pt idx="239">
                  <c:v>1.0912412141725266E-4</c:v>
                </c:pt>
                <c:pt idx="240">
                  <c:v>1.1022071618962433E-4</c:v>
                </c:pt>
                <c:pt idx="241">
                  <c:v>1.1132832948100001E-4</c:v>
                </c:pt>
                <c:pt idx="242">
                  <c:v>1.1244707198001968E-4</c:v>
                </c:pt>
                <c:pt idx="243">
                  <c:v>1.1357705548676677E-4</c:v>
                </c:pt>
                <c:pt idx="244">
                  <c:v>1.1471839292391793E-4</c:v>
                </c:pt>
                <c:pt idx="245">
                  <c:v>1.1587119834800511E-4</c:v>
                </c:pt>
                <c:pt idx="246">
                  <c:v>1.1703558696078969E-4</c:v>
                </c:pt>
                <c:pt idx="247">
                  <c:v>1.1821167512075124E-4</c:v>
                </c:pt>
                <c:pt idx="248">
                  <c:v>1.1939958035469063E-4</c:v>
                </c:pt>
                <c:pt idx="249">
                  <c:v>1.2059942136944989E-4</c:v>
                </c:pt>
                <c:pt idx="250">
                  <c:v>1.2181131806374879E-4</c:v>
                </c:pt>
                <c:pt idx="251">
                  <c:v>1.2303539154014085E-4</c:v>
                </c:pt>
                <c:pt idx="252">
                  <c:v>1.2427176411708779E-4</c:v>
                </c:pt>
                <c:pt idx="253">
                  <c:v>1.2552055934115608E-4</c:v>
                </c:pt>
                <c:pt idx="254">
                  <c:v>1.2678190199933467E-4</c:v>
                </c:pt>
                <c:pt idx="255">
                  <c:v>1.2805591813147674E-4</c:v>
                </c:pt>
                <c:pt idx="256">
                  <c:v>1.2934273504286513E-4</c:v>
                </c:pt>
                <c:pt idx="257">
                  <c:v>1.3064248131690459E-4</c:v>
                </c:pt>
                <c:pt idx="258">
                  <c:v>1.319552868279402E-4</c:v>
                </c:pt>
                <c:pt idx="259">
                  <c:v>1.3328128275420431E-4</c:v>
                </c:pt>
                <c:pt idx="260">
                  <c:v>1.3462060159089348E-4</c:v>
                </c:pt>
                <c:pt idx="261">
                  <c:v>1.3597337716337549E-4</c:v>
                </c:pt>
                <c:pt idx="262">
                  <c:v>1.3733974464052938E-4</c:v>
                </c:pt>
                <c:pt idx="263">
                  <c:v>1.3871984054821825E-4</c:v>
                </c:pt>
                <c:pt idx="264">
                  <c:v>1.4011380278289748E-4</c:v>
                </c:pt>
                <c:pt idx="265">
                  <c:v>1.4152177062535834E-4</c:v>
                </c:pt>
                <c:pt idx="266">
                  <c:v>1.4294388475461018E-4</c:v>
                </c:pt>
                <c:pt idx="267">
                  <c:v>1.443802872619003E-4</c:v>
                </c:pt>
                <c:pt idx="268">
                  <c:v>1.458311216648753E-4</c:v>
                </c:pt>
                <c:pt idx="269">
                  <c:v>1.4729653292188283E-4</c:v>
                </c:pt>
                <c:pt idx="270">
                  <c:v>1.4877666744641759E-4</c:v>
                </c:pt>
                <c:pt idx="271">
                  <c:v>1.5027167312171096E-4</c:v>
                </c:pt>
                <c:pt idx="272">
                  <c:v>1.5178169931546719E-4</c:v>
                </c:pt>
                <c:pt idx="273">
                  <c:v>1.533068968947463E-4</c:v>
                </c:pt>
                <c:pt idx="274">
                  <c:v>1.5484741824099677E-4</c:v>
                </c:pt>
                <c:pt idx="275">
                  <c:v>1.5640341726523728E-4</c:v>
                </c:pt>
                <c:pt idx="276">
                  <c:v>1.5797504942339192E-4</c:v>
                </c:pt>
                <c:pt idx="277">
                  <c:v>1.5956247173177693E-4</c:v>
                </c:pt>
                <c:pt idx="278">
                  <c:v>1.611658427827441E-4</c:v>
                </c:pt>
                <c:pt idx="279">
                  <c:v>1.6278532276047886E-4</c:v>
                </c:pt>
                <c:pt idx="280">
                  <c:v>1.6442107345695785E-4</c:v>
                </c:pt>
                <c:pt idx="281">
                  <c:v>1.6607325828806496E-4</c:v>
                </c:pt>
                <c:pt idx="282">
                  <c:v>1.6774204230986909E-4</c:v>
                </c:pt>
                <c:pt idx="283">
                  <c:v>1.6942759223506436E-4</c:v>
                </c:pt>
                <c:pt idx="284">
                  <c:v>1.7113007644957461E-4</c:v>
                </c:pt>
                <c:pt idx="285">
                  <c:v>1.7284966502932429E-4</c:v>
                </c:pt>
                <c:pt idx="286">
                  <c:v>1.7458652975717626E-4</c:v>
                </c:pt>
                <c:pt idx="287">
                  <c:v>1.7634084414003991E-4</c:v>
                </c:pt>
                <c:pt idx="288">
                  <c:v>1.781127834261489E-4</c:v>
                </c:pt>
                <c:pt idx="289">
                  <c:v>1.7990252462251306E-4</c:v>
                </c:pt>
                <c:pt idx="290">
                  <c:v>1.8171024651254336E-4</c:v>
                </c:pt>
                <c:pt idx="291">
                  <c:v>1.8353612967385405E-4</c:v>
                </c:pt>
                <c:pt idx="292">
                  <c:v>1.8538035649624178E-4</c:v>
                </c:pt>
                <c:pt idx="293">
                  <c:v>1.8724311119984517E-4</c:v>
                </c:pt>
                <c:pt idx="294">
                  <c:v>1.8912457985348512E-4</c:v>
                </c:pt>
                <c:pt idx="295">
                  <c:v>1.9102495039318896E-4</c:v>
                </c:pt>
                <c:pt idx="296">
                  <c:v>1.9294441264089873E-4</c:v>
                </c:pt>
                <c:pt idx="297">
                  <c:v>1.9488315832336787E-4</c:v>
                </c:pt>
                <c:pt idx="298">
                  <c:v>1.9684138109124464E-4</c:v>
                </c:pt>
                <c:pt idx="299">
                  <c:v>1.9881927653834822E-4</c:v>
                </c:pt>
                <c:pt idx="300">
                  <c:v>2.0081704222113552E-4</c:v>
                </c:pt>
                <c:pt idx="301">
                  <c:v>2.0283487767836365E-4</c:v>
                </c:pt>
                <c:pt idx="302">
                  <c:v>2.0487298445094794E-4</c:v>
                </c:pt>
                <c:pt idx="303">
                  <c:v>2.0693156610201909E-4</c:v>
                </c:pt>
                <c:pt idx="304">
                  <c:v>2.0901082823717926E-4</c:v>
                </c:pt>
                <c:pt idx="305">
                  <c:v>2.1111097852496207E-4</c:v>
                </c:pt>
                <c:pt idx="306">
                  <c:v>2.1323222671749519E-4</c:v>
                </c:pt>
                <c:pt idx="307">
                  <c:v>2.1537478467137052E-4</c:v>
                </c:pt>
                <c:pt idx="308">
                  <c:v>2.1753886636872186E-4</c:v>
                </c:pt>
                <c:pt idx="309">
                  <c:v>2.1972468793851334E-4</c:v>
                </c:pt>
                <c:pt idx="310">
                  <c:v>2.2193246767804024E-4</c:v>
                </c:pt>
                <c:pt idx="311">
                  <c:v>2.2416242607464418E-4</c:v>
                </c:pt>
                <c:pt idx="312">
                  <c:v>2.2641478582764545E-4</c:v>
                </c:pt>
                <c:pt idx="313">
                  <c:v>2.2868977187049346E-4</c:v>
                </c:pt>
                <c:pt idx="314">
                  <c:v>2.3098761139313937E-4</c:v>
                </c:pt>
                <c:pt idx="315">
                  <c:v>2.3330853386463023E-4</c:v>
                </c:pt>
                <c:pt idx="316">
                  <c:v>2.3565277105593054E-4</c:v>
                </c:pt>
                <c:pt idx="317">
                  <c:v>2.3802055706296946E-4</c:v>
                </c:pt>
                <c:pt idx="318">
                  <c:v>2.4041212832991954E-4</c:v>
                </c:pt>
                <c:pt idx="319">
                  <c:v>2.428277236727063E-4</c:v>
                </c:pt>
                <c:pt idx="320">
                  <c:v>2.4526758430275377E-4</c:v>
                </c:pt>
                <c:pt idx="321">
                  <c:v>2.4773195385096491E-4</c:v>
                </c:pt>
                <c:pt idx="322">
                  <c:v>2.5022107839194313E-4</c:v>
                </c:pt>
                <c:pt idx="323">
                  <c:v>2.5273520646845353E-4</c:v>
                </c:pt>
                <c:pt idx="324">
                  <c:v>2.5527458911612984E-4</c:v>
                </c:pt>
                <c:pt idx="325">
                  <c:v>2.5783947988842554E-4</c:v>
                </c:pt>
                <c:pt idx="326">
                  <c:v>2.6043013488181597E-4</c:v>
                </c:pt>
                <c:pt idx="327">
                  <c:v>2.6304681276124927E-4</c:v>
                </c:pt>
                <c:pt idx="328">
                  <c:v>2.6568977478585364E-4</c:v>
                </c:pt>
                <c:pt idx="329">
                  <c:v>2.6835928483489782E-4</c:v>
                </c:pt>
                <c:pt idx="330">
                  <c:v>2.7105560943401326E-4</c:v>
                </c:pt>
                <c:pt idx="331">
                  <c:v>2.7377901778167471E-4</c:v>
                </c:pt>
                <c:pt idx="332">
                  <c:v>2.7652978177594739E-4</c:v>
                </c:pt>
                <c:pt idx="333">
                  <c:v>2.7930817604149792E-4</c:v>
                </c:pt>
                <c:pt idx="334">
                  <c:v>2.8211447795687669E-4</c:v>
                </c:pt>
                <c:pt idx="335">
                  <c:v>2.8494896768207052E-4</c:v>
                </c:pt>
                <c:pt idx="336">
                  <c:v>2.8781192818632984E-4</c:v>
                </c:pt>
                <c:pt idx="337">
                  <c:v>2.9070364527627389E-4</c:v>
                </c:pt>
                <c:pt idx="338">
                  <c:v>2.9362440762427448E-4</c:v>
                </c:pt>
                <c:pt idx="339">
                  <c:v>2.9657450679712404E-4</c:v>
                </c:pt>
                <c:pt idx="340">
                  <c:v>2.9955423728498669E-4</c:v>
                </c:pt>
                <c:pt idx="341">
                  <c:v>3.0256389653064041E-4</c:v>
                </c:pt>
                <c:pt idx="342">
                  <c:v>3.0560378495900746E-4</c:v>
                </c:pt>
                <c:pt idx="343">
                  <c:v>3.0867420600698132E-4</c:v>
                </c:pt>
                <c:pt idx="344">
                  <c:v>3.1177546615354781E-4</c:v>
                </c:pt>
                <c:pt idx="345">
                  <c:v>3.1490787495020843E-4</c:v>
                </c:pt>
                <c:pt idx="346">
                  <c:v>3.1807174505170453E-4</c:v>
                </c:pt>
                <c:pt idx="347">
                  <c:v>3.2126739224704867E-4</c:v>
                </c:pt>
                <c:pt idx="348">
                  <c:v>3.2449513549086284E-4</c:v>
                </c:pt>
                <c:pt idx="349">
                  <c:v>3.2775529693503076E-4</c:v>
                </c:pt>
                <c:pt idx="350">
                  <c:v>3.3104820196066235E-4</c:v>
                </c:pt>
                <c:pt idx="351">
                  <c:v>3.3437417921037865E-4</c:v>
                </c:pt>
                <c:pt idx="352">
                  <c:v>3.3773356062091536E-4</c:v>
                </c:pt>
                <c:pt idx="353">
                  <c:v>3.4112668145605296E-4</c:v>
                </c:pt>
                <c:pt idx="354">
                  <c:v>3.4455388033987158E-4</c:v>
                </c:pt>
                <c:pt idx="355">
                  <c:v>3.4801549929033918E-4</c:v>
                </c:pt>
                <c:pt idx="356">
                  <c:v>3.5151188375323107E-4</c:v>
                </c:pt>
                <c:pt idx="357">
                  <c:v>3.5504338263638843E-4</c:v>
                </c:pt>
                <c:pt idx="358">
                  <c:v>3.5861034834431594E-4</c:v>
                </c:pt>
                <c:pt idx="359">
                  <c:v>3.6221313681312426E-4</c:v>
                </c:pt>
                <c:pt idx="360">
                  <c:v>3.6585210754581856E-4</c:v>
                </c:pt>
                <c:pt idx="361">
                  <c:v>3.6952762364793844E-4</c:v>
                </c:pt>
                <c:pt idx="362">
                  <c:v>3.7324005186355159E-4</c:v>
                </c:pt>
                <c:pt idx="363">
                  <c:v>3.7698976261160434E-4</c:v>
                </c:pt>
                <c:pt idx="364">
                  <c:v>3.8077713002263454E-4</c:v>
                </c:pt>
                <c:pt idx="365">
                  <c:v>3.8460253197584711E-4</c:v>
                </c:pt>
                <c:pt idx="366">
                  <c:v>3.8846635013655974E-4</c:v>
                </c:pt>
                <c:pt idx="367">
                  <c:v>3.9236896999401776E-4</c:v>
                </c:pt>
                <c:pt idx="368">
                  <c:v>3.9631078089958743E-4</c:v>
                </c:pt>
                <c:pt idx="369">
                  <c:v>4.0029217610532483E-4</c:v>
                </c:pt>
                <c:pt idx="370">
                  <c:v>4.0431355280293082E-4</c:v>
                </c:pt>
                <c:pt idx="371">
                  <c:v>4.0837531216308921E-4</c:v>
                </c:pt>
                <c:pt idx="372">
                  <c:v>4.1247785937519846E-4</c:v>
                </c:pt>
                <c:pt idx="373">
                  <c:v>4.1662160368749419E-4</c:v>
                </c:pt>
                <c:pt idx="374">
                  <c:v>4.2080695844757263E-4</c:v>
                </c:pt>
                <c:pt idx="375">
                  <c:v>4.2503434114331327E-4</c:v>
                </c:pt>
                <c:pt idx="376">
                  <c:v>4.2930417344420933E-4</c:v>
                </c:pt>
                <c:pt idx="377">
                  <c:v>4.3361688124310616E-4</c:v>
                </c:pt>
                <c:pt idx="378">
                  <c:v>4.3797289469835524E-4</c:v>
                </c:pt>
                <c:pt idx="379">
                  <c:v>4.4237264827638381E-4</c:v>
                </c:pt>
                <c:pt idx="380">
                  <c:v>4.468165807946886E-4</c:v>
                </c:pt>
                <c:pt idx="381">
                  <c:v>4.5130513546525305E-4</c:v>
                </c:pt>
                <c:pt idx="382">
                  <c:v>4.5583875993839739E-4</c:v>
                </c:pt>
                <c:pt idx="383">
                  <c:v>4.6041790634705992E-4</c:v>
                </c:pt>
                <c:pt idx="384">
                  <c:v>4.6504303135152012E-4</c:v>
                </c:pt>
                <c:pt idx="385">
                  <c:v>4.6971459618456172E-4</c:v>
                </c:pt>
                <c:pt idx="386">
                  <c:v>4.7443306669708434E-4</c:v>
                </c:pt>
                <c:pt idx="387">
                  <c:v>4.7919891340416737E-4</c:v>
                </c:pt>
                <c:pt idx="388">
                  <c:v>4.8401261153158652E-4</c:v>
                </c:pt>
                <c:pt idx="389">
                  <c:v>4.8887464106279598E-4</c:v>
                </c:pt>
                <c:pt idx="390">
                  <c:v>4.9378548678636941E-4</c:v>
                </c:pt>
                <c:pt idx="391">
                  <c:v>4.9874563834391536E-4</c:v>
                </c:pt>
                <c:pt idx="392">
                  <c:v>5.0375559027846287E-4</c:v>
                </c:pt>
                <c:pt idx="393">
                  <c:v>5.0881584208332844E-4</c:v>
                </c:pt>
                <c:pt idx="394">
                  <c:v>5.1392689825146361E-4</c:v>
                </c:pt>
                <c:pt idx="395">
                  <c:v>5.1908926832529279E-4</c:v>
                </c:pt>
                <c:pt idx="396">
                  <c:v>5.2430346694704109E-4</c:v>
                </c:pt>
                <c:pt idx="397">
                  <c:v>5.2957001390956321E-4</c:v>
                </c:pt>
                <c:pt idx="398">
                  <c:v>5.3488943420766947E-4</c:v>
                </c:pt>
                <c:pt idx="399">
                  <c:v>5.4026225808996456E-4</c:v>
                </c:pt>
                <c:pt idx="400">
                  <c:v>5.4568902111119279E-4</c:v>
                </c:pt>
                <c:pt idx="401">
                  <c:v>5.5117026418510546E-4</c:v>
                </c:pt>
                <c:pt idx="402">
                  <c:v>5.567065336378465E-4</c:v>
                </c:pt>
                <c:pt idx="403">
                  <c:v>5.6229838126186542E-4</c:v>
                </c:pt>
                <c:pt idx="404">
                  <c:v>5.6794636437036564E-4</c:v>
                </c:pt>
                <c:pt idx="405">
                  <c:v>5.7365104585228659E-4</c:v>
                </c:pt>
                <c:pt idx="406">
                  <c:v>5.7941299422782991E-4</c:v>
                </c:pt>
                <c:pt idx="407">
                  <c:v>5.8523278370453159E-4</c:v>
                </c:pt>
                <c:pt idx="408">
                  <c:v>5.9111099423389101E-4</c:v>
                </c:pt>
                <c:pt idx="409">
                  <c:v>5.9704821156855508E-4</c:v>
                </c:pt>
                <c:pt idx="410">
                  <c:v>6.030450273200661E-4</c:v>
                </c:pt>
                <c:pt idx="411">
                  <c:v>6.0910203901718188E-4</c:v>
                </c:pt>
                <c:pt idx="412">
                  <c:v>6.1521985016476505E-4</c:v>
                </c:pt>
                <c:pt idx="413">
                  <c:v>6.2139907030326052E-4</c:v>
                </c:pt>
                <c:pt idx="414">
                  <c:v>6.2764031506875131E-4</c:v>
                </c:pt>
                <c:pt idx="415">
                  <c:v>6.3394420625361109E-4</c:v>
                </c:pt>
                <c:pt idx="416">
                  <c:v>6.403113718677489E-4</c:v>
                </c:pt>
                <c:pt idx="417">
                  <c:v>6.4674244620046325E-4</c:v>
                </c:pt>
                <c:pt idx="418">
                  <c:v>6.5323806988290014E-4</c:v>
                </c:pt>
                <c:pt idx="419">
                  <c:v>6.597988899511274E-4</c:v>
                </c:pt>
                <c:pt idx="420">
                  <c:v>6.6642555990982792E-4</c:v>
                </c:pt>
                <c:pt idx="421">
                  <c:v>6.7311873979662327E-4</c:v>
                </c:pt>
                <c:pt idx="422">
                  <c:v>6.7987909624702672E-4</c:v>
                </c:pt>
                <c:pt idx="423">
                  <c:v>6.8670730256003556E-4</c:v>
                </c:pt>
                <c:pt idx="424">
                  <c:v>6.9360403876436651E-4</c:v>
                </c:pt>
                <c:pt idx="425">
                  <c:v>7.0056999168534718E-4</c:v>
                </c:pt>
                <c:pt idx="426">
                  <c:v>7.0760585501245985E-4</c:v>
                </c:pt>
                <c:pt idx="427">
                  <c:v>7.1471232936755032E-4</c:v>
                </c:pt>
                <c:pt idx="428">
                  <c:v>7.2189012237370534E-4</c:v>
                </c:pt>
                <c:pt idx="429">
                  <c:v>7.2913994872481069E-4</c:v>
                </c:pt>
                <c:pt idx="430">
                  <c:v>7.364625302557871E-4</c:v>
                </c:pt>
                <c:pt idx="431">
                  <c:v>7.4385859601351775E-4</c:v>
                </c:pt>
                <c:pt idx="432">
                  <c:v>7.5132888232846984E-4</c:v>
                </c:pt>
                <c:pt idx="433">
                  <c:v>7.5887413288702299E-4</c:v>
                </c:pt>
                <c:pt idx="434">
                  <c:v>7.664950988045023E-4</c:v>
                </c:pt>
                <c:pt idx="435">
                  <c:v>7.7419253869893002E-4</c:v>
                </c:pt>
                <c:pt idx="436">
                  <c:v>7.8196721876549666E-4</c:v>
                </c:pt>
                <c:pt idx="437">
                  <c:v>7.8981991285176866E-4</c:v>
                </c:pt>
                <c:pt idx="438">
                  <c:v>7.9775140253362609E-4</c:v>
                </c:pt>
                <c:pt idx="439">
                  <c:v>8.0576247719194667E-4</c:v>
                </c:pt>
                <c:pt idx="440">
                  <c:v>8.1385393409004209E-4</c:v>
                </c:pt>
                <c:pt idx="441">
                  <c:v>8.2202657845184708E-4</c:v>
                </c:pt>
                <c:pt idx="442">
                  <c:v>8.3028122354088273E-4</c:v>
                </c:pt>
                <c:pt idx="443">
                  <c:v>8.3861869073998297E-4</c:v>
                </c:pt>
                <c:pt idx="444">
                  <c:v>8.4703980963180708E-4</c:v>
                </c:pt>
                <c:pt idx="445">
                  <c:v>8.5554541808013386E-4</c:v>
                </c:pt>
                <c:pt idx="446">
                  <c:v>8.6413636231195783E-4</c:v>
                </c:pt>
                <c:pt idx="447">
                  <c:v>8.7281349700038134E-4</c:v>
                </c:pt>
                <c:pt idx="448">
                  <c:v>8.8157768534832001E-4</c:v>
                </c:pt>
                <c:pt idx="449">
                  <c:v>8.9042979917302114E-4</c:v>
                </c:pt>
                <c:pt idx="450">
                  <c:v>8.9937071899141516E-4</c:v>
                </c:pt>
                <c:pt idx="451">
                  <c:v>9.0840133410629307E-4</c:v>
                </c:pt>
                <c:pt idx="452">
                  <c:v>9.1752254269332836E-4</c:v>
                </c:pt>
                <c:pt idx="453">
                  <c:v>9.2673525188894355E-4</c:v>
                </c:pt>
                <c:pt idx="454">
                  <c:v>9.3604037787904226E-4</c:v>
                </c:pt>
                <c:pt idx="455">
                  <c:v>9.4543884598859661E-4</c:v>
                </c:pt>
                <c:pt idx="456">
                  <c:v>9.549315907721144E-4</c:v>
                </c:pt>
                <c:pt idx="457">
                  <c:v>9.6451955610498124E-4</c:v>
                </c:pt>
                <c:pt idx="458">
                  <c:v>9.7420369527570201E-4</c:v>
                </c:pt>
                <c:pt idx="459">
                  <c:v>9.8398497107903059E-4</c:v>
                </c:pt>
                <c:pt idx="460">
                  <c:v>9.9386435591001165E-4</c:v>
                </c:pt>
                <c:pt idx="461">
                  <c:v>1.0038428318589331E-3</c:v>
                </c:pt>
                <c:pt idx="462">
                  <c:v>1.01392139080721E-3</c:v>
                </c:pt>
                <c:pt idx="463">
                  <c:v>1.0241010345241914E-3</c:v>
                </c:pt>
                <c:pt idx="464">
                  <c:v>1.0343827747649136E-3</c:v>
                </c:pt>
                <c:pt idx="465">
                  <c:v>1.0447676333688028E-3</c:v>
                </c:pt>
                <c:pt idx="466">
                  <c:v>1.0552566423593325E-3</c:v>
                </c:pt>
                <c:pt idx="467">
                  <c:v>1.0658508440446557E-3</c:v>
                </c:pt>
                <c:pt idx="468">
                  <c:v>1.0765512911192082E-3</c:v>
                </c:pt>
                <c:pt idx="469">
                  <c:v>1.0873590467662991E-3</c:v>
                </c:pt>
                <c:pt idx="470">
                  <c:v>1.0982751847616939E-3</c:v>
                </c:pt>
                <c:pt idx="471">
                  <c:v>1.10930078957821E-3</c:v>
                </c:pt>
                <c:pt idx="472">
                  <c:v>1.1204369564913159E-3</c:v>
                </c:pt>
                <c:pt idx="473">
                  <c:v>1.1316847916857614E-3</c:v>
                </c:pt>
                <c:pt idx="474">
                  <c:v>1.1430454123632311E-3</c:v>
                </c:pt>
                <c:pt idx="475">
                  <c:v>1.1545199468510536E-3</c:v>
                </c:pt>
                <c:pt idx="476">
                  <c:v>1.1661095347119501E-3</c:v>
                </c:pt>
                <c:pt idx="477">
                  <c:v>1.177815326854852E-3</c:v>
                </c:pt>
                <c:pt idx="478">
                  <c:v>1.1896384856467828E-3</c:v>
                </c:pt>
                <c:pt idx="479">
                  <c:v>1.2015801850258328E-3</c:v>
                </c:pt>
                <c:pt idx="480">
                  <c:v>1.2136416106152152E-3</c:v>
                </c:pt>
                <c:pt idx="481">
                  <c:v>1.2258239598384269E-3</c:v>
                </c:pt>
                <c:pt idx="482">
                  <c:v>1.2381284420355197E-3</c:v>
                </c:pt>
                <c:pt idx="483">
                  <c:v>1.2505562785804988E-3</c:v>
                </c:pt>
                <c:pt idx="484">
                  <c:v>1.2631087029998471E-3</c:v>
                </c:pt>
                <c:pt idx="485">
                  <c:v>1.2757869610921964E-3</c:v>
                </c:pt>
                <c:pt idx="486">
                  <c:v>1.2885923110491449E-3</c:v>
                </c:pt>
                <c:pt idx="487">
                  <c:v>1.3015260235772522E-3</c:v>
                </c:pt>
                <c:pt idx="488">
                  <c:v>1.3145893820211952E-3</c:v>
                </c:pt>
                <c:pt idx="489">
                  <c:v>1.3277836824881145E-3</c:v>
                </c:pt>
                <c:pt idx="490">
                  <c:v>1.3411102339731602E-3</c:v>
                </c:pt>
                <c:pt idx="491">
                  <c:v>1.3545703584862357E-3</c:v>
                </c:pt>
                <c:pt idx="492">
                  <c:v>1.3681653911799721E-3</c:v>
                </c:pt>
                <c:pt idx="493">
                  <c:v>1.3818966804789222E-3</c:v>
                </c:pt>
                <c:pt idx="494">
                  <c:v>1.3957655882099983E-3</c:v>
                </c:pt>
                <c:pt idx="495">
                  <c:v>1.4097734897341593E-3</c:v>
                </c:pt>
                <c:pt idx="496">
                  <c:v>1.423921774079368E-3</c:v>
                </c:pt>
                <c:pt idx="497">
                  <c:v>1.4382118440748153E-3</c:v>
                </c:pt>
                <c:pt idx="498">
                  <c:v>1.4526451164864353E-3</c:v>
                </c:pt>
                <c:pt idx="499">
                  <c:v>1.4672230221537117E-3</c:v>
                </c:pt>
                <c:pt idx="500">
                  <c:v>1.481947006127807E-3</c:v>
                </c:pt>
                <c:pt idx="501">
                  <c:v>1.4968185278109996E-3</c:v>
                </c:pt>
                <c:pt idx="502">
                  <c:v>1.511839061097464E-3</c:v>
                </c:pt>
                <c:pt idx="503">
                  <c:v>1.5270100945153843E-3</c:v>
                </c:pt>
                <c:pt idx="504">
                  <c:v>1.542333131370445E-3</c:v>
                </c:pt>
                <c:pt idx="505">
                  <c:v>1.5578096898906733E-3</c:v>
                </c:pt>
                <c:pt idx="506">
                  <c:v>1.5734413033726738E-3</c:v>
                </c:pt>
                <c:pt idx="507">
                  <c:v>1.5892295203292495E-3</c:v>
                </c:pt>
                <c:pt idx="508">
                  <c:v>1.6051759046384435E-3</c:v>
                </c:pt>
                <c:pt idx="509">
                  <c:v>1.621282035693987E-3</c:v>
                </c:pt>
                <c:pt idx="510">
                  <c:v>1.6375495085571884E-3</c:v>
                </c:pt>
                <c:pt idx="511">
                  <c:v>1.6539799341102578E-3</c:v>
                </c:pt>
                <c:pt idx="512">
                  <c:v>1.6705749392111066E-3</c:v>
                </c:pt>
                <c:pt idx="513">
                  <c:v>1.6873361668496021E-3</c:v>
                </c:pt>
                <c:pt idx="514">
                  <c:v>1.7042652763053132E-3</c:v>
                </c:pt>
                <c:pt idx="515">
                  <c:v>1.7213639433067559E-3</c:v>
                </c:pt>
                <c:pt idx="516">
                  <c:v>1.7386338601921402E-3</c:v>
                </c:pt>
                <c:pt idx="517">
                  <c:v>1.7560767360716577E-3</c:v>
                </c:pt>
                <c:pt idx="518">
                  <c:v>1.7736942969912906E-3</c:v>
                </c:pt>
                <c:pt idx="519">
                  <c:v>1.791488286098182E-3</c:v>
                </c:pt>
                <c:pt idx="520">
                  <c:v>1.8094604638075617E-3</c:v>
                </c:pt>
                <c:pt idx="521">
                  <c:v>1.8276126079712666E-3</c:v>
                </c:pt>
                <c:pt idx="522">
                  <c:v>1.8459465140478386E-3</c:v>
                </c:pt>
                <c:pt idx="523">
                  <c:v>1.8644639952742376E-3</c:v>
                </c:pt>
                <c:pt idx="524">
                  <c:v>1.8831668828391661E-3</c:v>
                </c:pt>
                <c:pt idx="525">
                  <c:v>1.9020570260580465E-3</c:v>
                </c:pt>
                <c:pt idx="526">
                  <c:v>1.9211362925496292E-3</c:v>
                </c:pt>
                <c:pt idx="527">
                  <c:v>1.9404065684142766E-3</c:v>
                </c:pt>
                <c:pt idx="528">
                  <c:v>1.9598697584139132E-3</c:v>
                </c:pt>
                <c:pt idx="529">
                  <c:v>1.9795277861536856E-3</c:v>
                </c:pt>
                <c:pt idx="530">
                  <c:v>1.9993825942653167E-3</c:v>
                </c:pt>
                <c:pt idx="531">
                  <c:v>2.0194361445921875E-3</c:v>
                </c:pt>
                <c:pt idx="532">
                  <c:v>2.0396904183761491E-3</c:v>
                </c:pt>
                <c:pt idx="533">
                  <c:v>2.060147416446102E-3</c:v>
                </c:pt>
                <c:pt idx="534">
                  <c:v>2.0808091594083306E-3</c:v>
                </c:pt>
                <c:pt idx="535">
                  <c:v>2.101677687838623E-3</c:v>
                </c:pt>
                <c:pt idx="536">
                  <c:v>2.1227550624761853E-3</c:v>
                </c:pt>
                <c:pt idx="537">
                  <c:v>2.1440433644193827E-3</c:v>
                </c:pt>
                <c:pt idx="538">
                  <c:v>2.165544695323293E-3</c:v>
                </c:pt>
                <c:pt idx="539">
                  <c:v>2.1872611775991158E-3</c:v>
                </c:pt>
                <c:pt idx="540">
                  <c:v>2.2091949546154403E-3</c:v>
                </c:pt>
                <c:pt idx="541">
                  <c:v>2.2313481909013756E-3</c:v>
                </c:pt>
                <c:pt idx="542">
                  <c:v>2.253723072351603E-3</c:v>
                </c:pt>
                <c:pt idx="543">
                  <c:v>2.2763218064333038E-3</c:v>
                </c:pt>
                <c:pt idx="544">
                  <c:v>2.2991466223950372E-3</c:v>
                </c:pt>
                <c:pt idx="545">
                  <c:v>2.3221997714775325E-3</c:v>
                </c:pt>
                <c:pt idx="546">
                  <c:v>2.345483527126472E-3</c:v>
                </c:pt>
                <c:pt idx="547">
                  <c:v>2.3690001852072137E-3</c:v>
                </c:pt>
                <c:pt idx="548">
                  <c:v>2.392752064221531E-3</c:v>
                </c:pt>
                <c:pt idx="549">
                  <c:v>2.4167415055263318E-3</c:v>
                </c:pt>
                <c:pt idx="550">
                  <c:v>2.4409708735544326E-3</c:v>
                </c:pt>
                <c:pt idx="551">
                  <c:v>2.4654425560373459E-3</c:v>
                </c:pt>
                <c:pt idx="552">
                  <c:v>2.4901589642301429E-3</c:v>
                </c:pt>
                <c:pt idx="553">
                  <c:v>2.5151225331383705E-3</c:v>
                </c:pt>
                <c:pt idx="554">
                  <c:v>2.5403357217470873E-3</c:v>
                </c:pt>
                <c:pt idx="555">
                  <c:v>2.5658010132519849E-3</c:v>
                </c:pt>
                <c:pt idx="556">
                  <c:v>2.5915209152926463E-3</c:v>
                </c:pt>
                <c:pt idx="557">
                  <c:v>2.6174979601879403E-3</c:v>
                </c:pt>
                <c:pt idx="558">
                  <c:v>2.6437347051735892E-3</c:v>
                </c:pt>
                <c:pt idx="559">
                  <c:v>2.6702337326419065E-3</c:v>
                </c:pt>
                <c:pt idx="560">
                  <c:v>2.6969976503837313E-3</c:v>
                </c:pt>
                <c:pt idx="561">
                  <c:v>2.724029091832573E-3</c:v>
                </c:pt>
                <c:pt idx="562">
                  <c:v>2.7513307163110072E-3</c:v>
                </c:pt>
                <c:pt idx="563">
                  <c:v>2.7789052092792995E-3</c:v>
                </c:pt>
                <c:pt idx="564">
                  <c:v>2.8067552825863104E-3</c:v>
                </c:pt>
                <c:pt idx="565">
                  <c:v>2.8348836747226843E-3</c:v>
                </c:pt>
                <c:pt idx="566">
                  <c:v>2.8632931510763379E-3</c:v>
                </c:pt>
                <c:pt idx="567">
                  <c:v>2.8919865041902885E-3</c:v>
                </c:pt>
                <c:pt idx="568">
                  <c:v>2.9209665540228065E-3</c:v>
                </c:pt>
                <c:pt idx="569">
                  <c:v>2.9502361482099402E-3</c:v>
                </c:pt>
                <c:pt idx="570">
                  <c:v>2.9797981623304053E-3</c:v>
                </c:pt>
                <c:pt idx="571">
                  <c:v>3.0096555001729009E-3</c:v>
                </c:pt>
                <c:pt idx="572">
                  <c:v>3.0398110940058113E-3</c:v>
                </c:pt>
                <c:pt idx="573">
                  <c:v>3.0702679048493675E-3</c:v>
                </c:pt>
                <c:pt idx="574">
                  <c:v>3.1010289227502413E-3</c:v>
                </c:pt>
                <c:pt idx="575">
                  <c:v>3.132097167058642E-3</c:v>
                </c:pt>
                <c:pt idx="576">
                  <c:v>3.1634756867078813E-3</c:v>
                </c:pt>
                <c:pt idx="577">
                  <c:v>3.1951675604964713E-3</c:v>
                </c:pt>
                <c:pt idx="578">
                  <c:v>3.2271758973727279E-3</c:v>
                </c:pt>
                <c:pt idx="579">
                  <c:v>3.2595038367219625E-3</c:v>
                </c:pt>
                <c:pt idx="580">
                  <c:v>3.2921545486562158E-3</c:v>
                </c:pt>
                <c:pt idx="581">
                  <c:v>3.325131234306597E-3</c:v>
                </c:pt>
                <c:pt idx="582">
                  <c:v>3.3584371261182197E-3</c:v>
                </c:pt>
                <c:pt idx="583">
                  <c:v>3.3920754881477922E-3</c:v>
                </c:pt>
                <c:pt idx="584">
                  <c:v>3.4260496163638385E-3</c:v>
                </c:pt>
                <c:pt idx="585">
                  <c:v>3.4603628389495941E-3</c:v>
                </c:pt>
                <c:pt idx="586">
                  <c:v>3.4950185166085887E-3</c:v>
                </c:pt>
                <c:pt idx="587">
                  <c:v>3.5300200428729574E-3</c:v>
                </c:pt>
                <c:pt idx="588">
                  <c:v>3.5653708444144615E-3</c:v>
                </c:pt>
                <c:pt idx="589">
                  <c:v>3.6010743813582676E-3</c:v>
                </c:pt>
                <c:pt idx="590">
                  <c:v>3.6371341475995023E-3</c:v>
                </c:pt>
                <c:pt idx="591">
                  <c:v>3.6735536711225854E-3</c:v>
                </c:pt>
                <c:pt idx="592">
                  <c:v>3.7103365143233997E-3</c:v>
                </c:pt>
                <c:pt idx="593">
                  <c:v>3.7474862743342636E-3</c:v>
                </c:pt>
                <c:pt idx="594">
                  <c:v>3.7850065833517823E-3</c:v>
                </c:pt>
                <c:pt idx="595">
                  <c:v>3.8229011089675412E-3</c:v>
                </c:pt>
                <c:pt idx="596">
                  <c:v>3.8611735545017382E-3</c:v>
                </c:pt>
                <c:pt idx="597">
                  <c:v>3.8998276593396873E-3</c:v>
                </c:pt>
                <c:pt idx="598">
                  <c:v>3.9388671992712856E-3</c:v>
                </c:pt>
                <c:pt idx="599">
                  <c:v>3.9782959868334116E-3</c:v>
                </c:pt>
                <c:pt idx="600">
                  <c:v>4.0181178716553329E-3</c:v>
                </c:pt>
                <c:pt idx="601">
                  <c:v>4.058336740807085E-3</c:v>
                </c:pt>
                <c:pt idx="602">
                  <c:v>4.0989565191508828E-3</c:v>
                </c:pt>
                <c:pt idx="603">
                  <c:v>4.1399811696955493E-3</c:v>
                </c:pt>
                <c:pt idx="604">
                  <c:v>4.1814146939540466E-3</c:v>
                </c:pt>
                <c:pt idx="605">
                  <c:v>4.2232611323040469E-3</c:v>
                </c:pt>
                <c:pt idx="606">
                  <c:v>4.2655245643516337E-3</c:v>
                </c:pt>
                <c:pt idx="607">
                  <c:v>4.3082091092980918E-3</c:v>
                </c:pt>
                <c:pt idx="608">
                  <c:v>4.3513189263098967E-3</c:v>
                </c:pt>
                <c:pt idx="609">
                  <c:v>4.394858214891815E-3</c:v>
                </c:pt>
                <c:pt idx="610">
                  <c:v>4.4388312152632255E-3</c:v>
                </c:pt>
                <c:pt idx="611">
                  <c:v>4.483242208737615E-3</c:v>
                </c:pt>
                <c:pt idx="612">
                  <c:v>4.528095518105354E-3</c:v>
                </c:pt>
                <c:pt idx="613">
                  <c:v>4.5733955080196681E-3</c:v>
                </c:pt>
                <c:pt idx="614">
                  <c:v>4.6191465853859118E-3</c:v>
                </c:pt>
                <c:pt idx="615">
                  <c:v>4.6653531997541096E-3</c:v>
                </c:pt>
                <c:pt idx="616">
                  <c:v>4.7120198437148502E-3</c:v>
                </c:pt>
                <c:pt idx="617">
                  <c:v>4.7591510532984669E-3</c:v>
                </c:pt>
                <c:pt idx="618">
                  <c:v>4.8067514083776006E-3</c:v>
                </c:pt>
                <c:pt idx="619">
                  <c:v>4.8548255330731352E-3</c:v>
                </c:pt>
                <c:pt idx="620">
                  <c:v>4.9033780961635024E-3</c:v>
                </c:pt>
                <c:pt idx="621">
                  <c:v>4.9524138114974622E-3</c:v>
                </c:pt>
                <c:pt idx="622">
                  <c:v>5.0019374384102549E-3</c:v>
                </c:pt>
                <c:pt idx="623">
                  <c:v>5.0519537821432552E-3</c:v>
                </c:pt>
                <c:pt idx="624">
                  <c:v>5.1024676942670764E-3</c:v>
                </c:pt>
                <c:pt idx="625">
                  <c:v>5.1534840731082103E-3</c:v>
                </c:pt>
                <c:pt idx="626">
                  <c:v>5.2050078641791521E-3</c:v>
                </c:pt>
                <c:pt idx="627">
                  <c:v>5.2570440606120854E-3</c:v>
                </c:pt>
                <c:pt idx="628">
                  <c:v>5.3095977035961112E-3</c:v>
                </c:pt>
                <c:pt idx="629">
                  <c:v>5.3626738828180913E-3</c:v>
                </c:pt>
                <c:pt idx="630">
                  <c:v>5.4162777369070585E-3</c:v>
                </c:pt>
                <c:pt idx="631">
                  <c:v>5.4704144538822701E-3</c:v>
                </c:pt>
                <c:pt idx="632">
                  <c:v>5.5250892716048787E-3</c:v>
                </c:pt>
                <c:pt idx="633">
                  <c:v>5.580307478233312E-3</c:v>
                </c:pt>
                <c:pt idx="634">
                  <c:v>5.6360744126822794E-3</c:v>
                </c:pt>
                <c:pt idx="635">
                  <c:v>5.6923954650855242E-3</c:v>
                </c:pt>
                <c:pt idx="636">
                  <c:v>5.7492760772622541E-3</c:v>
                </c:pt>
                <c:pt idx="637">
                  <c:v>5.8067217431873614E-3</c:v>
                </c:pt>
                <c:pt idx="638">
                  <c:v>5.8647380094653673E-3</c:v>
                </c:pt>
                <c:pt idx="639">
                  <c:v>5.9233304758081595E-3</c:v>
                </c:pt>
                <c:pt idx="640">
                  <c:v>5.982504795516503E-3</c:v>
                </c:pt>
                <c:pt idx="641">
                  <c:v>6.0422666759654218E-3</c:v>
                </c:pt>
                <c:pt idx="642">
                  <c:v>6.1026218790933675E-3</c:v>
                </c:pt>
                <c:pt idx="643">
                  <c:v>6.1635762218952474E-3</c:v>
                </c:pt>
                <c:pt idx="644">
                  <c:v>6.225135576919354E-3</c:v>
                </c:pt>
                <c:pt idx="645">
                  <c:v>6.2873058727681399E-3</c:v>
                </c:pt>
                <c:pt idx="646">
                  <c:v>6.3500930946029542E-3</c:v>
                </c:pt>
                <c:pt idx="647">
                  <c:v>6.4135032846526592E-3</c:v>
                </c:pt>
                <c:pt idx="648">
                  <c:v>6.4775425427262227E-3</c:v>
                </c:pt>
                <c:pt idx="649">
                  <c:v>6.5422170267292181E-3</c:v>
                </c:pt>
                <c:pt idx="650">
                  <c:v>6.6075329531843953E-3</c:v>
                </c:pt>
                <c:pt idx="651">
                  <c:v>6.6734965977561468E-3</c:v>
                </c:pt>
                <c:pt idx="652">
                  <c:v>6.7401142957790568E-3</c:v>
                </c:pt>
                <c:pt idx="653">
                  <c:v>6.8073924427904057E-3</c:v>
                </c:pt>
                <c:pt idx="654">
                  <c:v>6.8753374950668083E-3</c:v>
                </c:pt>
                <c:pt idx="655">
                  <c:v>6.9439559701648364E-3</c:v>
                </c:pt>
                <c:pt idx="656">
                  <c:v>7.0132544474657364E-3</c:v>
                </c:pt>
                <c:pt idx="657">
                  <c:v>7.0832395687242351E-3</c:v>
                </c:pt>
                <c:pt idx="658">
                  <c:v>7.1539180386214693E-3</c:v>
                </c:pt>
                <c:pt idx="659">
                  <c:v>7.2252966253219982E-3</c:v>
                </c:pt>
                <c:pt idx="660">
                  <c:v>7.2973821610349734E-3</c:v>
                </c:pt>
                <c:pt idx="661">
                  <c:v>7.3701815425794171E-3</c:v>
                </c:pt>
                <c:pt idx="662">
                  <c:v>7.4437017319537247E-3</c:v>
                </c:pt>
                <c:pt idx="663">
                  <c:v>7.5179497569092648E-3</c:v>
                </c:pt>
                <c:pt idx="664">
                  <c:v>7.5929327115282167E-3</c:v>
                </c:pt>
                <c:pt idx="665">
                  <c:v>7.668657756805539E-3</c:v>
                </c:pt>
                <c:pt idx="666">
                  <c:v>7.7451321212352441E-3</c:v>
                </c:pt>
                <c:pt idx="667">
                  <c:v>7.8223631014007877E-3</c:v>
                </c:pt>
                <c:pt idx="668">
                  <c:v>7.9003580625697477E-3</c:v>
                </c:pt>
                <c:pt idx="669">
                  <c:v>7.9791244392927226E-3</c:v>
                </c:pt>
                <c:pt idx="670">
                  <c:v>8.0586697360064616E-3</c:v>
                </c:pt>
                <c:pt idx="671">
                  <c:v>8.1390015276412968E-3</c:v>
                </c:pt>
                <c:pt idx="672">
                  <c:v>8.2201274602327918E-3</c:v>
                </c:pt>
                <c:pt idx="673">
                  <c:v>8.3020552515376978E-3</c:v>
                </c:pt>
                <c:pt idx="674">
                  <c:v>8.3847926916541492E-3</c:v>
                </c:pt>
                <c:pt idx="675">
                  <c:v>8.4683476436462155E-3</c:v>
                </c:pt>
                <c:pt idx="676">
                  <c:v>8.5527280441726802E-3</c:v>
                </c:pt>
                <c:pt idx="677">
                  <c:v>8.6379419041201586E-3</c:v>
                </c:pt>
                <c:pt idx="678">
                  <c:v>8.7239973092404915E-3</c:v>
                </c:pt>
                <c:pt idx="679">
                  <c:v>8.8109024207924866E-3</c:v>
                </c:pt>
                <c:pt idx="680">
                  <c:v>8.8986654761879537E-3</c:v>
                </c:pt>
                <c:pt idx="681">
                  <c:v>8.9872947896420374E-3</c:v>
                </c:pt>
                <c:pt idx="682">
                  <c:v>9.0767987528278908E-3</c:v>
                </c:pt>
                <c:pt idx="683">
                  <c:v>9.1671858355356819E-3</c:v>
                </c:pt>
                <c:pt idx="684">
                  <c:v>9.2584645863359044E-3</c:v>
                </c:pt>
                <c:pt idx="685">
                  <c:v>9.3506436332470022E-3</c:v>
                </c:pt>
                <c:pt idx="686">
                  <c:v>9.4437316844073159E-3</c:v>
                </c:pt>
                <c:pt idx="687">
                  <c:v>9.5377375287513978E-3</c:v>
                </c:pt>
                <c:pt idx="688">
                  <c:v>9.6326700366905823E-3</c:v>
                </c:pt>
                <c:pt idx="689">
                  <c:v>9.7285381607979046E-3</c:v>
                </c:pt>
                <c:pt idx="690">
                  <c:v>9.8253509364973016E-3</c:v>
                </c:pt>
                <c:pt idx="691">
                  <c:v>9.9231174827571905E-3</c:v>
                </c:pt>
                <c:pt idx="692">
                  <c:v>1.0021847002788258E-2</c:v>
                </c:pt>
                <c:pt idx="693">
                  <c:v>1.0121548784745606E-2</c:v>
                </c:pt>
                <c:pt idx="694">
                  <c:v>1.0222232202435176E-2</c:v>
                </c:pt>
                <c:pt idx="695">
                  <c:v>1.0323906716024397E-2</c:v>
                </c:pt>
                <c:pt idx="696">
                  <c:v>1.0426581872757208E-2</c:v>
                </c:pt>
                <c:pt idx="697">
                  <c:v>1.0530267307673253E-2</c:v>
                </c:pt>
                <c:pt idx="698">
                  <c:v>1.0634972744331355E-2</c:v>
                </c:pt>
                <c:pt idx="699">
                  <c:v>1.0740707995537196E-2</c:v>
                </c:pt>
                <c:pt idx="700">
                  <c:v>1.0847482964075297E-2</c:v>
                </c:pt>
                <c:pt idx="701">
                  <c:v>1.0955307643445116E-2</c:v>
                </c:pt>
                <c:pt idx="702">
                  <c:v>1.106419211860139E-2</c:v>
                </c:pt>
                <c:pt idx="703">
                  <c:v>1.1174146566698592E-2</c:v>
                </c:pt>
                <c:pt idx="704">
                  <c:v>1.1285181257839661E-2</c:v>
                </c:pt>
                <c:pt idx="705">
                  <c:v>1.1397306555828738E-2</c:v>
                </c:pt>
                <c:pt idx="706">
                  <c:v>1.1510532918928095E-2</c:v>
                </c:pt>
                <c:pt idx="707">
                  <c:v>1.1624870900619104E-2</c:v>
                </c:pt>
                <c:pt idx="708">
                  <c:v>1.1740331150367355E-2</c:v>
                </c:pt>
                <c:pt idx="709">
                  <c:v>1.1856924414391736E-2</c:v>
                </c:pt>
                <c:pt idx="710">
                  <c:v>1.1974661536437588E-2</c:v>
                </c:pt>
                <c:pt idx="711">
                  <c:v>1.2093553458553785E-2</c:v>
                </c:pt>
                <c:pt idx="712">
                  <c:v>1.2213611221873892E-2</c:v>
                </c:pt>
                <c:pt idx="713">
                  <c:v>1.2334845967401125E-2</c:v>
                </c:pt>
                <c:pt idx="714">
                  <c:v>1.2457268936797316E-2</c:v>
                </c:pt>
                <c:pt idx="715">
                  <c:v>1.2580891473175631E-2</c:v>
                </c:pt>
                <c:pt idx="716">
                  <c:v>1.270572502189727E-2</c:v>
                </c:pt>
                <c:pt idx="717">
                  <c:v>1.283178113137182E-2</c:v>
                </c:pt>
                <c:pt idx="718">
                  <c:v>1.2959071453861446E-2</c:v>
                </c:pt>
                <c:pt idx="719">
                  <c:v>1.308760774628878E-2</c:v>
                </c:pt>
                <c:pt idx="720">
                  <c:v>1.3217401871048426E-2</c:v>
                </c:pt>
                <c:pt idx="721">
                  <c:v>1.3348465796822228E-2</c:v>
                </c:pt>
                <c:pt idx="722">
                  <c:v>1.3480811599397997E-2</c:v>
                </c:pt>
                <c:pt idx="723">
                  <c:v>1.3614451462491836E-2</c:v>
                </c:pt>
                <c:pt idx="724">
                  <c:v>1.3749397678573902E-2</c:v>
                </c:pt>
                <c:pt idx="725">
                  <c:v>1.3885662649697712E-2</c:v>
                </c:pt>
                <c:pt idx="726">
                  <c:v>1.4023258888332724E-2</c:v>
                </c:pt>
                <c:pt idx="727">
                  <c:v>1.4162199018200306E-2</c:v>
                </c:pt>
                <c:pt idx="728">
                  <c:v>1.4302495775112936E-2</c:v>
                </c:pt>
                <c:pt idx="729">
                  <c:v>1.4444162007816693E-2</c:v>
                </c:pt>
                <c:pt idx="730">
                  <c:v>1.4587210678836811E-2</c:v>
                </c:pt>
                <c:pt idx="731">
                  <c:v>1.4731654865326406E-2</c:v>
                </c:pt>
                <c:pt idx="732">
                  <c:v>1.4877507759918106E-2</c:v>
                </c:pt>
                <c:pt idx="733">
                  <c:v>1.5024782671578831E-2</c:v>
                </c:pt>
                <c:pt idx="734">
                  <c:v>1.517349302646725E-2</c:v>
                </c:pt>
                <c:pt idx="735">
                  <c:v>1.5323652368794223E-2</c:v>
                </c:pt>
                <c:pt idx="736">
                  <c:v>1.5475274361685816E-2</c:v>
                </c:pt>
                <c:pt idx="737">
                  <c:v>1.5628372788049176E-2</c:v>
                </c:pt>
                <c:pt idx="738">
                  <c:v>1.5782961551440822E-2</c:v>
                </c:pt>
                <c:pt idx="739">
                  <c:v>1.5939054676937525E-2</c:v>
                </c:pt>
                <c:pt idx="740">
                  <c:v>1.6096666312009518E-2</c:v>
                </c:pt>
                <c:pt idx="741">
                  <c:v>1.6255810727396187E-2</c:v>
                </c:pt>
                <c:pt idx="742">
                  <c:v>1.6416502317983857E-2</c:v>
                </c:pt>
                <c:pt idx="743">
                  <c:v>1.6578755603685772E-2</c:v>
                </c:pt>
                <c:pt idx="744">
                  <c:v>1.6742585230324146E-2</c:v>
                </c:pt>
                <c:pt idx="745">
                  <c:v>1.69080059705141E-2</c:v>
                </c:pt>
                <c:pt idx="746">
                  <c:v>1.7075032724549584E-2</c:v>
                </c:pt>
                <c:pt idx="747">
                  <c:v>1.724368052129089E-2</c:v>
                </c:pt>
                <c:pt idx="748">
                  <c:v>1.7413964519053922E-2</c:v>
                </c:pt>
                <c:pt idx="749">
                  <c:v>1.758590000650086E-2</c:v>
                </c:pt>
                <c:pt idx="750">
                  <c:v>1.7759502403532457E-2</c:v>
                </c:pt>
                <c:pt idx="751">
                  <c:v>1.7934787262181406E-2</c:v>
                </c:pt>
                <c:pt idx="752">
                  <c:v>1.8111770267507047E-2</c:v>
                </c:pt>
                <c:pt idx="753">
                  <c:v>1.8290467238491002E-2</c:v>
                </c:pt>
                <c:pt idx="754">
                  <c:v>1.84708941289339E-2</c:v>
                </c:pt>
                <c:pt idx="755">
                  <c:v>1.8653067028352757E-2</c:v>
                </c:pt>
                <c:pt idx="756">
                  <c:v>1.8837002162879122E-2</c:v>
                </c:pt>
                <c:pt idx="757">
                  <c:v>1.902271589615764E-2</c:v>
                </c:pt>
                <c:pt idx="758">
                  <c:v>1.9210224730245189E-2</c:v>
                </c:pt>
                <c:pt idx="759">
                  <c:v>1.9399545306510096E-2</c:v>
                </c:pt>
                <c:pt idx="760">
                  <c:v>1.959069440653155E-2</c:v>
                </c:pt>
                <c:pt idx="761">
                  <c:v>1.9783688952998868E-2</c:v>
                </c:pt>
                <c:pt idx="762">
                  <c:v>1.9978546010610734E-2</c:v>
                </c:pt>
                <c:pt idx="763">
                  <c:v>2.0175282786973885E-2</c:v>
                </c:pt>
                <c:pt idx="764">
                  <c:v>2.0373916633501386E-2</c:v>
                </c:pt>
                <c:pt idx="765">
                  <c:v>2.0574465046310129E-2</c:v>
                </c:pt>
                <c:pt idx="766">
                  <c:v>2.0776945667117595E-2</c:v>
                </c:pt>
                <c:pt idx="767">
                  <c:v>2.0981376284137463E-2</c:v>
                </c:pt>
                <c:pt idx="768">
                  <c:v>2.1187774832974036E-2</c:v>
                </c:pt>
                <c:pt idx="769">
                  <c:v>2.1396159397515303E-2</c:v>
                </c:pt>
                <c:pt idx="770">
                  <c:v>2.160654821082432E-2</c:v>
                </c:pt>
                <c:pt idx="771">
                  <c:v>2.181895965602897E-2</c:v>
                </c:pt>
                <c:pt idx="772">
                  <c:v>2.2033412267209618E-2</c:v>
                </c:pt>
                <c:pt idx="773">
                  <c:v>2.2249924730284615E-2</c:v>
                </c:pt>
                <c:pt idx="774">
                  <c:v>2.2468515883893415E-2</c:v>
                </c:pt>
                <c:pt idx="775">
                  <c:v>2.2689204720277186E-2</c:v>
                </c:pt>
                <c:pt idx="776">
                  <c:v>2.2912010386156513E-2</c:v>
                </c:pt>
                <c:pt idx="777">
                  <c:v>2.313695218360614E-2</c:v>
                </c:pt>
                <c:pt idx="778">
                  <c:v>2.3364049570926346E-2</c:v>
                </c:pt>
                <c:pt idx="779">
                  <c:v>2.3593322163511062E-2</c:v>
                </c:pt>
                <c:pt idx="780">
                  <c:v>2.3824789734712071E-2</c:v>
                </c:pt>
                <c:pt idx="781">
                  <c:v>2.4058472216699361E-2</c:v>
                </c:pt>
                <c:pt idx="782">
                  <c:v>2.4294389701317167E-2</c:v>
                </c:pt>
                <c:pt idx="783">
                  <c:v>2.4532562440935785E-2</c:v>
                </c:pt>
                <c:pt idx="784">
                  <c:v>2.4773010849298449E-2</c:v>
                </c:pt>
                <c:pt idx="785">
                  <c:v>2.5015755502363402E-2</c:v>
                </c:pt>
                <c:pt idx="786">
                  <c:v>2.5260817139140593E-2</c:v>
                </c:pt>
                <c:pt idx="787">
                  <c:v>2.5508216662523068E-2</c:v>
                </c:pt>
                <c:pt idx="788">
                  <c:v>2.5757975140112445E-2</c:v>
                </c:pt>
                <c:pt idx="789">
                  <c:v>2.601011380503836E-2</c:v>
                </c:pt>
                <c:pt idx="790">
                  <c:v>2.6264654056771513E-2</c:v>
                </c:pt>
                <c:pt idx="791">
                  <c:v>2.6521617461930234E-2</c:v>
                </c:pt>
                <c:pt idx="792">
                  <c:v>2.6781025755079964E-2</c:v>
                </c:pt>
                <c:pt idx="793">
                  <c:v>2.7042900839525524E-2</c:v>
                </c:pt>
                <c:pt idx="794">
                  <c:v>2.730726478809576E-2</c:v>
                </c:pt>
                <c:pt idx="795">
                  <c:v>2.7574139843920525E-2</c:v>
                </c:pt>
                <c:pt idx="796">
                  <c:v>2.784354842119921E-2</c:v>
                </c:pt>
                <c:pt idx="797">
                  <c:v>2.8115513105960881E-2</c:v>
                </c:pt>
                <c:pt idx="798">
                  <c:v>2.839005665681554E-2</c:v>
                </c:pt>
                <c:pt idx="799">
                  <c:v>2.8667202005696023E-2</c:v>
                </c:pt>
                <c:pt idx="800">
                  <c:v>2.8946972258590657E-2</c:v>
                </c:pt>
                <c:pt idx="801">
                  <c:v>2.9229390696265671E-2</c:v>
                </c:pt>
                <c:pt idx="802">
                  <c:v>2.9514480774977491E-2</c:v>
                </c:pt>
                <c:pt idx="803">
                  <c:v>2.9802266127174366E-2</c:v>
                </c:pt>
                <c:pt idx="804">
                  <c:v>3.0092770562186968E-2</c:v>
                </c:pt>
                <c:pt idx="805">
                  <c:v>3.0386018066907449E-2</c:v>
                </c:pt>
                <c:pt idx="806">
                  <c:v>3.0682032806457014E-2</c:v>
                </c:pt>
                <c:pt idx="807">
                  <c:v>3.0980839124840995E-2</c:v>
                </c:pt>
                <c:pt idx="808">
                  <c:v>3.1282461545591438E-2</c:v>
                </c:pt>
                <c:pt idx="809">
                  <c:v>3.1586924772396684E-2</c:v>
                </c:pt>
                <c:pt idx="810">
                  <c:v>3.1894253689717517E-2</c:v>
                </c:pt>
                <c:pt idx="811">
                  <c:v>3.2204473363389448E-2</c:v>
                </c:pt>
                <c:pt idx="812">
                  <c:v>3.2517609041210781E-2</c:v>
                </c:pt>
                <c:pt idx="813">
                  <c:v>3.2833686153515639E-2</c:v>
                </c:pt>
                <c:pt idx="814">
                  <c:v>3.3152730313732441E-2</c:v>
                </c:pt>
                <c:pt idx="815">
                  <c:v>3.3474767318926089E-2</c:v>
                </c:pt>
                <c:pt idx="816">
                  <c:v>3.3799823150324482E-2</c:v>
                </c:pt>
                <c:pt idx="817">
                  <c:v>3.4127923973828231E-2</c:v>
                </c:pt>
                <c:pt idx="818">
                  <c:v>3.4459096140503527E-2</c:v>
                </c:pt>
                <c:pt idx="819">
                  <c:v>3.4793366187057334E-2</c:v>
                </c:pt>
                <c:pt idx="820">
                  <c:v>3.5130760836294621E-2</c:v>
                </c:pt>
                <c:pt idx="821">
                  <c:v>3.547130699755717E-2</c:v>
                </c:pt>
                <c:pt idx="822">
                  <c:v>3.5815031767142957E-2</c:v>
                </c:pt>
                <c:pt idx="823">
                  <c:v>3.6161962428706708E-2</c:v>
                </c:pt>
                <c:pt idx="824">
                  <c:v>3.6512126453639666E-2</c:v>
                </c:pt>
                <c:pt idx="825">
                  <c:v>3.6865551501429145E-2</c:v>
                </c:pt>
                <c:pt idx="826">
                  <c:v>3.7222265419996826E-2</c:v>
                </c:pt>
                <c:pt idx="827">
                  <c:v>3.7582296246015376E-2</c:v>
                </c:pt>
                <c:pt idx="828">
                  <c:v>3.7945672205202813E-2</c:v>
                </c:pt>
                <c:pt idx="829">
                  <c:v>3.8312421712594115E-2</c:v>
                </c:pt>
                <c:pt idx="830">
                  <c:v>3.8682573372789131E-2</c:v>
                </c:pt>
                <c:pt idx="831">
                  <c:v>3.9056155980177122E-2</c:v>
                </c:pt>
                <c:pt idx="832">
                  <c:v>3.943319851913616E-2</c:v>
                </c:pt>
                <c:pt idx="833">
                  <c:v>3.9813730164207584E-2</c:v>
                </c:pt>
                <c:pt idx="834">
                  <c:v>4.019778028024476E-2</c:v>
                </c:pt>
                <c:pt idx="835">
                  <c:v>4.0585378422535318E-2</c:v>
                </c:pt>
                <c:pt idx="836">
                  <c:v>4.0976554336896474E-2</c:v>
                </c:pt>
                <c:pt idx="837">
                  <c:v>4.1371337959742717E-2</c:v>
                </c:pt>
                <c:pt idx="838">
                  <c:v>4.176975941812492E-2</c:v>
                </c:pt>
                <c:pt idx="839">
                  <c:v>4.2171849029741158E-2</c:v>
                </c:pt>
                <c:pt idx="840">
                  <c:v>4.2577637302917318E-2</c:v>
                </c:pt>
                <c:pt idx="841">
                  <c:v>4.2987154936557692E-2</c:v>
                </c:pt>
                <c:pt idx="842">
                  <c:v>4.3400432820064686E-2</c:v>
                </c:pt>
                <c:pt idx="843">
                  <c:v>4.3817502033226784E-2</c:v>
                </c:pt>
                <c:pt idx="844">
                  <c:v>4.4238393846074378E-2</c:v>
                </c:pt>
                <c:pt idx="845">
                  <c:v>4.4663139718702435E-2</c:v>
                </c:pt>
                <c:pt idx="846">
                  <c:v>4.5091771301059583E-2</c:v>
                </c:pt>
                <c:pt idx="847">
                  <c:v>4.5524320432702416E-2</c:v>
                </c:pt>
                <c:pt idx="848">
                  <c:v>4.5960819142515381E-2</c:v>
                </c:pt>
                <c:pt idx="849">
                  <c:v>4.640129964839397E-2</c:v>
                </c:pt>
                <c:pt idx="850">
                  <c:v>4.684579435689179E-2</c:v>
                </c:pt>
                <c:pt idx="851">
                  <c:v>4.7294335862829974E-2</c:v>
                </c:pt>
                <c:pt idx="852">
                  <c:v>4.7746956948868685E-2</c:v>
                </c:pt>
                <c:pt idx="853">
                  <c:v>4.8203690585039517E-2</c:v>
                </c:pt>
                <c:pt idx="854">
                  <c:v>4.8664569928238435E-2</c:v>
                </c:pt>
                <c:pt idx="855">
                  <c:v>4.9129628321677769E-2</c:v>
                </c:pt>
                <c:pt idx="856">
                  <c:v>4.9598899294297782E-2</c:v>
                </c:pt>
                <c:pt idx="857">
                  <c:v>5.0072416560135412E-2</c:v>
                </c:pt>
                <c:pt idx="858">
                  <c:v>5.0550214017650537E-2</c:v>
                </c:pt>
                <c:pt idx="859">
                  <c:v>5.1032325749008449E-2</c:v>
                </c:pt>
                <c:pt idx="860">
                  <c:v>5.1518786019317926E-2</c:v>
                </c:pt>
                <c:pt idx="861">
                  <c:v>5.2009629275823914E-2</c:v>
                </c:pt>
                <c:pt idx="862">
                  <c:v>5.2504890147054173E-2</c:v>
                </c:pt>
                <c:pt idx="863">
                  <c:v>5.3004603441918451E-2</c:v>
                </c:pt>
                <c:pt idx="864">
                  <c:v>5.3508804148760719E-2</c:v>
                </c:pt>
                <c:pt idx="865">
                  <c:v>5.401752743436182E-2</c:v>
                </c:pt>
                <c:pt idx="866">
                  <c:v>5.453080864289294E-2</c:v>
                </c:pt>
                <c:pt idx="867">
                  <c:v>5.5048683294818664E-2</c:v>
                </c:pt>
                <c:pt idx="868">
                  <c:v>5.5571187085748479E-2</c:v>
                </c:pt>
                <c:pt idx="869">
                  <c:v>5.6098355885236373E-2</c:v>
                </c:pt>
                <c:pt idx="870">
                  <c:v>5.6630225735527173E-2</c:v>
                </c:pt>
                <c:pt idx="871">
                  <c:v>5.7166832850248588E-2</c:v>
                </c:pt>
                <c:pt idx="872">
                  <c:v>5.7708213613049196E-2</c:v>
                </c:pt>
                <c:pt idx="873">
                  <c:v>5.8254404576179725E-2</c:v>
                </c:pt>
                <c:pt idx="874">
                  <c:v>5.8805442459018122E-2</c:v>
                </c:pt>
                <c:pt idx="875">
                  <c:v>5.9361364146536783E-2</c:v>
                </c:pt>
                <c:pt idx="876">
                  <c:v>5.9922206687711428E-2</c:v>
                </c:pt>
                <c:pt idx="877">
                  <c:v>6.0488007293870216E-2</c:v>
                </c:pt>
                <c:pt idx="878">
                  <c:v>6.105880333698268E-2</c:v>
                </c:pt>
                <c:pt idx="879">
                  <c:v>6.1634632347887262E-2</c:v>
                </c:pt>
                <c:pt idx="880">
                  <c:v>6.2215532014456086E-2</c:v>
                </c:pt>
                <c:pt idx="881">
                  <c:v>6.2801540179697538E-2</c:v>
                </c:pt>
                <c:pt idx="882">
                  <c:v>6.339269483979354E-2</c:v>
                </c:pt>
                <c:pt idx="883">
                  <c:v>6.398903414207234E-2</c:v>
                </c:pt>
                <c:pt idx="884">
                  <c:v>6.4590596382914922E-2</c:v>
                </c:pt>
                <c:pt idx="885">
                  <c:v>6.5197420005594475E-2</c:v>
                </c:pt>
                <c:pt idx="886">
                  <c:v>6.5809543598047845E-2</c:v>
                </c:pt>
                <c:pt idx="887">
                  <c:v>6.6427005890578122E-2</c:v>
                </c:pt>
                <c:pt idx="888">
                  <c:v>6.7049845753486589E-2</c:v>
                </c:pt>
                <c:pt idx="889">
                  <c:v>6.7678102194635173E-2</c:v>
                </c:pt>
                <c:pt idx="890">
                  <c:v>6.8311814356935632E-2</c:v>
                </c:pt>
                <c:pt idx="891">
                  <c:v>6.8951021515766625E-2</c:v>
                </c:pt>
                <c:pt idx="892">
                  <c:v>6.9595763076316833E-2</c:v>
                </c:pt>
                <c:pt idx="893">
                  <c:v>7.024607857085334E-2</c:v>
                </c:pt>
                <c:pt idx="894">
                  <c:v>7.0902007655914284E-2</c:v>
                </c:pt>
                <c:pt idx="895">
                  <c:v>7.1563590109424938E-2</c:v>
                </c:pt>
                <c:pt idx="896">
                  <c:v>7.2230865827735538E-2</c:v>
                </c:pt>
                <c:pt idx="897">
                  <c:v>7.2903874822581857E-2</c:v>
                </c:pt>
                <c:pt idx="898">
                  <c:v>7.3582657217964711E-2</c:v>
                </c:pt>
                <c:pt idx="899">
                  <c:v>7.426725324694998E-2</c:v>
                </c:pt>
                <c:pt idx="900">
                  <c:v>7.4957703248386645E-2</c:v>
                </c:pt>
                <c:pt idx="901">
                  <c:v>7.5654047663542806E-2</c:v>
                </c:pt>
                <c:pt idx="902">
                  <c:v>7.6356327032658045E-2</c:v>
                </c:pt>
                <c:pt idx="903">
                  <c:v>7.7064581991411849E-2</c:v>
                </c:pt>
                <c:pt idx="904">
                  <c:v>7.7778853267306686E-2</c:v>
                </c:pt>
                <c:pt idx="905">
                  <c:v>7.8499181675964508E-2</c:v>
                </c:pt>
                <c:pt idx="906">
                  <c:v>7.922560811733749E-2</c:v>
                </c:pt>
                <c:pt idx="907">
                  <c:v>7.9958173571829563E-2</c:v>
                </c:pt>
                <c:pt idx="908">
                  <c:v>8.0696919096329742E-2</c:v>
                </c:pt>
                <c:pt idx="909">
                  <c:v>8.1441885820155657E-2</c:v>
                </c:pt>
                <c:pt idx="910">
                  <c:v>8.2193114940906503E-2</c:v>
                </c:pt>
                <c:pt idx="911">
                  <c:v>8.2950647720224577E-2</c:v>
                </c:pt>
                <c:pt idx="912">
                  <c:v>8.3714525479464633E-2</c:v>
                </c:pt>
                <c:pt idx="913">
                  <c:v>8.4484789595269366E-2</c:v>
                </c:pt>
                <c:pt idx="914">
                  <c:v>8.5261481495052346E-2</c:v>
                </c:pt>
                <c:pt idx="915">
                  <c:v>8.6044642652384845E-2</c:v>
                </c:pt>
                <c:pt idx="916">
                  <c:v>8.6834314582287769E-2</c:v>
                </c:pt>
                <c:pt idx="917">
                  <c:v>8.7630538836426908E-2</c:v>
                </c:pt>
                <c:pt idx="918">
                  <c:v>8.8433356998211213E-2</c:v>
                </c:pt>
                <c:pt idx="919">
                  <c:v>8.9242810677793188E-2</c:v>
                </c:pt>
                <c:pt idx="920">
                  <c:v>9.0058941506970733E-2</c:v>
                </c:pt>
                <c:pt idx="921">
                  <c:v>9.0881791133988879E-2</c:v>
                </c:pt>
                <c:pt idx="922">
                  <c:v>9.1711401218242949E-2</c:v>
                </c:pt>
                <c:pt idx="923">
                  <c:v>9.2547813424879638E-2</c:v>
                </c:pt>
                <c:pt idx="924">
                  <c:v>9.3391069419297257E-2</c:v>
                </c:pt>
                <c:pt idx="925">
                  <c:v>9.4241210861543939E-2</c:v>
                </c:pt>
                <c:pt idx="926">
                  <c:v>9.5098279400613162E-2</c:v>
                </c:pt>
                <c:pt idx="927">
                  <c:v>9.5962316668635986E-2</c:v>
                </c:pt>
                <c:pt idx="928">
                  <c:v>9.6833364274969594E-2</c:v>
                </c:pt>
                <c:pt idx="929">
                  <c:v>9.77114638001816E-2</c:v>
                </c:pt>
                <c:pt idx="930">
                  <c:v>9.8596656789928697E-2</c:v>
                </c:pt>
                <c:pt idx="931">
                  <c:v>9.9488984748731579E-2</c:v>
                </c:pt>
                <c:pt idx="932">
                  <c:v>0.10038848913364239</c:v>
                </c:pt>
                <c:pt idx="933">
                  <c:v>0.10129521134780696</c:v>
                </c:pt>
                <c:pt idx="934">
                  <c:v>0.10220919273392</c:v>
                </c:pt>
                <c:pt idx="935">
                  <c:v>0.10313047456757345</c:v>
                </c:pt>
                <c:pt idx="936">
                  <c:v>0.10405909805049744</c:v>
                </c:pt>
                <c:pt idx="937">
                  <c:v>0.10499510430369383</c:v>
                </c:pt>
                <c:pt idx="938">
                  <c:v>0.10593853436046098</c:v>
                </c:pt>
                <c:pt idx="939">
                  <c:v>0.10688942915931209</c:v>
                </c:pt>
                <c:pt idx="940">
                  <c:v>0.10784782953678347</c:v>
                </c:pt>
                <c:pt idx="941">
                  <c:v>0.10881377622013533</c:v>
                </c:pt>
                <c:pt idx="942">
                  <c:v>0.10978730981994364</c:v>
                </c:pt>
                <c:pt idx="943">
                  <c:v>0.11076847082258338</c:v>
                </c:pt>
                <c:pt idx="944">
                  <c:v>0.11175729958260312</c:v>
                </c:pt>
                <c:pt idx="945">
                  <c:v>0.11275383631499086</c:v>
                </c:pt>
                <c:pt idx="946">
                  <c:v>0.11375812108733081</c:v>
                </c:pt>
                <c:pt idx="947">
                  <c:v>0.11477019381185274</c:v>
                </c:pt>
                <c:pt idx="948">
                  <c:v>0.11579009423737166</c:v>
                </c:pt>
                <c:pt idx="949">
                  <c:v>0.11681786194111977</c:v>
                </c:pt>
                <c:pt idx="950">
                  <c:v>0.11785353632047067</c:v>
                </c:pt>
                <c:pt idx="951">
                  <c:v>0.11889715658455538</c:v>
                </c:pt>
                <c:pt idx="952">
                  <c:v>0.11994876174577117</c:v>
                </c:pt>
                <c:pt idx="953">
                  <c:v>0.12100839061118347</c:v>
                </c:pt>
                <c:pt idx="954">
                  <c:v>0.12207608177382145</c:v>
                </c:pt>
                <c:pt idx="955">
                  <c:v>0.12315187360386624</c:v>
                </c:pt>
                <c:pt idx="956">
                  <c:v>0.12423580423973594</c:v>
                </c:pt>
                <c:pt idx="957">
                  <c:v>0.12532791157906345</c:v>
                </c:pt>
                <c:pt idx="958">
                  <c:v>0.12642823326957139</c:v>
                </c:pt>
                <c:pt idx="959">
                  <c:v>0.12753680669984288</c:v>
                </c:pt>
                <c:pt idx="960">
                  <c:v>0.12865366898998976</c:v>
                </c:pt>
                <c:pt idx="961">
                  <c:v>0.12977885698221892</c:v>
                </c:pt>
                <c:pt idx="962">
                  <c:v>0.13091240723129766</c:v>
                </c:pt>
                <c:pt idx="963">
                  <c:v>0.13205435599491813</c:v>
                </c:pt>
                <c:pt idx="964">
                  <c:v>0.13320473922396467</c:v>
                </c:pt>
                <c:pt idx="965">
                  <c:v>0.13436359255268115</c:v>
                </c:pt>
                <c:pt idx="966">
                  <c:v>0.1355309512887426</c:v>
                </c:pt>
                <c:pt idx="967">
                  <c:v>0.13670685040323113</c:v>
                </c:pt>
                <c:pt idx="968">
                  <c:v>0.13789132452051736</c:v>
                </c:pt>
                <c:pt idx="969">
                  <c:v>0.13908440790804924</c:v>
                </c:pt>
                <c:pt idx="970">
                  <c:v>0.14028613446604946</c:v>
                </c:pt>
                <c:pt idx="971">
                  <c:v>0.14149653771712167</c:v>
                </c:pt>
                <c:pt idx="972">
                  <c:v>0.14271565079577092</c:v>
                </c:pt>
                <c:pt idx="973">
                  <c:v>0.14394350643783463</c:v>
                </c:pt>
                <c:pt idx="974">
                  <c:v>0.14518013696983001</c:v>
                </c:pt>
                <c:pt idx="975">
                  <c:v>0.14642557429821812</c:v>
                </c:pt>
                <c:pt idx="976">
                  <c:v>0.14767984989858612</c:v>
                </c:pt>
                <c:pt idx="977">
                  <c:v>0.14894299480475065</c:v>
                </c:pt>
                <c:pt idx="978">
                  <c:v>0.1502150395977836</c:v>
                </c:pt>
                <c:pt idx="979">
                  <c:v>0.15149601439496291</c:v>
                </c:pt>
                <c:pt idx="980">
                  <c:v>0.15278594883864907</c:v>
                </c:pt>
                <c:pt idx="981">
                  <c:v>0.15408487208509339</c:v>
                </c:pt>
                <c:pt idx="982">
                  <c:v>0.15539281279317518</c:v>
                </c:pt>
                <c:pt idx="983">
                  <c:v>0.15670979911307434</c:v>
                </c:pt>
                <c:pt idx="984">
                  <c:v>0.15803585867488013</c:v>
                </c:pt>
                <c:pt idx="985">
                  <c:v>0.15937101857713892</c:v>
                </c:pt>
                <c:pt idx="986">
                  <c:v>0.16071530537534395</c:v>
                </c:pt>
                <c:pt idx="987">
                  <c:v>0.16206874507036959</c:v>
                </c:pt>
                <c:pt idx="988">
                  <c:v>0.16343136309685188</c:v>
                </c:pt>
                <c:pt idx="989">
                  <c:v>0.16480318431152199</c:v>
                </c:pt>
                <c:pt idx="990">
                  <c:v>0.16618423298149013</c:v>
                </c:pt>
                <c:pt idx="991">
                  <c:v>0.16757453277248741</c:v>
                </c:pt>
                <c:pt idx="992">
                  <c:v>0.16897410673706711</c:v>
                </c:pt>
                <c:pt idx="993">
                  <c:v>0.17038297730276838</c:v>
                </c:pt>
                <c:pt idx="994">
                  <c:v>0.17180116626024675</c:v>
                </c:pt>
                <c:pt idx="995">
                  <c:v>0.17322869475137387</c:v>
                </c:pt>
                <c:pt idx="996">
                  <c:v>0.17466558325730983</c:v>
                </c:pt>
                <c:pt idx="997">
                  <c:v>0.17611185158655421</c:v>
                </c:pt>
                <c:pt idx="998">
                  <c:v>0.17756751886297553</c:v>
                </c:pt>
                <c:pt idx="999">
                  <c:v>0.1790326035138258</c:v>
                </c:pt>
                <c:pt idx="1000">
                  <c:v>0.18050712325774329</c:v>
                </c:pt>
                <c:pt idx="1001">
                  <c:v>0.18199109509274722</c:v>
                </c:pt>
                <c:pt idx="1002">
                  <c:v>0.18348453528422826</c:v>
                </c:pt>
                <c:pt idx="1003">
                  <c:v>0.18498745935293986</c:v>
                </c:pt>
                <c:pt idx="1004">
                  <c:v>0.18649988206299364</c:v>
                </c:pt>
                <c:pt idx="1005">
                  <c:v>0.18802181740986235</c:v>
                </c:pt>
                <c:pt idx="1006">
                  <c:v>0.18955327860839874</c:v>
                </c:pt>
                <c:pt idx="1007">
                  <c:v>0.19109427808086885</c:v>
                </c:pt>
                <c:pt idx="1008">
                  <c:v>0.19264482744500885</c:v>
                </c:pt>
                <c:pt idx="1009">
                  <c:v>0.19420493750210832</c:v>
                </c:pt>
                <c:pt idx="1010">
                  <c:v>0.19577461822512446</c:v>
                </c:pt>
                <c:pt idx="1011">
                  <c:v>0.19735387874683272</c:v>
                </c:pt>
                <c:pt idx="1012">
                  <c:v>0.19894272734801824</c:v>
                </c:pt>
                <c:pt idx="1013">
                  <c:v>0.20054117144571182</c:v>
                </c:pt>
                <c:pt idx="1014">
                  <c:v>0.20214921758147933</c:v>
                </c:pt>
                <c:pt idx="1015">
                  <c:v>0.20376687140976438</c:v>
                </c:pt>
                <c:pt idx="1016">
                  <c:v>0.20539413768629247</c:v>
                </c:pt>
                <c:pt idx="1017">
                  <c:v>0.20703102025654221</c:v>
                </c:pt>
                <c:pt idx="1018">
                  <c:v>0.20867752204428655</c:v>
                </c:pt>
                <c:pt idx="1019">
                  <c:v>0.21033364504021174</c:v>
                </c:pt>
                <c:pt idx="1020">
                  <c:v>0.21199939029061757</c:v>
                </c:pt>
                <c:pt idx="1021">
                  <c:v>0.21367475788620455</c:v>
                </c:pt>
                <c:pt idx="1022">
                  <c:v>0.21535974695095639</c:v>
                </c:pt>
                <c:pt idx="1023">
                  <c:v>0.21705435563111808</c:v>
                </c:pt>
                <c:pt idx="1024">
                  <c:v>0.21875858108427965</c:v>
                </c:pt>
                <c:pt idx="1025">
                  <c:v>0.22047241946856952</c:v>
                </c:pt>
                <c:pt idx="1026">
                  <c:v>0.22219586593196289</c:v>
                </c:pt>
                <c:pt idx="1027">
                  <c:v>0.22392891460171174</c:v>
                </c:pt>
                <c:pt idx="1028">
                  <c:v>0.22567155857390156</c:v>
                </c:pt>
                <c:pt idx="1029">
                  <c:v>0.22742378990314135</c:v>
                </c:pt>
                <c:pt idx="1030">
                  <c:v>0.22918559959239079</c:v>
                </c:pt>
                <c:pt idx="1031">
                  <c:v>0.23095697758293487</c:v>
                </c:pt>
                <c:pt idx="1032">
                  <c:v>0.23273791274450606</c:v>
                </c:pt>
                <c:pt idx="1033">
                  <c:v>0.23452839286556504</c:v>
                </c:pt>
                <c:pt idx="1034">
                  <c:v>0.23632840464374258</c:v>
                </c:pt>
                <c:pt idx="1035">
                  <c:v>0.23813793367645089</c:v>
                </c:pt>
                <c:pt idx="1036">
                  <c:v>0.23995696445166903</c:v>
                </c:pt>
                <c:pt idx="1037">
                  <c:v>0.24178548033890904</c:v>
                </c:pt>
                <c:pt idx="1038">
                  <c:v>0.24362346358036782</c:v>
                </c:pt>
                <c:pt idx="1039">
                  <c:v>0.24547089528227406</c:v>
                </c:pt>
                <c:pt idx="1040">
                  <c:v>0.24732775540643123</c:v>
                </c:pt>
                <c:pt idx="1041">
                  <c:v>0.249194022761967</c:v>
                </c:pt>
                <c:pt idx="1042">
                  <c:v>0.25106967499729282</c:v>
                </c:pt>
                <c:pt idx="1043">
                  <c:v>0.25295468859228115</c:v>
                </c:pt>
                <c:pt idx="1044">
                  <c:v>0.2548490388506649</c:v>
                </c:pt>
                <c:pt idx="1045">
                  <c:v>0.25675269989266669</c:v>
                </c:pt>
                <c:pt idx="1046">
                  <c:v>0.2586656446478614</c:v>
                </c:pt>
                <c:pt idx="1047">
                  <c:v>0.26058784484828301</c:v>
                </c:pt>
                <c:pt idx="1048">
                  <c:v>0.26251927102177491</c:v>
                </c:pt>
                <c:pt idx="1049">
                  <c:v>0.26445989248559498</c:v>
                </c:pt>
                <c:pt idx="1050">
                  <c:v>0.26640967734027893</c:v>
                </c:pt>
                <c:pt idx="1051">
                  <c:v>0.26836859246376826</c:v>
                </c:pt>
                <c:pt idx="1052">
                  <c:v>0.27033660350580851</c:v>
                </c:pt>
                <c:pt idx="1053">
                  <c:v>0.27231367488262381</c:v>
                </c:pt>
                <c:pt idx="1054">
                  <c:v>0.27429976977187304</c:v>
                </c:pt>
                <c:pt idx="1055">
                  <c:v>0.27629485010789256</c:v>
                </c:pt>
                <c:pt idx="1056">
                  <c:v>0.2782988765772344</c:v>
                </c:pt>
                <c:pt idx="1057">
                  <c:v>0.28031180861449984</c:v>
                </c:pt>
                <c:pt idx="1058">
                  <c:v>0.28233360439847871</c:v>
                </c:pt>
                <c:pt idx="1059">
                  <c:v>0.28436422084859703</c:v>
                </c:pt>
                <c:pt idx="1060">
                  <c:v>0.28640361362167938</c:v>
                </c:pt>
                <c:pt idx="1061">
                  <c:v>0.28845173710903088</c:v>
                </c:pt>
                <c:pt idx="1062">
                  <c:v>0.2905085444338435</c:v>
                </c:pt>
                <c:pt idx="1063">
                  <c:v>0.29257398744893093</c:v>
                </c:pt>
                <c:pt idx="1064">
                  <c:v>0.29464801673480073</c:v>
                </c:pt>
                <c:pt idx="1065">
                  <c:v>0.29673058159806243</c:v>
                </c:pt>
                <c:pt idx="1066">
                  <c:v>0.29882163007018064</c:v>
                </c:pt>
                <c:pt idx="1067">
                  <c:v>0.3009211089065767</c:v>
                </c:pt>
                <c:pt idx="1068">
                  <c:v>0.30302896358608222</c:v>
                </c:pt>
                <c:pt idx="1069">
                  <c:v>0.30514513831074996</c:v>
                </c:pt>
                <c:pt idx="1070">
                  <c:v>0.30726957600602578</c:v>
                </c:pt>
                <c:pt idx="1071">
                  <c:v>0.30940221832128356</c:v>
                </c:pt>
                <c:pt idx="1072">
                  <c:v>0.31154300563073278</c:v>
                </c:pt>
                <c:pt idx="1073">
                  <c:v>0.3136918770346947</c:v>
                </c:pt>
                <c:pt idx="1074">
                  <c:v>0.31584877036125608</c:v>
                </c:pt>
                <c:pt idx="1075">
                  <c:v>0.31801362216830226</c:v>
                </c:pt>
                <c:pt idx="1076">
                  <c:v>0.32018636774593251</c:v>
                </c:pt>
                <c:pt idx="1077">
                  <c:v>0.32236694111926045</c:v>
                </c:pt>
                <c:pt idx="1078">
                  <c:v>0.32455527505160398</c:v>
                </c:pt>
                <c:pt idx="1079">
                  <c:v>0.32675130104806527</c:v>
                </c:pt>
                <c:pt idx="1080">
                  <c:v>0.32895494935950359</c:v>
                </c:pt>
                <c:pt idx="1081">
                  <c:v>0.33116614898690705</c:v>
                </c:pt>
                <c:pt idx="1082">
                  <c:v>0.33338482768615907</c:v>
                </c:pt>
                <c:pt idx="1083">
                  <c:v>0.33561091197320653</c:v>
                </c:pt>
                <c:pt idx="1084">
                  <c:v>0.33784432712962931</c:v>
                </c:pt>
                <c:pt idx="1085">
                  <c:v>0.34008499720861263</c:v>
                </c:pt>
                <c:pt idx="1086">
                  <c:v>0.34233284504132522</c:v>
                </c:pt>
                <c:pt idx="1087">
                  <c:v>0.3445877922437024</c:v>
                </c:pt>
                <c:pt idx="1088">
                  <c:v>0.34684975922363431</c:v>
                </c:pt>
                <c:pt idx="1089">
                  <c:v>0.34911866518856577</c:v>
                </c:pt>
                <c:pt idx="1090">
                  <c:v>0.3513944281534998</c:v>
                </c:pt>
                <c:pt idx="1091">
                  <c:v>0.35367696494941142</c:v>
                </c:pt>
                <c:pt idx="1092">
                  <c:v>0.3559661912320693</c:v>
                </c:pt>
                <c:pt idx="1093">
                  <c:v>0.35826202149126546</c:v>
                </c:pt>
                <c:pt idx="1094">
                  <c:v>0.36056436906045308</c:v>
                </c:pt>
                <c:pt idx="1095">
                  <c:v>0.36287314612679095</c:v>
                </c:pt>
                <c:pt idx="1096">
                  <c:v>0.36518826374159319</c:v>
                </c:pt>
                <c:pt idx="1097">
                  <c:v>0.36750963183118784</c:v>
                </c:pt>
                <c:pt idx="1098">
                  <c:v>0.36983715920817456</c:v>
                </c:pt>
                <c:pt idx="1099">
                  <c:v>0.37217075358308815</c:v>
                </c:pt>
                <c:pt idx="1100">
                  <c:v>0.37451032157646075</c:v>
                </c:pt>
                <c:pt idx="1101">
                  <c:v>0.37685576873128407</c:v>
                </c:pt>
                <c:pt idx="1102">
                  <c:v>0.37920699952586645</c:v>
                </c:pt>
                <c:pt idx="1103">
                  <c:v>0.38156391738708478</c:v>
                </c:pt>
                <c:pt idx="1104">
                  <c:v>0.38392642470402766</c:v>
                </c:pt>
                <c:pt idx="1105">
                  <c:v>0.38629442284202453</c:v>
                </c:pt>
                <c:pt idx="1106">
                  <c:v>0.38866781215706375</c:v>
                </c:pt>
                <c:pt idx="1107">
                  <c:v>0.39104649201058833</c:v>
                </c:pt>
                <c:pt idx="1108">
                  <c:v>0.39343036078467153</c:v>
                </c:pt>
                <c:pt idx="1109">
                  <c:v>0.39581931589756536</c:v>
                </c:pt>
                <c:pt idx="1110">
                  <c:v>0.39821325381961958</c:v>
                </c:pt>
                <c:pt idx="1111">
                  <c:v>0.40061207008956534</c:v>
                </c:pt>
                <c:pt idx="1112">
                  <c:v>0.40301565933116079</c:v>
                </c:pt>
                <c:pt idx="1113">
                  <c:v>0.40542391527018901</c:v>
                </c:pt>
                <c:pt idx="1114">
                  <c:v>0.40783673075181287</c:v>
                </c:pt>
                <c:pt idx="1115">
                  <c:v>0.41025399775826921</c:v>
                </c:pt>
                <c:pt idx="1116">
                  <c:v>0.41267560742690595</c:v>
                </c:pt>
                <c:pt idx="1117">
                  <c:v>0.41510145006855326</c:v>
                </c:pt>
                <c:pt idx="1118">
                  <c:v>0.41753141518622178</c:v>
                </c:pt>
                <c:pt idx="1119">
                  <c:v>0.41996539149412354</c:v>
                </c:pt>
                <c:pt idx="1120">
                  <c:v>0.4224032669370088</c:v>
                </c:pt>
                <c:pt idx="1121">
                  <c:v>0.42484492870980889</c:v>
                </c:pt>
                <c:pt idx="1122">
                  <c:v>0.42729026327758601</c:v>
                </c:pt>
                <c:pt idx="1123">
                  <c:v>0.42973915639577381</c:v>
                </c:pt>
                <c:pt idx="1124">
                  <c:v>0.43219149313070654</c:v>
                </c:pt>
                <c:pt idx="1125">
                  <c:v>0.43464715788042979</c:v>
                </c:pt>
                <c:pt idx="1126">
                  <c:v>0.43710603439578222</c:v>
                </c:pt>
                <c:pt idx="1127">
                  <c:v>0.43956800580174288</c:v>
                </c:pt>
                <c:pt idx="1128">
                  <c:v>0.44203295461903547</c:v>
                </c:pt>
                <c:pt idx="1129">
                  <c:v>0.44450076278598011</c:v>
                </c:pt>
                <c:pt idx="1130">
                  <c:v>0.44697131168058513</c:v>
                </c:pt>
                <c:pt idx="1131">
                  <c:v>0.44944448214287275</c:v>
                </c:pt>
                <c:pt idx="1132">
                  <c:v>0.4519201544974254</c:v>
                </c:pt>
                <c:pt idx="1133">
                  <c:v>0.45439820857614616</c:v>
                </c:pt>
                <c:pt idx="1134">
                  <c:v>0.45687852374122506</c:v>
                </c:pt>
                <c:pt idx="1135">
                  <c:v>0.45936097890830119</c:v>
                </c:pt>
                <c:pt idx="1136">
                  <c:v>0.46184545256981097</c:v>
                </c:pt>
                <c:pt idx="1137">
                  <c:v>0.4643318228185136</c:v>
                </c:pt>
                <c:pt idx="1138">
                  <c:v>0.46681996737118325</c:v>
                </c:pt>
                <c:pt idx="1139">
                  <c:v>0.46930976359246196</c:v>
                </c:pt>
                <c:pt idx="1140">
                  <c:v>0.4718010885188576</c:v>
                </c:pt>
                <c:pt idx="1141">
                  <c:v>0.4742938188828808</c:v>
                </c:pt>
                <c:pt idx="1142">
                  <c:v>0.47678783113731082</c:v>
                </c:pt>
                <c:pt idx="1143">
                  <c:v>0.47928300147957936</c:v>
                </c:pt>
                <c:pt idx="1144">
                  <c:v>0.48177920587626166</c:v>
                </c:pt>
                <c:pt idx="1145">
                  <c:v>0.48427632008766608</c:v>
                </c:pt>
                <c:pt idx="1146">
                  <c:v>0.48677421969250928</c:v>
                </c:pt>
                <c:pt idx="1147">
                  <c:v>0.48927278011267172</c:v>
                </c:pt>
                <c:pt idx="1148">
                  <c:v>0.49177187663801636</c:v>
                </c:pt>
                <c:pt idx="1149">
                  <c:v>0.49427138445126495</c:v>
                </c:pt>
                <c:pt idx="1150">
                  <c:v>0.49677117865291948</c:v>
                </c:pt>
                <c:pt idx="1151">
                  <c:v>0.49927113428621889</c:v>
                </c:pt>
                <c:pt idx="1152">
                  <c:v>0.50177112636211907</c:v>
                </c:pt>
                <c:pt idx="1153">
                  <c:v>0.50427102988428807</c:v>
                </c:pt>
                <c:pt idx="1154">
                  <c:v>0.50677071987410405</c:v>
                </c:pt>
                <c:pt idx="1155">
                  <c:v>0.50927007139564306</c:v>
                </c:pt>
                <c:pt idx="1156">
                  <c:v>0.51176895958065383</c:v>
                </c:pt>
                <c:pt idx="1157">
                  <c:v>0.5142672596534994</c:v>
                </c:pt>
                <c:pt idx="1158">
                  <c:v>0.51676484695606073</c:v>
                </c:pt>
                <c:pt idx="1159">
                  <c:v>0.51926159697259144</c:v>
                </c:pt>
                <c:pt idx="1160">
                  <c:v>0.52175738535451077</c:v>
                </c:pt>
                <c:pt idx="1161">
                  <c:v>0.52425208794512645</c:v>
                </c:pt>
                <c:pt idx="1162">
                  <c:v>0.52674558080427625</c:v>
                </c:pt>
                <c:pt idx="1163">
                  <c:v>0.52923774023287617</c:v>
                </c:pt>
                <c:pt idx="1164">
                  <c:v>0.53172844279737097</c:v>
                </c:pt>
                <c:pt idx="1165">
                  <c:v>0.5342175653540675</c:v>
                </c:pt>
                <c:pt idx="1166">
                  <c:v>0.53670498507334863</c:v>
                </c:pt>
                <c:pt idx="1167">
                  <c:v>0.53919057946375426</c:v>
                </c:pt>
                <c:pt idx="1168">
                  <c:v>0.54167422639591933</c:v>
                </c:pt>
                <c:pt idx="1169">
                  <c:v>0.54415580412636066</c:v>
                </c:pt>
                <c:pt idx="1170">
                  <c:v>0.54663519132110183</c:v>
                </c:pt>
                <c:pt idx="1171">
                  <c:v>0.54911226707912386</c:v>
                </c:pt>
                <c:pt idx="1172">
                  <c:v>0.55158691095563939</c:v>
                </c:pt>
                <c:pt idx="1173">
                  <c:v>0.5540590029851733</c:v>
                </c:pt>
                <c:pt idx="1174">
                  <c:v>0.55652842370444366</c:v>
                </c:pt>
                <c:pt idx="1175">
                  <c:v>0.55899505417503526</c:v>
                </c:pt>
                <c:pt idx="1176">
                  <c:v>0.56145877600585414</c:v>
                </c:pt>
                <c:pt idx="1177">
                  <c:v>0.56391947137535681</c:v>
                </c:pt>
                <c:pt idx="1178">
                  <c:v>0.56637702305354309</c:v>
                </c:pt>
                <c:pt idx="1179">
                  <c:v>0.56883131442370638</c:v>
                </c:pt>
                <c:pt idx="1180">
                  <c:v>0.57128222950393004</c:v>
                </c:pt>
                <c:pt idx="1181">
                  <c:v>0.57372965296832712</c:v>
                </c:pt>
                <c:pt idx="1182">
                  <c:v>0.57617347016800879</c:v>
                </c:pt>
                <c:pt idx="1183">
                  <c:v>0.5786135671517787</c:v>
                </c:pt>
                <c:pt idx="1184">
                  <c:v>0.58104983068654326</c:v>
                </c:pt>
                <c:pt idx="1185">
                  <c:v>0.58348214827743139</c:v>
                </c:pt>
                <c:pt idx="1186">
                  <c:v>0.58591040818761686</c:v>
                </c:pt>
                <c:pt idx="1187">
                  <c:v>0.58833449945783556</c:v>
                </c:pt>
                <c:pt idx="1188">
                  <c:v>0.59075431192558936</c:v>
                </c:pt>
                <c:pt idx="1189">
                  <c:v>0.59316973624403579</c:v>
                </c:pt>
                <c:pt idx="1190">
                  <c:v>0.59558066390054898</c:v>
                </c:pt>
                <c:pt idx="1191">
                  <c:v>0.59798698723495258</c:v>
                </c:pt>
                <c:pt idx="1192">
                  <c:v>0.60038859945741496</c:v>
                </c:pt>
                <c:pt idx="1193">
                  <c:v>0.60278539466600278</c:v>
                </c:pt>
                <c:pt idx="1194">
                  <c:v>0.60517726786388659</c:v>
                </c:pt>
                <c:pt idx="1195">
                  <c:v>0.60756411497619345</c:v>
                </c:pt>
                <c:pt idx="1196">
                  <c:v>0.60994583286650139</c:v>
                </c:pt>
                <c:pt idx="1197">
                  <c:v>0.61232231935297265</c:v>
                </c:pt>
                <c:pt idx="1198">
                  <c:v>0.61469347322411816</c:v>
                </c:pt>
                <c:pt idx="1199">
                  <c:v>0.61705919425419076</c:v>
                </c:pt>
                <c:pt idx="1200">
                  <c:v>0.61941938321820356</c:v>
                </c:pt>
                <c:pt idx="1201">
                  <c:v>0.62177394190656854</c:v>
                </c:pt>
                <c:pt idx="1202">
                  <c:v>0.62412277313935194</c:v>
                </c:pt>
                <c:pt idx="1203">
                  <c:v>0.62646578078014448</c:v>
                </c:pt>
                <c:pt idx="1204">
                  <c:v>0.62880286974953958</c:v>
                </c:pt>
                <c:pt idx="1205">
                  <c:v>0.63113394603822304</c:v>
                </c:pt>
                <c:pt idx="1206">
                  <c:v>0.63345891671966525</c:v>
                </c:pt>
                <c:pt idx="1207">
                  <c:v>0.63577768996241624</c:v>
                </c:pt>
                <c:pt idx="1208">
                  <c:v>0.63809017504200227</c:v>
                </c:pt>
                <c:pt idx="1209">
                  <c:v>0.6403962823524203</c:v>
                </c:pt>
                <c:pt idx="1210">
                  <c:v>0.64269592341723047</c:v>
                </c:pt>
                <c:pt idx="1211">
                  <c:v>0.6449890109002423</c:v>
                </c:pt>
                <c:pt idx="1212">
                  <c:v>0.64727545861579761</c:v>
                </c:pt>
                <c:pt idx="1213">
                  <c:v>0.64955518153864344</c:v>
                </c:pt>
                <c:pt idx="1214">
                  <c:v>0.6518280958134024</c:v>
                </c:pt>
                <c:pt idx="1215">
                  <c:v>0.65409411876362988</c:v>
                </c:pt>
                <c:pt idx="1216">
                  <c:v>0.65635316890046724</c:v>
                </c:pt>
                <c:pt idx="1217">
                  <c:v>0.65860516593088381</c:v>
                </c:pt>
                <c:pt idx="1218">
                  <c:v>0.66085003076551241</c:v>
                </c:pt>
                <c:pt idx="1219">
                  <c:v>0.663087685526077</c:v>
                </c:pt>
                <c:pt idx="1220">
                  <c:v>0.66531805355241269</c:v>
                </c:pt>
                <c:pt idx="1221">
                  <c:v>0.6675410594090786</c:v>
                </c:pt>
                <c:pt idx="1222">
                  <c:v>0.66975662889156817</c:v>
                </c:pt>
                <c:pt idx="1223">
                  <c:v>0.67196468903211293</c:v>
                </c:pt>
                <c:pt idx="1224">
                  <c:v>0.67416516810508365</c:v>
                </c:pt>
                <c:pt idx="1225">
                  <c:v>0.67635799563199206</c:v>
                </c:pt>
                <c:pt idx="1226">
                  <c:v>0.67854310238609206</c:v>
                </c:pt>
                <c:pt idx="1227">
                  <c:v>0.68072042039658431</c:v>
                </c:pt>
                <c:pt idx="1228">
                  <c:v>0.6828898829524257</c:v>
                </c:pt>
                <c:pt idx="1229">
                  <c:v>0.68505142460574531</c:v>
                </c:pt>
                <c:pt idx="1230">
                  <c:v>0.68720498117487339</c:v>
                </c:pt>
                <c:pt idx="1231">
                  <c:v>0.68935048974697966</c:v>
                </c:pt>
                <c:pt idx="1232">
                  <c:v>0.69148788868032918</c:v>
                </c:pt>
                <c:pt idx="1233">
                  <c:v>0.69361711760615663</c:v>
                </c:pt>
                <c:pt idx="1234">
                  <c:v>0.69573811743016267</c:v>
                </c:pt>
                <c:pt idx="1235">
                  <c:v>0.69785083033363604</c:v>
                </c:pt>
                <c:pt idx="1236">
                  <c:v>0.69995519977420473</c:v>
                </c:pt>
                <c:pt idx="1237">
                  <c:v>0.70205117048621968</c:v>
                </c:pt>
                <c:pt idx="1238">
                  <c:v>0.70413868848077477</c:v>
                </c:pt>
                <c:pt idx="1239">
                  <c:v>0.70621770104536974</c:v>
                </c:pt>
                <c:pt idx="1240">
                  <c:v>0.70828815674321532</c:v>
                </c:pt>
                <c:pt idx="1241">
                  <c:v>0.71035000541218929</c:v>
                </c:pt>
                <c:pt idx="1242">
                  <c:v>0.71240319816344577</c:v>
                </c:pt>
                <c:pt idx="1243">
                  <c:v>0.71444768737968201</c:v>
                </c:pt>
                <c:pt idx="1244">
                  <c:v>0.7164834267130693</c:v>
                </c:pt>
                <c:pt idx="1245">
                  <c:v>0.7185103710828511</c:v>
                </c:pt>
                <c:pt idx="1246">
                  <c:v>0.72052847667261177</c:v>
                </c:pt>
                <c:pt idx="1247">
                  <c:v>0.72253770092722713</c:v>
                </c:pt>
                <c:pt idx="1248">
                  <c:v>0.72453800254949319</c:v>
                </c:pt>
                <c:pt idx="1249">
                  <c:v>0.72652934149644477</c:v>
                </c:pt>
                <c:pt idx="1250">
                  <c:v>0.72851167897536795</c:v>
                </c:pt>
                <c:pt idx="1251">
                  <c:v>0.73048497743950846</c:v>
                </c:pt>
                <c:pt idx="1252">
                  <c:v>0.73244920058348639</c:v>
                </c:pt>
                <c:pt idx="1253">
                  <c:v>0.73440431333841916</c:v>
                </c:pt>
                <c:pt idx="1254">
                  <c:v>0.73635028186675855</c:v>
                </c:pt>
                <c:pt idx="1255">
                  <c:v>0.73828707355685097</c:v>
                </c:pt>
                <c:pt idx="1256">
                  <c:v>0.74021465701722122</c:v>
                </c:pt>
                <c:pt idx="1257">
                  <c:v>0.74213300207058963</c:v>
                </c:pt>
                <c:pt idx="1258">
                  <c:v>0.74404207974762715</c:v>
                </c:pt>
                <c:pt idx="1259">
                  <c:v>0.74594186228045301</c:v>
                </c:pt>
                <c:pt idx="1260">
                  <c:v>0.74783232309588421</c:v>
                </c:pt>
                <c:pt idx="1261">
                  <c:v>0.74971343680843783</c:v>
                </c:pt>
                <c:pt idx="1262">
                  <c:v>0.75158517921309698</c:v>
                </c:pt>
                <c:pt idx="1263">
                  <c:v>0.75344752727784248</c:v>
                </c:pt>
                <c:pt idx="1264">
                  <c:v>0.75530045913596033</c:v>
                </c:pt>
                <c:pt idx="1265">
                  <c:v>0.75714395407812629</c:v>
                </c:pt>
                <c:pt idx="1266">
                  <c:v>0.75897799254427722</c:v>
                </c:pt>
                <c:pt idx="1267">
                  <c:v>0.76080255611527459</c:v>
                </c:pt>
                <c:pt idx="1268">
                  <c:v>0.76261762750436413</c:v>
                </c:pt>
                <c:pt idx="1269">
                  <c:v>0.76442319054844088</c:v>
                </c:pt>
                <c:pt idx="1270">
                  <c:v>0.76621923019912308</c:v>
                </c:pt>
                <c:pt idx="1271">
                  <c:v>0.76800573251364124</c:v>
                </c:pt>
                <c:pt idx="1272">
                  <c:v>0.76978268464555211</c:v>
                </c:pt>
                <c:pt idx="1273">
                  <c:v>0.77155007483527749</c:v>
                </c:pt>
                <c:pt idx="1274">
                  <c:v>0.77330789240047793</c:v>
                </c:pt>
                <c:pt idx="1275">
                  <c:v>0.77505612772626731</c:v>
                </c:pt>
                <c:pt idx="1276">
                  <c:v>0.77679477225527294</c:v>
                </c:pt>
                <c:pt idx="1277">
                  <c:v>0.77852381847754681</c:v>
                </c:pt>
                <c:pt idx="1278">
                  <c:v>0.78024325992033616</c:v>
                </c:pt>
                <c:pt idx="1279">
                  <c:v>0.78195309113771594</c:v>
                </c:pt>
                <c:pt idx="1280">
                  <c:v>0.78365330770009334</c:v>
                </c:pt>
                <c:pt idx="1281">
                  <c:v>0.78534390618358574</c:v>
                </c:pt>
                <c:pt idx="1282">
                  <c:v>0.78702488415928018</c:v>
                </c:pt>
                <c:pt idx="1283">
                  <c:v>0.78869624018238083</c:v>
                </c:pt>
                <c:pt idx="1284">
                  <c:v>0.79035797378124772</c:v>
                </c:pt>
                <c:pt idx="1285">
                  <c:v>0.79201008544633456</c:v>
                </c:pt>
                <c:pt idx="1286">
                  <c:v>0.79365257661903033</c:v>
                </c:pt>
                <c:pt idx="1287">
                  <c:v>0.79528544968041015</c:v>
                </c:pt>
                <c:pt idx="1288">
                  <c:v>0.79690870793989976</c:v>
                </c:pt>
                <c:pt idx="1289">
                  <c:v>0.79852235562386364</c:v>
                </c:pt>
                <c:pt idx="1290">
                  <c:v>0.8001263978641141</c:v>
                </c:pt>
                <c:pt idx="1291">
                  <c:v>0.80172084068635541</c:v>
                </c:pt>
                <c:pt idx="1292">
                  <c:v>0.80330569099856108</c:v>
                </c:pt>
                <c:pt idx="1293">
                  <c:v>0.80488095657929393</c:v>
                </c:pt>
                <c:pt idx="1294">
                  <c:v>0.80644664606597216</c:v>
                </c:pt>
                <c:pt idx="1295">
                  <c:v>0.80800276894308698</c:v>
                </c:pt>
                <c:pt idx="1296">
                  <c:v>0.80954933553037511</c:v>
                </c:pt>
                <c:pt idx="1297">
                  <c:v>0.8110863569709551</c:v>
                </c:pt>
                <c:pt idx="1298">
                  <c:v>0.8126138452194277</c:v>
                </c:pt>
                <c:pt idx="1299">
                  <c:v>0.81413181302994653</c:v>
                </c:pt>
                <c:pt idx="1300">
                  <c:v>0.81564027394426597</c:v>
                </c:pt>
                <c:pt idx="1301">
                  <c:v>0.81713924227976731</c:v>
                </c:pt>
                <c:pt idx="1302">
                  <c:v>0.81862873311746998</c:v>
                </c:pt>
                <c:pt idx="1303">
                  <c:v>0.8201087622900316</c:v>
                </c:pt>
                <c:pt idx="1304">
                  <c:v>0.82157934636974017</c:v>
                </c:pt>
                <c:pt idx="1305">
                  <c:v>0.82304050265650563</c:v>
                </c:pt>
                <c:pt idx="1306">
                  <c:v>0.82449224916585151</c:v>
                </c:pt>
                <c:pt idx="1307">
                  <c:v>0.82593460461691148</c:v>
                </c:pt>
                <c:pt idx="1308">
                  <c:v>0.82736758842043745</c:v>
                </c:pt>
                <c:pt idx="1309">
                  <c:v>0.82879122066682009</c:v>
                </c:pt>
                <c:pt idx="1310">
                  <c:v>0.83020552211412613</c:v>
                </c:pt>
                <c:pt idx="1311">
                  <c:v>0.83161051417615772</c:v>
                </c:pt>
                <c:pt idx="1312">
                  <c:v>0.83300621891053672</c:v>
                </c:pt>
                <c:pt idx="1313">
                  <c:v>0.83439265900681547</c:v>
                </c:pt>
                <c:pt idx="1314">
                  <c:v>0.8357698577746222</c:v>
                </c:pt>
                <c:pt idx="1315">
                  <c:v>0.83713783913183903</c:v>
                </c:pt>
                <c:pt idx="1316">
                  <c:v>0.83849662759282018</c:v>
                </c:pt>
                <c:pt idx="1317">
                  <c:v>0.83984624825665066</c:v>
                </c:pt>
                <c:pt idx="1318">
                  <c:v>0.84118672679545059</c:v>
                </c:pt>
                <c:pt idx="1319">
                  <c:v>0.84251808944272832</c:v>
                </c:pt>
                <c:pt idx="1320">
                  <c:v>0.84384036298178267</c:v>
                </c:pt>
                <c:pt idx="1321">
                  <c:v>0.84515357473415909</c:v>
                </c:pt>
                <c:pt idx="1322">
                  <c:v>0.84645775254816513</c:v>
                </c:pt>
                <c:pt idx="1323">
                  <c:v>0.84775292478744202</c:v>
                </c:pt>
                <c:pt idx="1324">
                  <c:v>0.84903912031959994</c:v>
                </c:pt>
                <c:pt idx="1325">
                  <c:v>0.85031636850491754</c:v>
                </c:pt>
                <c:pt idx="1326">
                  <c:v>0.85158469918510871</c:v>
                </c:pt>
                <c:pt idx="1327">
                  <c:v>0.85284414267215747</c:v>
                </c:pt>
                <c:pt idx="1328">
                  <c:v>0.85409472973722766</c:v>
                </c:pt>
                <c:pt idx="1329">
                  <c:v>0.85533649159964187</c:v>
                </c:pt>
                <c:pt idx="1330">
                  <c:v>0.8565694599159418</c:v>
                </c:pt>
                <c:pt idx="1331">
                  <c:v>0.85779366676902336</c:v>
                </c:pt>
                <c:pt idx="1332">
                  <c:v>0.85900914465735212</c:v>
                </c:pt>
                <c:pt idx="1333">
                  <c:v>0.86021592648426293</c:v>
                </c:pt>
                <c:pt idx="1334">
                  <c:v>0.86141404554734136</c:v>
                </c:pt>
                <c:pt idx="1335">
                  <c:v>0.86260353552789226</c:v>
                </c:pt>
                <c:pt idx="1336">
                  <c:v>0.86378443048049525</c:v>
                </c:pt>
                <c:pt idx="1337">
                  <c:v>0.86495676482264872</c:v>
                </c:pt>
                <c:pt idx="1338">
                  <c:v>0.86612057332450543</c:v>
                </c:pt>
                <c:pt idx="1339">
                  <c:v>0.86727589109870007</c:v>
                </c:pt>
                <c:pt idx="1340">
                  <c:v>0.86842275359026944</c:v>
                </c:pt>
                <c:pt idx="1341">
                  <c:v>0.86956119656666842</c:v>
                </c:pt>
                <c:pt idx="1342">
                  <c:v>0.87069125610788101</c:v>
                </c:pt>
                <c:pt idx="1343">
                  <c:v>0.8718129685966296</c:v>
                </c:pt>
                <c:pt idx="1344">
                  <c:v>0.87292637070868251</c:v>
                </c:pt>
                <c:pt idx="1345">
                  <c:v>0.87403149940326041</c:v>
                </c:pt>
                <c:pt idx="1346">
                  <c:v>0.87512839191354308</c:v>
                </c:pt>
                <c:pt idx="1347">
                  <c:v>0.8762170857372793</c:v>
                </c:pt>
                <c:pt idx="1348">
                  <c:v>0.87729761862749711</c:v>
                </c:pt>
                <c:pt idx="1349">
                  <c:v>0.87837002858331725</c:v>
                </c:pt>
                <c:pt idx="1350">
                  <c:v>0.87943435384087232</c:v>
                </c:pt>
                <c:pt idx="1351">
                  <c:v>0.88049063286432794</c:v>
                </c:pt>
                <c:pt idx="1352">
                  <c:v>0.88153890433701132</c:v>
                </c:pt>
                <c:pt idx="1353">
                  <c:v>0.88257920715264437</c:v>
                </c:pt>
                <c:pt idx="1354">
                  <c:v>0.88361158040668264</c:v>
                </c:pt>
                <c:pt idx="1355">
                  <c:v>0.88463606338776291</c:v>
                </c:pt>
                <c:pt idx="1356">
                  <c:v>0.88565269556925563</c:v>
                </c:pt>
                <c:pt idx="1357">
                  <c:v>0.88666151660092729</c:v>
                </c:pt>
                <c:pt idx="1358">
                  <c:v>0.88766256630070794</c:v>
                </c:pt>
                <c:pt idx="1359">
                  <c:v>0.88865588464656931</c:v>
                </c:pt>
                <c:pt idx="1360">
                  <c:v>0.88964151176850947</c:v>
                </c:pt>
                <c:pt idx="1361">
                  <c:v>0.89061948794064727</c:v>
                </c:pt>
                <c:pt idx="1362">
                  <c:v>0.89158985357342446</c:v>
                </c:pt>
                <c:pt idx="1363">
                  <c:v>0.89255264920591693</c:v>
                </c:pt>
                <c:pt idx="1364">
                  <c:v>0.89350791549825437</c:v>
                </c:pt>
                <c:pt idx="1365">
                  <c:v>0.8944556932241492</c:v>
                </c:pt>
                <c:pt idx="1366">
                  <c:v>0.89539602326353374</c:v>
                </c:pt>
                <c:pt idx="1367">
                  <c:v>0.89632894659530538</c:v>
                </c:pt>
                <c:pt idx="1368">
                  <c:v>0.89725450429018172</c:v>
                </c:pt>
                <c:pt idx="1369">
                  <c:v>0.89817273750366233</c:v>
                </c:pt>
                <c:pt idx="1370">
                  <c:v>0.89908368746909906</c:v>
                </c:pt>
                <c:pt idx="1371">
                  <c:v>0.89998739549087481</c:v>
                </c:pt>
                <c:pt idx="1372">
                  <c:v>0.90088390293768927</c:v>
                </c:pt>
                <c:pt idx="1373">
                  <c:v>0.90177325123595153</c:v>
                </c:pt>
                <c:pt idx="1374">
                  <c:v>0.90265548186327993</c:v>
                </c:pt>
                <c:pt idx="1375">
                  <c:v>0.90353063634210884</c:v>
                </c:pt>
                <c:pt idx="1376">
                  <c:v>0.90439875623340027</c:v>
                </c:pt>
                <c:pt idx="1377">
                  <c:v>0.90525988313046213</c:v>
                </c:pt>
                <c:pt idx="1378">
                  <c:v>0.90611405865287176</c:v>
                </c:pt>
                <c:pt idx="1379">
                  <c:v>0.90696132444050248</c:v>
                </c:pt>
                <c:pt idx="1380">
                  <c:v>0.90780172214765664</c:v>
                </c:pt>
                <c:pt idx="1381">
                  <c:v>0.90863529343730032</c:v>
                </c:pt>
                <c:pt idx="1382">
                  <c:v>0.90946207997540196</c:v>
                </c:pt>
                <c:pt idx="1383">
                  <c:v>0.91028212342537329</c:v>
                </c:pt>
                <c:pt idx="1384">
                  <c:v>0.91109546544261089</c:v>
                </c:pt>
                <c:pt idx="1385">
                  <c:v>0.91190214766914168</c:v>
                </c:pt>
                <c:pt idx="1386">
                  <c:v>0.91270221172836519</c:v>
                </c:pt>
                <c:pt idx="1387">
                  <c:v>0.91349569921989826</c:v>
                </c:pt>
                <c:pt idx="1388">
                  <c:v>0.91428265171451817</c:v>
                </c:pt>
                <c:pt idx="1389">
                  <c:v>0.9150631107492031</c:v>
                </c:pt>
                <c:pt idx="1390">
                  <c:v>0.91583711782227195</c:v>
                </c:pt>
                <c:pt idx="1391">
                  <c:v>0.91660471438861912</c:v>
                </c:pt>
                <c:pt idx="1392">
                  <c:v>0.91736594185504694</c:v>
                </c:pt>
                <c:pt idx="1393">
                  <c:v>0.91812084157569174</c:v>
                </c:pt>
                <c:pt idx="1394">
                  <c:v>0.91886945484754601</c:v>
                </c:pt>
                <c:pt idx="1395">
                  <c:v>0.91961182290607346</c:v>
                </c:pt>
                <c:pt idx="1396">
                  <c:v>0.92034798692091568</c:v>
                </c:pt>
                <c:pt idx="1397">
                  <c:v>0.92107798799169338</c:v>
                </c:pt>
                <c:pt idx="1398">
                  <c:v>0.92180186714389634</c:v>
                </c:pt>
                <c:pt idx="1399">
                  <c:v>0.92251966532486429</c:v>
                </c:pt>
                <c:pt idx="1400">
                  <c:v>0.92323142339985809</c:v>
                </c:pt>
                <c:pt idx="1401">
                  <c:v>0.92393718214821796</c:v>
                </c:pt>
                <c:pt idx="1402">
                  <c:v>0.92463698225960933</c:v>
                </c:pt>
                <c:pt idx="1403">
                  <c:v>0.92533086433035738</c:v>
                </c:pt>
                <c:pt idx="1404">
                  <c:v>0.92601886885986373</c:v>
                </c:pt>
                <c:pt idx="1405">
                  <c:v>0.92670103624711164</c:v>
                </c:pt>
                <c:pt idx="1406">
                  <c:v>0.92737740678725267</c:v>
                </c:pt>
                <c:pt idx="1407">
                  <c:v>0.92804802066827674</c:v>
                </c:pt>
                <c:pt idx="1408">
                  <c:v>0.92871291796776501</c:v>
                </c:pt>
                <c:pt idx="1409">
                  <c:v>0.92937213864972257</c:v>
                </c:pt>
                <c:pt idx="1410">
                  <c:v>0.93002572256149285</c:v>
                </c:pt>
                <c:pt idx="1411">
                  <c:v>0.93067370943074923</c:v>
                </c:pt>
                <c:pt idx="1412">
                  <c:v>0.93131613886256681</c:v>
                </c:pt>
                <c:pt idx="1413">
                  <c:v>0.93195305033656917</c:v>
                </c:pt>
                <c:pt idx="1414">
                  <c:v>0.93258448320415432</c:v>
                </c:pt>
                <c:pt idx="1415">
                  <c:v>0.93321047668579338</c:v>
                </c:pt>
                <c:pt idx="1416">
                  <c:v>0.93383106986840414</c:v>
                </c:pt>
                <c:pt idx="1417">
                  <c:v>0.93444630170279963</c:v>
                </c:pt>
                <c:pt idx="1418">
                  <c:v>0.9350562110012075</c:v>
                </c:pt>
                <c:pt idx="1419">
                  <c:v>0.93566083643486109</c:v>
                </c:pt>
                <c:pt idx="1420">
                  <c:v>0.93626021653166092</c:v>
                </c:pt>
                <c:pt idx="1421">
                  <c:v>0.93685438967390677</c:v>
                </c:pt>
                <c:pt idx="1422">
                  <c:v>0.93744339409609745</c:v>
                </c:pt>
                <c:pt idx="1423">
                  <c:v>0.93802726788279778</c:v>
                </c:pt>
                <c:pt idx="1424">
                  <c:v>0.93860604896657307</c:v>
                </c:pt>
                <c:pt idx="1425">
                  <c:v>0.93917977512598927</c:v>
                </c:pt>
                <c:pt idx="1426">
                  <c:v>0.93974848398367739</c:v>
                </c:pt>
                <c:pt idx="1427">
                  <c:v>0.94031221300446111</c:v>
                </c:pt>
                <c:pt idx="1428">
                  <c:v>0.94087099949354991</c:v>
                </c:pt>
                <c:pt idx="1429">
                  <c:v>0.94142488059479035</c:v>
                </c:pt>
                <c:pt idx="1430">
                  <c:v>0.94197389328898107</c:v>
                </c:pt>
                <c:pt idx="1431">
                  <c:v>0.94251807439224733</c:v>
                </c:pt>
                <c:pt idx="1432">
                  <c:v>0.94305746055447326</c:v>
                </c:pt>
                <c:pt idx="1433">
                  <c:v>0.94359208825779439</c:v>
                </c:pt>
                <c:pt idx="1434">
                  <c:v>0.94412199381514528</c:v>
                </c:pt>
                <c:pt idx="1435">
                  <c:v>0.94464721336886559</c:v>
                </c:pt>
                <c:pt idx="1436">
                  <c:v>0.94516778288935988</c:v>
                </c:pt>
                <c:pt idx="1437">
                  <c:v>0.94568373817381302</c:v>
                </c:pt>
                <c:pt idx="1438">
                  <c:v>0.946195114844958</c:v>
                </c:pt>
                <c:pt idx="1439">
                  <c:v>0.94670194834989796</c:v>
                </c:pt>
                <c:pt idx="1440">
                  <c:v>0.94720427395897944</c:v>
                </c:pt>
                <c:pt idx="1441">
                  <c:v>0.94770212676471599</c:v>
                </c:pt>
                <c:pt idx="1442">
                  <c:v>0.94819554168076225</c:v>
                </c:pt>
                <c:pt idx="1443">
                  <c:v>0.94868455344093849</c:v>
                </c:pt>
                <c:pt idx="1444">
                  <c:v>0.9491691965983009</c:v>
                </c:pt>
                <c:pt idx="1445">
                  <c:v>0.94964950552426175</c:v>
                </c:pt>
                <c:pt idx="1446">
                  <c:v>0.95012551440775483</c:v>
                </c:pt>
                <c:pt idx="1447">
                  <c:v>0.9505972572544471</c:v>
                </c:pt>
                <c:pt idx="1448">
                  <c:v>0.95106476788599625</c:v>
                </c:pt>
                <c:pt idx="1449">
                  <c:v>0.95152807993935029</c:v>
                </c:pt>
                <c:pt idx="1450">
                  <c:v>0.95198722686609272</c:v>
                </c:pt>
                <c:pt idx="1451">
                  <c:v>0.95244224193182825</c:v>
                </c:pt>
                <c:pt idx="1452">
                  <c:v>0.95289315821561227</c:v>
                </c:pt>
                <c:pt idx="1453">
                  <c:v>0.95334000860941925</c:v>
                </c:pt>
                <c:pt idx="1454">
                  <c:v>0.95378282581765217</c:v>
                </c:pt>
                <c:pt idx="1455">
                  <c:v>0.95422164235669216</c:v>
                </c:pt>
                <c:pt idx="1456">
                  <c:v>0.95465649055448543</c:v>
                </c:pt>
                <c:pt idx="1457">
                  <c:v>0.95508740255016777</c:v>
                </c:pt>
                <c:pt idx="1458">
                  <c:v>0.95551441029372852</c:v>
                </c:pt>
                <c:pt idx="1459">
                  <c:v>0.95593754554570698</c:v>
                </c:pt>
                <c:pt idx="1460">
                  <c:v>0.95635683987692854</c:v>
                </c:pt>
                <c:pt idx="1461">
                  <c:v>0.95677232466827256</c:v>
                </c:pt>
                <c:pt idx="1462">
                  <c:v>0.95718403111047579</c:v>
                </c:pt>
                <c:pt idx="1463">
                  <c:v>0.95759199020396912</c:v>
                </c:pt>
                <c:pt idx="1464">
                  <c:v>0.95799623275874701</c:v>
                </c:pt>
                <c:pt idx="1465">
                  <c:v>0.95839678939426787</c:v>
                </c:pt>
                <c:pt idx="1466">
                  <c:v>0.95879369053938779</c:v>
                </c:pt>
                <c:pt idx="1467">
                  <c:v>0.95918696643232326</c:v>
                </c:pt>
                <c:pt idx="1468">
                  <c:v>0.95957664712064505</c:v>
                </c:pt>
                <c:pt idx="1469">
                  <c:v>0.9599627624612993</c:v>
                </c:pt>
                <c:pt idx="1470">
                  <c:v>0.96034534212066069</c:v>
                </c:pt>
                <c:pt idx="1471">
                  <c:v>0.9607244155746103</c:v>
                </c:pt>
                <c:pt idx="1472">
                  <c:v>0.96110001210864238</c:v>
                </c:pt>
                <c:pt idx="1473">
                  <c:v>0.96147216081799847</c:v>
                </c:pt>
                <c:pt idx="1474">
                  <c:v>0.96184089060782629</c:v>
                </c:pt>
                <c:pt idx="1475">
                  <c:v>0.96220623019336482</c:v>
                </c:pt>
                <c:pt idx="1476">
                  <c:v>0.96256820810015464</c:v>
                </c:pt>
                <c:pt idx="1477">
                  <c:v>0.96292685266427125</c:v>
                </c:pt>
                <c:pt idx="1478">
                  <c:v>0.96328219203258447</c:v>
                </c:pt>
                <c:pt idx="1479">
                  <c:v>0.96363425416303772</c:v>
                </c:pt>
                <c:pt idx="1480">
                  <c:v>0.96398306682495383</c:v>
                </c:pt>
                <c:pt idx="1481">
                  <c:v>0.96432865759935893</c:v>
                </c:pt>
                <c:pt idx="1482">
                  <c:v>0.96467105387933061</c:v>
                </c:pt>
                <c:pt idx="1483">
                  <c:v>0.96501028287036605</c:v>
                </c:pt>
                <c:pt idx="1484">
                  <c:v>0.96534637159077019</c:v>
                </c:pt>
                <c:pt idx="1485">
                  <c:v>0.96567934687206403</c:v>
                </c:pt>
                <c:pt idx="1486">
                  <c:v>0.96600923535941252</c:v>
                </c:pt>
                <c:pt idx="1487">
                  <c:v>0.96633606351207146</c:v>
                </c:pt>
                <c:pt idx="1488">
                  <c:v>0.96665985760385109</c:v>
                </c:pt>
                <c:pt idx="1489">
                  <c:v>0.96698064372359971</c:v>
                </c:pt>
                <c:pt idx="1490">
                  <c:v>0.96729844777570362</c:v>
                </c:pt>
                <c:pt idx="1491">
                  <c:v>0.96761329548060349</c:v>
                </c:pt>
                <c:pt idx="1492">
                  <c:v>0.96792521237532758</c:v>
                </c:pt>
                <c:pt idx="1493">
                  <c:v>0.96823422381404067</c:v>
                </c:pt>
                <c:pt idx="1494">
                  <c:v>0.96854035496860902</c:v>
                </c:pt>
                <c:pt idx="1495">
                  <c:v>0.96884363082917979</c:v>
                </c:pt>
                <c:pt idx="1496">
                  <c:v>0.96914407620477405</c:v>
                </c:pt>
                <c:pt idx="1497">
                  <c:v>0.96944171572389604</c:v>
                </c:pt>
                <c:pt idx="1498">
                  <c:v>0.96973657383515488</c:v>
                </c:pt>
                <c:pt idx="1499">
                  <c:v>0.97002867480789878</c:v>
                </c:pt>
                <c:pt idx="1500">
                  <c:v>0.97031804273286359</c:v>
                </c:pt>
                <c:pt idx="1501">
                  <c:v>0.9706047015228334</c:v>
                </c:pt>
                <c:pt idx="1502">
                  <c:v>0.97088867491331166</c:v>
                </c:pt>
                <c:pt idx="1503">
                  <c:v>0.97116998646320685</c:v>
                </c:pt>
                <c:pt idx="1504">
                  <c:v>0.97144865955552628</c:v>
                </c:pt>
                <c:pt idx="1505">
                  <c:v>0.97172471739808275</c:v>
                </c:pt>
                <c:pt idx="1506">
                  <c:v>0.97199818302421137</c:v>
                </c:pt>
                <c:pt idx="1507">
                  <c:v>0.9722690792934956</c:v>
                </c:pt>
                <c:pt idx="1508">
                  <c:v>0.97253742889250483</c:v>
                </c:pt>
                <c:pt idx="1509">
                  <c:v>0.97280325433553927</c:v>
                </c:pt>
                <c:pt idx="1510">
                  <c:v>0.97306657796538532</c:v>
                </c:pt>
                <c:pt idx="1511">
                  <c:v>0.97332742195407895</c:v>
                </c:pt>
                <c:pt idx="1512">
                  <c:v>0.97358580830367891</c:v>
                </c:pt>
                <c:pt idx="1513">
                  <c:v>0.97384175884704516</c:v>
                </c:pt>
                <c:pt idx="1514">
                  <c:v>0.97409529524862815</c:v>
                </c:pt>
                <c:pt idx="1515">
                  <c:v>0.97434643900526363</c:v>
                </c:pt>
                <c:pt idx="1516">
                  <c:v>0.97459521144697525</c:v>
                </c:pt>
                <c:pt idx="1517">
                  <c:v>0.97484163373778343</c:v>
                </c:pt>
                <c:pt idx="1518">
                  <c:v>0.97508572687652173</c:v>
                </c:pt>
                <c:pt idx="1519">
                  <c:v>0.97532751169765863</c:v>
                </c:pt>
                <c:pt idx="1520">
                  <c:v>0.97556700887212533</c:v>
                </c:pt>
                <c:pt idx="1521">
                  <c:v>0.97580423890814949</c:v>
                </c:pt>
                <c:pt idx="1522">
                  <c:v>0.97603922215209404</c:v>
                </c:pt>
                <c:pt idx="1523">
                  <c:v>0.97627197878930161</c:v>
                </c:pt>
                <c:pt idx="1524">
                  <c:v>0.97650252884494337</c:v>
                </c:pt>
                <c:pt idx="1525">
                  <c:v>0.97673089218487275</c:v>
                </c:pt>
                <c:pt idx="1526">
                  <c:v>0.976957088516483</c:v>
                </c:pt>
                <c:pt idx="1527">
                  <c:v>0.9771811373895688</c:v>
                </c:pt>
                <c:pt idx="1528">
                  <c:v>0.97740305819719409</c:v>
                </c:pt>
                <c:pt idx="1529">
                  <c:v>0.97762287017655836</c:v>
                </c:pt>
                <c:pt idx="1530">
                  <c:v>0.97784059240987276</c:v>
                </c:pt>
                <c:pt idx="1531">
                  <c:v>0.97805624382523393</c:v>
                </c:pt>
                <c:pt idx="1532">
                  <c:v>0.9782698431975031</c:v>
                </c:pt>
                <c:pt idx="1533">
                  <c:v>0.97848140914918946</c:v>
                </c:pt>
                <c:pt idx="1534">
                  <c:v>0.97869096015133217</c:v>
                </c:pt>
                <c:pt idx="1535">
                  <c:v>0.97889851452438814</c:v>
                </c:pt>
                <c:pt idx="1536">
                  <c:v>0.97910409043911972</c:v>
                </c:pt>
                <c:pt idx="1537">
                  <c:v>0.97930770591748628</c:v>
                </c:pt>
                <c:pt idx="1538">
                  <c:v>0.97950937883353528</c:v>
                </c:pt>
                <c:pt idx="1539">
                  <c:v>0.97970912691429612</c:v>
                </c:pt>
                <c:pt idx="1540">
                  <c:v>0.97990696774067565</c:v>
                </c:pt>
                <c:pt idx="1541">
                  <c:v>0.98010291874835365</c:v>
                </c:pt>
                <c:pt idx="1542">
                  <c:v>0.98029699722868013</c:v>
                </c:pt>
                <c:pt idx="1543">
                  <c:v>0.9804892203295732</c:v>
                </c:pt>
                <c:pt idx="1544">
                  <c:v>0.9806796050564176</c:v>
                </c:pt>
                <c:pt idx="1545">
                  <c:v>0.98086816827296353</c:v>
                </c:pt>
                <c:pt idx="1546">
                  <c:v>0.98105492670222616</c:v>
                </c:pt>
                <c:pt idx="1547">
                  <c:v>0.98123989692738411</c:v>
                </c:pt>
                <c:pt idx="1548">
                  <c:v>0.98142309539268058</c:v>
                </c:pt>
                <c:pt idx="1549">
                  <c:v>0.98160453840432016</c:v>
                </c:pt>
                <c:pt idx="1550">
                  <c:v>0.98178424213137006</c:v>
                </c:pt>
                <c:pt idx="1551">
                  <c:v>0.981962222606657</c:v>
                </c:pt>
                <c:pt idx="1552">
                  <c:v>0.98213849572766543</c:v>
                </c:pt>
                <c:pt idx="1553">
                  <c:v>0.98231307725743489</c:v>
                </c:pt>
                <c:pt idx="1554">
                  <c:v>0.98248598282545629</c:v>
                </c:pt>
                <c:pt idx="1555">
                  <c:v>0.98265722792856702</c:v>
                </c:pt>
                <c:pt idx="1556">
                  <c:v>0.98282682793184473</c:v>
                </c:pt>
                <c:pt idx="1557">
                  <c:v>0.98299479806950107</c:v>
                </c:pt>
                <c:pt idx="1558">
                  <c:v>0.98316115344577293</c:v>
                </c:pt>
                <c:pt idx="1559">
                  <c:v>0.98332590903581218</c:v>
                </c:pt>
                <c:pt idx="1560">
                  <c:v>0.98348907968657506</c:v>
                </c:pt>
                <c:pt idx="1561">
                  <c:v>0.98365068011770818</c:v>
                </c:pt>
                <c:pt idx="1562">
                  <c:v>0.98381072492243382</c:v>
                </c:pt>
                <c:pt idx="1563">
                  <c:v>0.98396922856843394</c:v>
                </c:pt>
                <c:pt idx="1564">
                  <c:v>0.98412620539872997</c:v>
                </c:pt>
                <c:pt idx="1565">
                  <c:v>0.98428166963256314</c:v>
                </c:pt>
                <c:pt idx="1566">
                  <c:v>0.98443563536627054</c:v>
                </c:pt>
                <c:pt idx="1567">
                  <c:v>0.98458811657416034</c:v>
                </c:pt>
                <c:pt idx="1568">
                  <c:v>0.98473912710938394</c:v>
                </c:pt>
                <c:pt idx="1569">
                  <c:v>0.98488868070480529</c:v>
                </c:pt>
                <c:pt idx="1570">
                  <c:v>0.9850367909738692</c:v>
                </c:pt>
                <c:pt idx="1571">
                  <c:v>0.98518347141146445</c:v>
                </c:pt>
                <c:pt idx="1572">
                  <c:v>0.98532873539478738</c:v>
                </c:pt>
                <c:pt idx="1573">
                  <c:v>0.98547259618420047</c:v>
                </c:pt>
                <c:pt idx="1574">
                  <c:v>0.98561506692408829</c:v>
                </c:pt>
                <c:pt idx="1575">
                  <c:v>0.98575616064371152</c:v>
                </c:pt>
                <c:pt idx="1576">
                  <c:v>0.98589589025805668</c:v>
                </c:pt>
                <c:pt idx="1577">
                  <c:v>0.98603426856868504</c:v>
                </c:pt>
                <c:pt idx="1578">
                  <c:v>0.98617130826457489</c:v>
                </c:pt>
                <c:pt idx="1579">
                  <c:v>0.98630702192296438</c:v>
                </c:pt>
                <c:pt idx="1580">
                  <c:v>0.98644142201018792</c:v>
                </c:pt>
                <c:pt idx="1581">
                  <c:v>0.98657452088251241</c:v>
                </c:pt>
                <c:pt idx="1582">
                  <c:v>0.98670633078696701</c:v>
                </c:pt>
                <c:pt idx="1583">
                  <c:v>0.98683686386217118</c:v>
                </c:pt>
                <c:pt idx="1584">
                  <c:v>0.98696613213915996</c:v>
                </c:pt>
                <c:pt idx="1585">
                  <c:v>0.98709414754220448</c:v>
                </c:pt>
                <c:pt idx="1586">
                  <c:v>0.98722092188962773</c:v>
                </c:pt>
                <c:pt idx="1587">
                  <c:v>0.98734646689462058</c:v>
                </c:pt>
                <c:pt idx="1588">
                  <c:v>0.98747079416605033</c:v>
                </c:pt>
                <c:pt idx="1589">
                  <c:v>0.98759391520926731</c:v>
                </c:pt>
                <c:pt idx="1590">
                  <c:v>0.98771584142690794</c:v>
                </c:pt>
                <c:pt idx="1591">
                  <c:v>0.98783658411969277</c:v>
                </c:pt>
                <c:pt idx="1592">
                  <c:v>0.98795615448722252</c:v>
                </c:pt>
                <c:pt idx="1593">
                  <c:v>0.98807456362876811</c:v>
                </c:pt>
                <c:pt idx="1594">
                  <c:v>0.98819182254405891</c:v>
                </c:pt>
                <c:pt idx="1595">
                  <c:v>0.98830794213406548</c:v>
                </c:pt>
                <c:pt idx="1596">
                  <c:v>0.98842293320177965</c:v>
                </c:pt>
                <c:pt idx="1597">
                  <c:v>0.98853680645298947</c:v>
                </c:pt>
                <c:pt idx="1598">
                  <c:v>0.98864957249705077</c:v>
                </c:pt>
                <c:pt idx="1599">
                  <c:v>0.98876124184765468</c:v>
                </c:pt>
                <c:pt idx="1600">
                  <c:v>0.98887182492359071</c:v>
                </c:pt>
                <c:pt idx="1601">
                  <c:v>0.98898133204950667</c:v>
                </c:pt>
                <c:pt idx="1602">
                  <c:v>0.98908977345666349</c:v>
                </c:pt>
                <c:pt idx="1603">
                  <c:v>0.98919715928368612</c:v>
                </c:pt>
                <c:pt idx="1604">
                  <c:v>0.98930349957731067</c:v>
                </c:pt>
                <c:pt idx="1605">
                  <c:v>0.98940880429312716</c:v>
                </c:pt>
                <c:pt idx="1606">
                  <c:v>0.98951308329631793</c:v>
                </c:pt>
                <c:pt idx="1607">
                  <c:v>0.98961634636239237</c:v>
                </c:pt>
                <c:pt idx="1608">
                  <c:v>0.98971860317791704</c:v>
                </c:pt>
                <c:pt idx="1609">
                  <c:v>0.98981986334124117</c:v>
                </c:pt>
                <c:pt idx="1610">
                  <c:v>0.98992013636321829</c:v>
                </c:pt>
                <c:pt idx="1611">
                  <c:v>0.99001943166792505</c:v>
                </c:pt>
                <c:pt idx="1612">
                  <c:v>0.9901177585933727</c:v>
                </c:pt>
                <c:pt idx="1613">
                  <c:v>0.99021512639221643</c:v>
                </c:pt>
                <c:pt idx="1614">
                  <c:v>0.99031154423246104</c:v>
                </c:pt>
                <c:pt idx="1615">
                  <c:v>0.99040702119815993</c:v>
                </c:pt>
                <c:pt idx="1616">
                  <c:v>0.99050156629011177</c:v>
                </c:pt>
                <c:pt idx="1617">
                  <c:v>0.99059518842655236</c:v>
                </c:pt>
                <c:pt idx="1618">
                  <c:v>0.99068789644384192</c:v>
                </c:pt>
                <c:pt idx="1619">
                  <c:v>0.9907796990971478</c:v>
                </c:pt>
                <c:pt idx="1620">
                  <c:v>0.99087060506112401</c:v>
                </c:pt>
                <c:pt idx="1621">
                  <c:v>0.99096062293058529</c:v>
                </c:pt>
                <c:pt idx="1622">
                  <c:v>0.99104976122117672</c:v>
                </c:pt>
                <c:pt idx="1623">
                  <c:v>0.99113802837004095</c:v>
                </c:pt>
                <c:pt idx="1624">
                  <c:v>0.99122543273647823</c:v>
                </c:pt>
                <c:pt idx="1625">
                  <c:v>0.99131198260260467</c:v>
                </c:pt>
                <c:pt idx="1626">
                  <c:v>0.99139768617400459</c:v>
                </c:pt>
                <c:pt idx="1627">
                  <c:v>0.99148255158037923</c:v>
                </c:pt>
                <c:pt idx="1628">
                  <c:v>0.99156658687619059</c:v>
                </c:pt>
                <c:pt idx="1629">
                  <c:v>0.9916498000413021</c:v>
                </c:pt>
                <c:pt idx="1630">
                  <c:v>0.99173219898161358</c:v>
                </c:pt>
                <c:pt idx="1631">
                  <c:v>0.99181379152969285</c:v>
                </c:pt>
                <c:pt idx="1632">
                  <c:v>0.99189458544540321</c:v>
                </c:pt>
                <c:pt idx="1633">
                  <c:v>0.99197458841652464</c:v>
                </c:pt>
                <c:pt idx="1634">
                  <c:v>0.99205380805937404</c:v>
                </c:pt>
                <c:pt idx="1635">
                  <c:v>0.99213225191941856</c:v>
                </c:pt>
                <c:pt idx="1636">
                  <c:v>0.99220992747188497</c:v>
                </c:pt>
                <c:pt idx="1637">
                  <c:v>0.99228684212236662</c:v>
                </c:pt>
                <c:pt idx="1638">
                  <c:v>0.9923630032074231</c:v>
                </c:pt>
                <c:pt idx="1639">
                  <c:v>0.9924384179951794</c:v>
                </c:pt>
                <c:pt idx="1640">
                  <c:v>0.99251309368591711</c:v>
                </c:pt>
                <c:pt idx="1641">
                  <c:v>0.99258703741266341</c:v>
                </c:pt>
                <c:pt idx="1642">
                  <c:v>0.99266025624177667</c:v>
                </c:pt>
                <c:pt idx="1643">
                  <c:v>0.99273275717352483</c:v>
                </c:pt>
                <c:pt idx="1644">
                  <c:v>0.99280454714266353</c:v>
                </c:pt>
                <c:pt idx="1645">
                  <c:v>0.99287563301900639</c:v>
                </c:pt>
                <c:pt idx="1646">
                  <c:v>0.9929460216079935</c:v>
                </c:pt>
                <c:pt idx="1647">
                  <c:v>0.99301571965125446</c:v>
                </c:pt>
                <c:pt idx="1648">
                  <c:v>0.99308473382716889</c:v>
                </c:pt>
                <c:pt idx="1649">
                  <c:v>0.99315307075142034</c:v>
                </c:pt>
                <c:pt idx="1650">
                  <c:v>0.99322073697754842</c:v>
                </c:pt>
                <c:pt idx="1651">
                  <c:v>0.99328773899749578</c:v>
                </c:pt>
                <c:pt idx="1652">
                  <c:v>0.99335408324215102</c:v>
                </c:pt>
                <c:pt idx="1653">
                  <c:v>0.99341977608188725</c:v>
                </c:pt>
                <c:pt idx="1654">
                  <c:v>0.99348482382709802</c:v>
                </c:pt>
                <c:pt idx="1655">
                  <c:v>0.99354923272872675</c:v>
                </c:pt>
                <c:pt idx="1656">
                  <c:v>0.99361300897879479</c:v>
                </c:pt>
                <c:pt idx="1657">
                  <c:v>0.99367615871092385</c:v>
                </c:pt>
                <c:pt idx="1658">
                  <c:v>0.99373868800085519</c:v>
                </c:pt>
                <c:pt idx="1659">
                  <c:v>0.99380060286696303</c:v>
                </c:pt>
                <c:pt idx="1660">
                  <c:v>0.99386190927076778</c:v>
                </c:pt>
                <c:pt idx="1661">
                  <c:v>0.99392261311744134</c:v>
                </c:pt>
                <c:pt idx="1662">
                  <c:v>0.99398272025631085</c:v>
                </c:pt>
                <c:pt idx="1663">
                  <c:v>0.99404223648135737</c:v>
                </c:pt>
                <c:pt idx="1664">
                  <c:v>0.99410116753171196</c:v>
                </c:pt>
                <c:pt idx="1665">
                  <c:v>0.9941595190921465</c:v>
                </c:pt>
                <c:pt idx="1666">
                  <c:v>0.99421729679356108</c:v>
                </c:pt>
                <c:pt idx="1667">
                  <c:v>0.99427450621346869</c:v>
                </c:pt>
                <c:pt idx="1668">
                  <c:v>0.99433115287647456</c:v>
                </c:pt>
                <c:pt idx="1669">
                  <c:v>0.99438724225475161</c:v>
                </c:pt>
                <c:pt idx="1670">
                  <c:v>0.99444277976851458</c:v>
                </c:pt>
                <c:pt idx="1671">
                  <c:v>0.99449777078648671</c:v>
                </c:pt>
                <c:pt idx="1672">
                  <c:v>0.99455222062636639</c:v>
                </c:pt>
                <c:pt idx="1673">
                  <c:v>0.99460613455528712</c:v>
                </c:pt>
                <c:pt idx="1674">
                  <c:v>0.99465951779027517</c:v>
                </c:pt>
                <c:pt idx="1675">
                  <c:v>0.99471237549870439</c:v>
                </c:pt>
                <c:pt idx="1676">
                  <c:v>0.99476471279874479</c:v>
                </c:pt>
                <c:pt idx="1677">
                  <c:v>0.99481653475981069</c:v>
                </c:pt>
                <c:pt idx="1678">
                  <c:v>0.99486784640300263</c:v>
                </c:pt>
                <c:pt idx="1679">
                  <c:v>0.99491865270154656</c:v>
                </c:pt>
                <c:pt idx="1680">
                  <c:v>0.99496895858123058</c:v>
                </c:pt>
                <c:pt idx="1681">
                  <c:v>0.99501876892083596</c:v>
                </c:pt>
                <c:pt idx="1682">
                  <c:v>0.9950680885525669</c:v>
                </c:pt>
                <c:pt idx="1683">
                  <c:v>0.99511692226247495</c:v>
                </c:pt>
                <c:pt idx="1684">
                  <c:v>0.99516527479088057</c:v>
                </c:pt>
                <c:pt idx="1685">
                  <c:v>0.99521315083279271</c:v>
                </c:pt>
                <c:pt idx="1686">
                  <c:v>0.995260555038321</c:v>
                </c:pt>
                <c:pt idx="1687">
                  <c:v>0.99530749201308966</c:v>
                </c:pt>
                <c:pt idx="1688">
                  <c:v>0.99535396631864426</c:v>
                </c:pt>
                <c:pt idx="1689">
                  <c:v>0.99539998247285577</c:v>
                </c:pt>
                <c:pt idx="1690">
                  <c:v>0.99544554495032267</c:v>
                </c:pt>
                <c:pt idx="1691">
                  <c:v>0.99549065818276805</c:v>
                </c:pt>
                <c:pt idx="1692">
                  <c:v>0.99553532655943466</c:v>
                </c:pt>
                <c:pt idx="1693">
                  <c:v>0.99557955442747592</c:v>
                </c:pt>
                <c:pt idx="1694">
                  <c:v>0.99562334609234282</c:v>
                </c:pt>
                <c:pt idx="1695">
                  <c:v>0.99566670581817063</c:v>
                </c:pt>
                <c:pt idx="1696">
                  <c:v>0.99570963782815869</c:v>
                </c:pt>
                <c:pt idx="1697">
                  <c:v>0.99575214630494835</c:v>
                </c:pt>
                <c:pt idx="1698">
                  <c:v>0.99579423539099932</c:v>
                </c:pt>
                <c:pt idx="1699">
                  <c:v>0.99583590918896081</c:v>
                </c:pt>
                <c:pt idx="1700">
                  <c:v>0.99587717176203994</c:v>
                </c:pt>
                <c:pt idx="1701">
                  <c:v>0.99591802713436706</c:v>
                </c:pt>
                <c:pt idx="1702">
                  <c:v>0.99595847929135894</c:v>
                </c:pt>
                <c:pt idx="1703">
                  <c:v>0.99599853218007761</c:v>
                </c:pt>
                <c:pt idx="1704">
                  <c:v>0.99603818970958669</c:v>
                </c:pt>
                <c:pt idx="1705">
                  <c:v>0.99607745575130413</c:v>
                </c:pt>
                <c:pt idx="1706">
                  <c:v>0.99611633413935285</c:v>
                </c:pt>
                <c:pt idx="1707">
                  <c:v>0.9961548286709081</c:v>
                </c:pt>
                <c:pt idx="1708">
                  <c:v>0.99619294310654105</c:v>
                </c:pt>
                <c:pt idx="1709">
                  <c:v>0.9962306811705598</c:v>
                </c:pt>
                <c:pt idx="1710">
                  <c:v>0.9962680465513486</c:v>
                </c:pt>
                <c:pt idx="1711">
                  <c:v>0.99630504290170196</c:v>
                </c:pt>
                <c:pt idx="1712">
                  <c:v>0.99634167383915828</c:v>
                </c:pt>
                <c:pt idx="1713">
                  <c:v>0.99637794294632798</c:v>
                </c:pt>
                <c:pt idx="1714">
                  <c:v>0.9964138537712216</c:v>
                </c:pt>
                <c:pt idx="1715">
                  <c:v>0.99644940982757191</c:v>
                </c:pt>
                <c:pt idx="1716">
                  <c:v>0.99648461459515691</c:v>
                </c:pt>
                <c:pt idx="1717">
                  <c:v>0.99651947152011666</c:v>
                </c:pt>
                <c:pt idx="1718">
                  <c:v>0.99655398401526818</c:v>
                </c:pt>
                <c:pt idx="1719">
                  <c:v>0.99658815546042012</c:v>
                </c:pt>
                <c:pt idx="1720">
                  <c:v>0.99662198920268019</c:v>
                </c:pt>
                <c:pt idx="1721">
                  <c:v>0.99665548855676445</c:v>
                </c:pt>
                <c:pt idx="1722">
                  <c:v>0.99668865680530039</c:v>
                </c:pt>
                <c:pt idx="1723">
                  <c:v>0.99672149719912961</c:v>
                </c:pt>
                <c:pt idx="1724">
                  <c:v>0.99675401295760557</c:v>
                </c:pt>
                <c:pt idx="1725">
                  <c:v>0.996786207268892</c:v>
                </c:pt>
                <c:pt idx="1726">
                  <c:v>0.99681808329025523</c:v>
                </c:pt>
                <c:pt idx="1727">
                  <c:v>0.99684964414835608</c:v>
                </c:pt>
                <c:pt idx="1728">
                  <c:v>0.99688089293953863</c:v>
                </c:pt>
                <c:pt idx="1729">
                  <c:v>0.99691183273011585</c:v>
                </c:pt>
                <c:pt idx="1730">
                  <c:v>0.99694246655665353</c:v>
                </c:pt>
                <c:pt idx="1731">
                  <c:v>0.99697279742625111</c:v>
                </c:pt>
                <c:pt idx="1732">
                  <c:v>0.99700282831682041</c:v>
                </c:pt>
                <c:pt idx="1733">
                  <c:v>0.99703256217736169</c:v>
                </c:pt>
                <c:pt idx="1734">
                  <c:v>0.99706200192823669</c:v>
                </c:pt>
                <c:pt idx="1735">
                  <c:v>0.99709115046144103</c:v>
                </c:pt>
                <c:pt idx="1736">
                  <c:v>0.99712001064087119</c:v>
                </c:pt>
                <c:pt idx="1737">
                  <c:v>0.99714858530259221</c:v>
                </c:pt>
                <c:pt idx="1738">
                  <c:v>0.99717687725510085</c:v>
                </c:pt>
                <c:pt idx="1739">
                  <c:v>0.99720488927958773</c:v>
                </c:pt>
                <c:pt idx="1740">
                  <c:v>0.99723262413019598</c:v>
                </c:pt>
                <c:pt idx="1741">
                  <c:v>0.99726008453427784</c:v>
                </c:pt>
                <c:pt idx="1742">
                  <c:v>0.99728727319265009</c:v>
                </c:pt>
                <c:pt idx="1743">
                  <c:v>0.99731419277984568</c:v>
                </c:pt>
                <c:pt idx="1744">
                  <c:v>0.99734084594436367</c:v>
                </c:pt>
                <c:pt idx="1745">
                  <c:v>0.99736723530891713</c:v>
                </c:pt>
                <c:pt idx="1746">
                  <c:v>0.99739336347067875</c:v>
                </c:pt>
                <c:pt idx="1747">
                  <c:v>0.99741923300152335</c:v>
                </c:pt>
                <c:pt idx="1748">
                  <c:v>0.99744484644826981</c:v>
                </c:pt>
                <c:pt idx="1749">
                  <c:v>0.99747020633291883</c:v>
                </c:pt>
                <c:pt idx="1750">
                  <c:v>0.99749531515289136</c:v>
                </c:pt>
                <c:pt idx="1751">
                  <c:v>0.99752017538126103</c:v>
                </c:pt>
                <c:pt idx="1752">
                  <c:v>0.99754478946698755</c:v>
                </c:pt>
                <c:pt idx="1753">
                  <c:v>0.99756915983514705</c:v>
                </c:pt>
                <c:pt idx="1754">
                  <c:v>0.99759328888715992</c:v>
                </c:pt>
                <c:pt idx="1755">
                  <c:v>0.99761717900101732</c:v>
                </c:pt>
                <c:pt idx="1756">
                  <c:v>0.9976408325315046</c:v>
                </c:pt>
                <c:pt idx="1757">
                  <c:v>0.99766425181042295</c:v>
                </c:pt>
                <c:pt idx="1758">
                  <c:v>0.99768743914681124</c:v>
                </c:pt>
                <c:pt idx="1759">
                  <c:v>0.99771039682716101</c:v>
                </c:pt>
                <c:pt idx="1760">
                  <c:v>0.99773312711563478</c:v>
                </c:pt>
                <c:pt idx="1761">
                  <c:v>0.99775563225427877</c:v>
                </c:pt>
                <c:pt idx="1762">
                  <c:v>0.99777791446323549</c:v>
                </c:pt>
                <c:pt idx="1763">
                  <c:v>0.9977999759409526</c:v>
                </c:pt>
                <c:pt idx="1764">
                  <c:v>0.99782181886439303</c:v>
                </c:pt>
                <c:pt idx="1765">
                  <c:v>0.99784344538923819</c:v>
                </c:pt>
                <c:pt idx="1766">
                  <c:v>0.99786485765009558</c:v>
                </c:pt>
                <c:pt idx="1767">
                  <c:v>0.99788605776069839</c:v>
                </c:pt>
                <c:pt idx="1768">
                  <c:v>0.99790704781410722</c:v>
                </c:pt>
                <c:pt idx="1769">
                  <c:v>0.99792782988290862</c:v>
                </c:pt>
                <c:pt idx="1770">
                  <c:v>0.99794840601941215</c:v>
                </c:pt>
                <c:pt idx="1771">
                  <c:v>0.99796877825584462</c:v>
                </c:pt>
                <c:pt idx="1772">
                  <c:v>0.99798894860454346</c:v>
                </c:pt>
                <c:pt idx="1773">
                  <c:v>0.9980089190581487</c:v>
                </c:pt>
                <c:pt idx="1774">
                  <c:v>0.99802869158979213</c:v>
                </c:pt>
                <c:pt idx="1775">
                  <c:v>0.99804826815328496</c:v>
                </c:pt>
                <c:pt idx="1776">
                  <c:v>0.99806765068330405</c:v>
                </c:pt>
                <c:pt idx="1777">
                  <c:v>0.99808684109557688</c:v>
                </c:pt>
                <c:pt idx="1778">
                  <c:v>0.99810584128706292</c:v>
                </c:pt>
                <c:pt idx="1779">
                  <c:v>0.99812465313613585</c:v>
                </c:pt>
                <c:pt idx="1780">
                  <c:v>0.99814327850276185</c:v>
                </c:pt>
                <c:pt idx="1781">
                  <c:v>0.99816171922867802</c:v>
                </c:pt>
                <c:pt idx="1782">
                  <c:v>0.99817997713756745</c:v>
                </c:pt>
                <c:pt idx="1783">
                  <c:v>0.99819805403523432</c:v>
                </c:pt>
                <c:pt idx="1784">
                  <c:v>0.99821595170977595</c:v>
                </c:pt>
                <c:pt idx="1785">
                  <c:v>0.99823367193175438</c:v>
                </c:pt>
                <c:pt idx="1786">
                  <c:v>0.99825121645436499</c:v>
                </c:pt>
                <c:pt idx="1787">
                  <c:v>0.99826858701360544</c:v>
                </c:pt>
                <c:pt idx="1788">
                  <c:v>0.99828578532844059</c:v>
                </c:pt>
                <c:pt idx="1789">
                  <c:v>0.99830281310096891</c:v>
                </c:pt>
                <c:pt idx="1790">
                  <c:v>0.998319672016584</c:v>
                </c:pt>
                <c:pt idx="1791">
                  <c:v>0.99833636374413737</c:v>
                </c:pt>
                <c:pt idx="1792">
                  <c:v>0.99835288993609783</c:v>
                </c:pt>
                <c:pt idx="1793">
                  <c:v>0.99836925222871098</c:v>
                </c:pt>
                <c:pt idx="1794">
                  <c:v>0.99838545224215525</c:v>
                </c:pt>
                <c:pt idx="1795">
                  <c:v>0.99840149158069835</c:v>
                </c:pt>
                <c:pt idx="1796">
                  <c:v>0.99841737183285084</c:v>
                </c:pt>
                <c:pt idx="1797">
                  <c:v>0.99843309457151952</c:v>
                </c:pt>
                <c:pt idx="1798">
                  <c:v>0.99844866135415877</c:v>
                </c:pt>
                <c:pt idx="1799">
                  <c:v>0.99846407372291934</c:v>
                </c:pt>
                <c:pt idx="1800">
                  <c:v>0.99847933320479765</c:v>
                </c:pt>
                <c:pt idx="1801">
                  <c:v>0.99849444131178311</c:v>
                </c:pt>
                <c:pt idx="1802">
                  <c:v>0.99850939954100271</c:v>
                </c:pt>
                <c:pt idx="1803">
                  <c:v>0.99852420937486652</c:v>
                </c:pt>
                <c:pt idx="1804">
                  <c:v>0.99853887228120952</c:v>
                </c:pt>
                <c:pt idx="1805">
                  <c:v>0.99855338971343399</c:v>
                </c:pt>
                <c:pt idx="1806">
                  <c:v>0.99856776311064943</c:v>
                </c:pt>
                <c:pt idx="1807">
                  <c:v>0.99858199389781088</c:v>
                </c:pt>
                <c:pt idx="1808">
                  <c:v>0.9985960834858576</c:v>
                </c:pt>
                <c:pt idx="1809">
                  <c:v>0.99861003327184861</c:v>
                </c:pt>
                <c:pt idx="1810">
                  <c:v>0.9986238446390977</c:v>
                </c:pt>
                <c:pt idx="1811">
                  <c:v>0.99863751895730724</c:v>
                </c:pt>
                <c:pt idx="1812">
                  <c:v>0.9986510575827009</c:v>
                </c:pt>
                <c:pt idx="1813">
                  <c:v>0.99866446185815394</c:v>
                </c:pt>
                <c:pt idx="1814">
                  <c:v>0.99867773311332431</c:v>
                </c:pt>
                <c:pt idx="1815">
                  <c:v>0.99869087266478052</c:v>
                </c:pt>
                <c:pt idx="1816">
                  <c:v>0.99870388181612901</c:v>
                </c:pt>
                <c:pt idx="1817">
                  <c:v>0.9987167618581414</c:v>
                </c:pt>
                <c:pt idx="1818">
                  <c:v>0.99872951406887789</c:v>
                </c:pt>
                <c:pt idx="1819">
                  <c:v>0.99874213971381298</c:v>
                </c:pt>
                <c:pt idx="1820">
                  <c:v>0.99875464004595671</c:v>
                </c:pt>
                <c:pt idx="1821">
                  <c:v>0.99876701630597642</c:v>
                </c:pt>
                <c:pt idx="1822">
                  <c:v>0.99877926972231812</c:v>
                </c:pt>
                <c:pt idx="1823">
                  <c:v>0.99879140151132406</c:v>
                </c:pt>
                <c:pt idx="1824">
                  <c:v>0.99880341287735241</c:v>
                </c:pt>
                <c:pt idx="1825">
                  <c:v>0.9988153050128924</c:v>
                </c:pt>
                <c:pt idx="1826">
                  <c:v>0.99882707909868229</c:v>
                </c:pt>
                <c:pt idx="1827">
                  <c:v>0.99883873630382192</c:v>
                </c:pt>
                <c:pt idx="1828">
                  <c:v>0.99885027778588786</c:v>
                </c:pt>
                <c:pt idx="1829">
                  <c:v>0.99886170469104496</c:v>
                </c:pt>
                <c:pt idx="1830">
                  <c:v>0.99887301815415874</c:v>
                </c:pt>
                <c:pt idx="1831">
                  <c:v>0.99888421929890492</c:v>
                </c:pt>
                <c:pt idx="1832">
                  <c:v>0.99889530923787861</c:v>
                </c:pt>
                <c:pt idx="1833">
                  <c:v>0.99890628907270373</c:v>
                </c:pt>
                <c:pt idx="1834">
                  <c:v>0.99891715989413876</c:v>
                </c:pt>
                <c:pt idx="1835">
                  <c:v>0.99892792278218456</c:v>
                </c:pt>
                <c:pt idx="1836">
                  <c:v>0.99893857880618786</c:v>
                </c:pt>
                <c:pt idx="1837">
                  <c:v>0.99894912902494659</c:v>
                </c:pt>
                <c:pt idx="1838">
                  <c:v>0.99895957448681272</c:v>
                </c:pt>
                <c:pt idx="1839">
                  <c:v>0.99896991622979414</c:v>
                </c:pt>
                <c:pt idx="1840">
                  <c:v>0.99898015528165673</c:v>
                </c:pt>
                <c:pt idx="1841">
                  <c:v>0.99899029266002326</c:v>
                </c:pt>
                <c:pt idx="1842">
                  <c:v>0.99900032937247396</c:v>
                </c:pt>
                <c:pt idx="1843">
                  <c:v>0.99901026641664392</c:v>
                </c:pt>
                <c:pt idx="1844">
                  <c:v>0.99902010478032077</c:v>
                </c:pt>
                <c:pt idx="1845">
                  <c:v>0.99902984544154139</c:v>
                </c:pt>
                <c:pt idx="1846">
                  <c:v>0.99903948936868658</c:v>
                </c:pt>
                <c:pt idx="1847">
                  <c:v>0.99904903752057683</c:v>
                </c:pt>
                <c:pt idx="1848">
                  <c:v>0.99905849084656473</c:v>
                </c:pt>
                <c:pt idx="1849">
                  <c:v>0.99906785028662881</c:v>
                </c:pt>
                <c:pt idx="1850">
                  <c:v>0.99907711677146416</c:v>
                </c:pt>
                <c:pt idx="1851">
                  <c:v>0.99908629122257542</c:v>
                </c:pt>
                <c:pt idx="1852">
                  <c:v>0.99909537455236419</c:v>
                </c:pt>
                <c:pt idx="1853">
                  <c:v>0.99910436766422084</c:v>
                </c:pt>
                <c:pt idx="1854">
                  <c:v>0.99911327145261097</c:v>
                </c:pt>
                <c:pt idx="1855">
                  <c:v>0.99912208680316394</c:v>
                </c:pt>
                <c:pt idx="1856">
                  <c:v>0.99913081459275954</c:v>
                </c:pt>
                <c:pt idx="1857">
                  <c:v>0.99913945568961315</c:v>
                </c:pt>
                <c:pt idx="1858">
                  <c:v>0.99914801095336114</c:v>
                </c:pt>
                <c:pt idx="1859">
                  <c:v>0.99915648123514567</c:v>
                </c:pt>
                <c:pt idx="1860">
                  <c:v>0.99916486737769672</c:v>
                </c:pt>
                <c:pt idx="1861">
                  <c:v>0.99917317021541563</c:v>
                </c:pt>
                <c:pt idx="1862">
                  <c:v>0.99918139057445676</c:v>
                </c:pt>
                <c:pt idx="1863">
                  <c:v>0.99918952927280835</c:v>
                </c:pt>
                <c:pt idx="1864">
                  <c:v>0.99919758712037243</c:v>
                </c:pt>
                <c:pt idx="1865">
                  <c:v>0.99920556491904422</c:v>
                </c:pt>
                <c:pt idx="1866">
                  <c:v>0.99921346346279183</c:v>
                </c:pt>
                <c:pt idx="1867">
                  <c:v>0.99922128353773243</c:v>
                </c:pt>
                <c:pt idx="1868">
                  <c:v>0.99922902592221097</c:v>
                </c:pt>
                <c:pt idx="1869">
                  <c:v>0.99923669138687521</c:v>
                </c:pt>
                <c:pt idx="1870">
                  <c:v>0.99924428069475257</c:v>
                </c:pt>
                <c:pt idx="1871">
                  <c:v>0.99925179460132363</c:v>
                </c:pt>
                <c:pt idx="1872">
                  <c:v>0.99925923385459814</c:v>
                </c:pt>
                <c:pt idx="1873">
                  <c:v>0.99926659919518646</c:v>
                </c:pt>
                <c:pt idx="1874">
                  <c:v>0.99927389135637412</c:v>
                </c:pt>
                <c:pt idx="1875">
                  <c:v>0.99928111106419248</c:v>
                </c:pt>
                <c:pt idx="1876">
                  <c:v>0.99928825903749086</c:v>
                </c:pt>
                <c:pt idx="1877">
                  <c:v>0.99929533598800635</c:v>
                </c:pt>
                <c:pt idx="1878">
                  <c:v>0.99930234262043516</c:v>
                </c:pt>
                <c:pt idx="1879">
                  <c:v>0.99930927963250038</c:v>
                </c:pt>
                <c:pt idx="1880">
                  <c:v>0.99931614771502197</c:v>
                </c:pt>
                <c:pt idx="1881">
                  <c:v>0.99932294755198303</c:v>
                </c:pt>
                <c:pt idx="1882">
                  <c:v>0.99932967982059895</c:v>
                </c:pt>
                <c:pt idx="1883">
                  <c:v>0.99933634519138215</c:v>
                </c:pt>
                <c:pt idx="1884">
                  <c:v>0.99934294432821003</c:v>
                </c:pt>
                <c:pt idx="1885">
                  <c:v>0.99934947788838835</c:v>
                </c:pt>
                <c:pt idx="1886">
                  <c:v>0.9993559465227172</c:v>
                </c:pt>
                <c:pt idx="1887">
                  <c:v>0.99936235087555503</c:v>
                </c:pt>
                <c:pt idx="1888">
                  <c:v>0.99936869158488106</c:v>
                </c:pt>
                <c:pt idx="1889">
                  <c:v>0.99937496928235925</c:v>
                </c:pt>
                <c:pt idx="1890">
                  <c:v>0.99938118459339997</c:v>
                </c:pt>
                <c:pt idx="1891">
                  <c:v>0.99938733813722136</c:v>
                </c:pt>
                <c:pt idx="1892">
                  <c:v>0.99939343052691121</c:v>
                </c:pt>
                <c:pt idx="1893">
                  <c:v>0.99939946236948585</c:v>
                </c:pt>
                <c:pt idx="1894">
                  <c:v>0.99940543426595208</c:v>
                </c:pt>
                <c:pt idx="1895">
                  <c:v>0.99941134681136423</c:v>
                </c:pt>
                <c:pt idx="1896">
                  <c:v>0.99941720059488426</c:v>
                </c:pt>
                <c:pt idx="1897">
                  <c:v>0.99942299619983921</c:v>
                </c:pt>
                <c:pt idx="1898">
                  <c:v>0.9994287342037792</c:v>
                </c:pt>
                <c:pt idx="1899">
                  <c:v>0.99943441517853349</c:v>
                </c:pt>
                <c:pt idx="1900">
                  <c:v>0.99944003969026818</c:v>
                </c:pt>
                <c:pt idx="1901">
                  <c:v>0.99944560829954077</c:v>
                </c:pt>
                <c:pt idx="1902">
                  <c:v>0.99945112156135585</c:v>
                </c:pt>
                <c:pt idx="1903">
                  <c:v>0.99945658002522075</c:v>
                </c:pt>
                <c:pt idx="1904">
                  <c:v>0.9994619842351985</c:v>
                </c:pt>
                <c:pt idx="1905">
                  <c:v>0.99946733472996241</c:v>
                </c:pt>
                <c:pt idx="1906">
                  <c:v>0.9994726320428482</c:v>
                </c:pt>
                <c:pt idx="1907">
                  <c:v>0.99947787670190791</c:v>
                </c:pt>
                <c:pt idx="1908">
                  <c:v>0.99948306922996166</c:v>
                </c:pt>
                <c:pt idx="1909">
                  <c:v>0.99948821014464839</c:v>
                </c:pt>
                <c:pt idx="1910">
                  <c:v>0.99949329995847835</c:v>
                </c:pt>
                <c:pt idx="1911">
                  <c:v>0.99949833917888264</c:v>
                </c:pt>
                <c:pt idx="1912">
                  <c:v>0.99950332830826349</c:v>
                </c:pt>
                <c:pt idx="1913">
                  <c:v>0.9995082678440449</c:v>
                </c:pt>
                <c:pt idx="1914">
                  <c:v>0.99951315827872</c:v>
                </c:pt>
                <c:pt idx="1915">
                  <c:v>0.99951800009990199</c:v>
                </c:pt>
                <c:pt idx="1916">
                  <c:v>0.99952279379036979</c:v>
                </c:pt>
                <c:pt idx="1917">
                  <c:v>0.99952753982811771</c:v>
                </c:pt>
                <c:pt idx="1918">
                  <c:v>0.99953223868640217</c:v>
                </c:pt>
                <c:pt idx="1919">
                  <c:v>0.99953689083378794</c:v>
                </c:pt>
                <c:pt idx="1920">
                  <c:v>0.99954149673419501</c:v>
                </c:pt>
                <c:pt idx="1921">
                  <c:v>0.99954605684694431</c:v>
                </c:pt>
                <c:pt idx="1922">
                  <c:v>0.99955057162680294</c:v>
                </c:pt>
                <c:pt idx="1923">
                  <c:v>0.99955504152403019</c:v>
                </c:pt>
                <c:pt idx="1924">
                  <c:v>0.99955946698442</c:v>
                </c:pt>
                <c:pt idx="1925">
                  <c:v>0.99956384844934765</c:v>
                </c:pt>
                <c:pt idx="1926">
                  <c:v>0.99956818635581068</c:v>
                </c:pt>
                <c:pt idx="1927">
                  <c:v>0.99957248113647457</c:v>
                </c:pt>
                <c:pt idx="1928">
                  <c:v>0.99957673321971452</c:v>
                </c:pt>
                <c:pt idx="1929">
                  <c:v>0.99958094302965694</c:v>
                </c:pt>
                <c:pt idx="1930">
                  <c:v>0.99958511098622327</c:v>
                </c:pt>
                <c:pt idx="1931">
                  <c:v>0.99958923750517026</c:v>
                </c:pt>
                <c:pt idx="1932">
                  <c:v>0.99959332299813142</c:v>
                </c:pt>
                <c:pt idx="1933">
                  <c:v>0.99959736787265796</c:v>
                </c:pt>
                <c:pt idx="1934">
                  <c:v>0.999601372532259</c:v>
                </c:pt>
                <c:pt idx="1935">
                  <c:v>0.99960533737644175</c:v>
                </c:pt>
                <c:pt idx="1936">
                  <c:v>0.99960926280075024</c:v>
                </c:pt>
                <c:pt idx="1937">
                  <c:v>0.99961314919680588</c:v>
                </c:pt>
                <c:pt idx="1938">
                  <c:v>0.99961699695234518</c:v>
                </c:pt>
                <c:pt idx="1939">
                  <c:v>0.9996208064512585</c:v>
                </c:pt>
                <c:pt idx="1940">
                  <c:v>0.99962457807362826</c:v>
                </c:pt>
                <c:pt idx="1941">
                  <c:v>0.99962831219576609</c:v>
                </c:pt>
                <c:pt idx="1942">
                  <c:v>0.99963200919025064</c:v>
                </c:pt>
                <c:pt idx="1943">
                  <c:v>0.99963566942596471</c:v>
                </c:pt>
                <c:pt idx="1944">
                  <c:v>0.99963929326813061</c:v>
                </c:pt>
                <c:pt idx="1945">
                  <c:v>0.99964288107834798</c:v>
                </c:pt>
                <c:pt idx="1946">
                  <c:v>0.99964643321462821</c:v>
                </c:pt>
                <c:pt idx="1947">
                  <c:v>0.99964995003143053</c:v>
                </c:pt>
                <c:pt idx="1948">
                  <c:v>0.99965343187969802</c:v>
                </c:pt>
                <c:pt idx="1949">
                  <c:v>0.99965687910689072</c:v>
                </c:pt>
                <c:pt idx="1950">
                  <c:v>0.99966029205702089</c:v>
                </c:pt>
                <c:pt idx="1951">
                  <c:v>0.99966367107068788</c:v>
                </c:pt>
                <c:pt idx="1952">
                  <c:v>0.99966701648511058</c:v>
                </c:pt>
                <c:pt idx="1953">
                  <c:v>0.99967032863416183</c:v>
                </c:pt>
                <c:pt idx="1954">
                  <c:v>0.99967360784840076</c:v>
                </c:pt>
                <c:pt idx="1955">
                  <c:v>0.99967685445510646</c:v>
                </c:pt>
                <c:pt idx="1956">
                  <c:v>0.99968006877830984</c:v>
                </c:pt>
                <c:pt idx="1957">
                  <c:v>0.99968325113882617</c:v>
                </c:pt>
                <c:pt idx="1958">
                  <c:v>0.99968640185428614</c:v>
                </c:pt>
                <c:pt idx="1959">
                  <c:v>0.99968952123916832</c:v>
                </c:pt>
                <c:pt idx="1960">
                  <c:v>0.99969260960483008</c:v>
                </c:pt>
                <c:pt idx="1961">
                  <c:v>0.99969566725953818</c:v>
                </c:pt>
                <c:pt idx="1962">
                  <c:v>0.99969869450849991</c:v>
                </c:pt>
                <c:pt idx="1963">
                  <c:v>0.99970169165389222</c:v>
                </c:pt>
                <c:pt idx="1964">
                  <c:v>0.99970465899489369</c:v>
                </c:pt>
                <c:pt idx="1965">
                  <c:v>0.99970759682771215</c:v>
                </c:pt>
                <c:pt idx="1966">
                  <c:v>0.99971050544561602</c:v>
                </c:pt>
                <c:pt idx="1967">
                  <c:v>0.99971338513896124</c:v>
                </c:pt>
                <c:pt idx="1968">
                  <c:v>0.99971623619522221</c:v>
                </c:pt>
                <c:pt idx="1969">
                  <c:v>0.99971905889901957</c:v>
                </c:pt>
                <c:pt idx="1970">
                  <c:v>0.99972185353214738</c:v>
                </c:pt>
                <c:pt idx="1971">
                  <c:v>0.99972462037360277</c:v>
                </c:pt>
                <c:pt idx="1972">
                  <c:v>0.99972735969961313</c:v>
                </c:pt>
                <c:pt idx="1973">
                  <c:v>0.99973007178366324</c:v>
                </c:pt>
                <c:pt idx="1974">
                  <c:v>0.99973275689652163</c:v>
                </c:pt>
                <c:pt idx="1975">
                  <c:v>0.99973541530627008</c:v>
                </c:pt>
                <c:pt idx="1976">
                  <c:v>0.99973804727832727</c:v>
                </c:pt>
                <c:pt idx="1977">
                  <c:v>0.99974065307547699</c:v>
                </c:pt>
                <c:pt idx="1978">
                  <c:v>0.99974323295789369</c:v>
                </c:pt>
                <c:pt idx="1979">
                  <c:v>0.99974578718316831</c:v>
                </c:pt>
                <c:pt idx="1980">
                  <c:v>0.99974831600633451</c:v>
                </c:pt>
                <c:pt idx="1981">
                  <c:v>0.99975081967989254</c:v>
                </c:pt>
                <c:pt idx="1982">
                  <c:v>0.99975329845383576</c:v>
                </c:pt>
                <c:pt idx="1983">
                  <c:v>0.99975575257567495</c:v>
                </c:pt>
                <c:pt idx="1984">
                  <c:v>0.9997581822904632</c:v>
                </c:pt>
                <c:pt idx="1985">
                  <c:v>0.99976058784081956</c:v>
                </c:pt>
                <c:pt idx="1986">
                  <c:v>0.99976296946695398</c:v>
                </c:pt>
                <c:pt idx="1987">
                  <c:v>0.99976532740669044</c:v>
                </c:pt>
                <c:pt idx="1988">
                  <c:v>0.99976766189549171</c:v>
                </c:pt>
                <c:pt idx="1989">
                  <c:v>0.9997699731664812</c:v>
                </c:pt>
                <c:pt idx="1990">
                  <c:v>0.99977226145046771</c:v>
                </c:pt>
                <c:pt idx="1991">
                  <c:v>0.99977452697596736</c:v>
                </c:pt>
                <c:pt idx="1992">
                  <c:v>0.99977676996922615</c:v>
                </c:pt>
                <c:pt idx="1993">
                  <c:v>0.99977899065424392</c:v>
                </c:pt>
                <c:pt idx="1994">
                  <c:v>0.99978118925279491</c:v>
                </c:pt>
                <c:pt idx="1995">
                  <c:v>0.99978336598445072</c:v>
                </c:pt>
                <c:pt idx="1996">
                  <c:v>0.99978552106660212</c:v>
                </c:pt>
                <c:pt idx="1997">
                  <c:v>0.9997876547144805</c:v>
                </c:pt>
                <c:pt idx="1998">
                  <c:v>0.99978976714117918</c:v>
                </c:pt>
                <c:pt idx="1999">
                  <c:v>0.99979185855767483</c:v>
                </c:pt>
                <c:pt idx="2000">
                  <c:v>0.99979392917284826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EE7-4836-92AC-D6600C8ABF87}"/>
            </c:ext>
          </c:extLst>
        </c:ser>
        <c:ser>
          <c:idx val="1"/>
          <c:order val="1"/>
          <c:tx>
            <c:strRef>
              <c:f>'Co-dominance'!$C$1</c:f>
              <c:strCache>
                <c:ptCount val="1"/>
                <c:pt idx="0">
                  <c:v>q(t|q0=0.00001,s=0.01)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'Co-dominance'!$A$2:$A$2002</c:f>
              <c:numCache>
                <c:formatCode>General</c:formatCode>
                <c:ptCount val="2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</c:numCache>
            </c:numRef>
          </c:xVal>
          <c:yVal>
            <c:numRef>
              <c:f>'Co-dominance'!$C$2:$C$2002</c:f>
              <c:numCache>
                <c:formatCode>General</c:formatCode>
                <c:ptCount val="2001"/>
                <c:pt idx="0">
                  <c:v>1.0000000000000001E-5</c:v>
                </c:pt>
                <c:pt idx="1">
                  <c:v>1.0202011339324558E-5</c:v>
                </c:pt>
                <c:pt idx="2">
                  <c:v>1.0408103494296267E-5</c:v>
                </c:pt>
                <c:pt idx="3">
                  <c:v>1.0618358899427153E-5</c:v>
                </c:pt>
                <c:pt idx="4">
                  <c:v>1.083286165437677E-5</c:v>
                </c:pt>
                <c:pt idx="5">
                  <c:v>1.1051697557584692E-5</c:v>
                </c:pt>
                <c:pt idx="6">
                  <c:v>1.1274954140582211E-5</c:v>
                </c:pt>
                <c:pt idx="7">
                  <c:v>1.1502720702996901E-5</c:v>
                </c:pt>
                <c:pt idx="8">
                  <c:v>1.1735088348264097E-5</c:v>
                </c:pt>
                <c:pt idx="9">
                  <c:v>1.1972150020059524E-5</c:v>
                </c:pt>
                <c:pt idx="10">
                  <c:v>1.2214000539467622E-5</c:v>
                </c:pt>
                <c:pt idx="11">
                  <c:v>1.2460736642900469E-5</c:v>
                </c:pt>
                <c:pt idx="12">
                  <c:v>1.2712457020782392E-5</c:v>
                </c:pt>
                <c:pt idx="13">
                  <c:v>1.2969262357015762E-5</c:v>
                </c:pt>
                <c:pt idx="14">
                  <c:v>1.3231255369243725E-5</c:v>
                </c:pt>
                <c:pt idx="15">
                  <c:v>1.3498540849925972E-5</c:v>
                </c:pt>
                <c:pt idx="16">
                  <c:v>1.3771225708243934E-5</c:v>
                </c:pt>
                <c:pt idx="17">
                  <c:v>1.4049419012852158E-5</c:v>
                </c:pt>
                <c:pt idx="18">
                  <c:v>1.4333232035492936E-5</c:v>
                </c:pt>
                <c:pt idx="19">
                  <c:v>1.462277829549164E-5</c:v>
                </c:pt>
                <c:pt idx="20">
                  <c:v>1.4918173605150477E-5</c:v>
                </c:pt>
                <c:pt idx="21">
                  <c:v>1.5219536116058869E-5</c:v>
                </c:pt>
                <c:pt idx="22">
                  <c:v>1.5526986366338894E-5</c:v>
                </c:pt>
                <c:pt idx="23">
                  <c:v>1.5840647328844716E-5</c:v>
                </c:pt>
                <c:pt idx="24">
                  <c:v>1.6160644460335186E-5</c:v>
                </c:pt>
                <c:pt idx="25">
                  <c:v>1.6487105751639348E-5</c:v>
                </c:pt>
                <c:pt idx="26">
                  <c:v>1.6820161778834806E-5</c:v>
                </c:pt>
                <c:pt idx="27">
                  <c:v>1.7159945755459427E-5</c:v>
                </c:pt>
                <c:pt idx="28">
                  <c:v>1.7506593585777226E-5</c:v>
                </c:pt>
                <c:pt idx="29">
                  <c:v>1.7860243919119703E-5</c:v>
                </c:pt>
                <c:pt idx="30">
                  <c:v>1.8221038205324379E-5</c:v>
                </c:pt>
                <c:pt idx="31">
                  <c:v>1.8589120751292555E-5</c:v>
                </c:pt>
                <c:pt idx="32">
                  <c:v>1.8964638778689035E-5</c:v>
                </c:pt>
                <c:pt idx="33">
                  <c:v>1.9347742482806709E-5</c:v>
                </c:pt>
                <c:pt idx="34">
                  <c:v>1.9738585092619604E-5</c:v>
                </c:pt>
                <c:pt idx="35">
                  <c:v>2.0137322932048334E-5</c:v>
                </c:pt>
                <c:pt idx="36">
                  <c:v>2.0544115482462397E-5</c:v>
                </c:pt>
                <c:pt idx="37">
                  <c:v>2.095912544644435E-5</c:v>
                </c:pt>
                <c:pt idx="38">
                  <c:v>2.1382518812841195E-5</c:v>
                </c:pt>
                <c:pt idx="39">
                  <c:v>2.181446492312908E-5</c:v>
                </c:pt>
                <c:pt idx="40">
                  <c:v>2.2255136539117699E-5</c:v>
                </c:pt>
                <c:pt idx="41">
                  <c:v>2.2704709912021514E-5</c:v>
                </c:pt>
                <c:pt idx="42">
                  <c:v>2.3163364852925278E-5</c:v>
                </c:pt>
                <c:pt idx="43">
                  <c:v>2.3631284804672072E-5</c:v>
                </c:pt>
                <c:pt idx="44">
                  <c:v>2.4108656915202462E-5</c:v>
                </c:pt>
                <c:pt idx="45">
                  <c:v>2.4595672112374136E-5</c:v>
                </c:pt>
                <c:pt idx="46">
                  <c:v>2.5092525180291843E-5</c:v>
                </c:pt>
                <c:pt idx="47">
                  <c:v>2.5599414837178054E-5</c:v>
                </c:pt>
                <c:pt idx="48">
                  <c:v>2.6116543814815528E-5</c:v>
                </c:pt>
                <c:pt idx="49">
                  <c:v>2.6644118939593374E-5</c:v>
                </c:pt>
                <c:pt idx="50">
                  <c:v>2.7182351215188973E-5</c:v>
                </c:pt>
                <c:pt idx="51">
                  <c:v>2.7731455906918865E-5</c:v>
                </c:pt>
                <c:pt idx="52">
                  <c:v>2.8291652627792087E-5</c:v>
                </c:pt>
                <c:pt idx="53">
                  <c:v>2.8863165426300396E-5</c:v>
                </c:pt>
                <c:pt idx="54">
                  <c:v>2.944622287598041E-5</c:v>
                </c:pt>
                <c:pt idx="55">
                  <c:v>3.0041058166783316E-5</c:v>
                </c:pt>
                <c:pt idx="56">
                  <c:v>3.0647909198288719E-5</c:v>
                </c:pt>
                <c:pt idx="57">
                  <c:v>3.1267018674799646E-5</c:v>
                </c:pt>
                <c:pt idx="58">
                  <c:v>3.1898634202356821E-5</c:v>
                </c:pt>
                <c:pt idx="59">
                  <c:v>3.254300838771077E-5</c:v>
                </c:pt>
                <c:pt idx="60">
                  <c:v>3.3200398939291264E-5</c:v>
                </c:pt>
                <c:pt idx="61">
                  <c:v>3.3871068770214419E-5</c:v>
                </c:pt>
                <c:pt idx="62">
                  <c:v>3.4555286103368417E-5</c:v>
                </c:pt>
                <c:pt idx="63">
                  <c:v>3.5253324578619898E-5</c:v>
                </c:pt>
                <c:pt idx="64">
                  <c:v>3.5965463362183664E-5</c:v>
                </c:pt>
                <c:pt idx="65">
                  <c:v>3.6691987258199276E-5</c:v>
                </c:pt>
                <c:pt idx="66">
                  <c:v>3.7433186822559151E-5</c:v>
                </c:pt>
                <c:pt idx="67">
                  <c:v>3.8189358479033414E-5</c:v>
                </c:pt>
                <c:pt idx="68">
                  <c:v>3.8960804637737902E-5</c:v>
                </c:pt>
                <c:pt idx="69">
                  <c:v>3.9747833815992404E-5</c:v>
                </c:pt>
                <c:pt idx="70">
                  <c:v>4.0550760761617408E-5</c:v>
                </c:pt>
                <c:pt idx="71">
                  <c:v>4.1369906578718532E-5</c:v>
                </c:pt>
                <c:pt idx="72">
                  <c:v>4.2205598856008633E-5</c:v>
                </c:pt>
                <c:pt idx="73">
                  <c:v>4.3058171797718785E-5</c:v>
                </c:pt>
                <c:pt idx="74">
                  <c:v>4.3927966357150342E-5</c:v>
                </c:pt>
                <c:pt idx="75">
                  <c:v>4.4815330372921224E-5</c:v>
                </c:pt>
                <c:pt idx="76">
                  <c:v>4.5720618707960735E-5</c:v>
                </c:pt>
                <c:pt idx="77">
                  <c:v>4.6644193391308267E-5</c:v>
                </c:pt>
                <c:pt idx="78">
                  <c:v>4.7586423762772351E-5</c:v>
                </c:pt>
                <c:pt idx="79">
                  <c:v>4.8547686620507739E-5</c:v>
                </c:pt>
                <c:pt idx="80">
                  <c:v>4.9528366371569209E-5</c:v>
                </c:pt>
                <c:pt idx="81">
                  <c:v>5.0528855185502079E-5</c:v>
                </c:pt>
                <c:pt idx="82">
                  <c:v>5.1549553151030586E-5</c:v>
                </c:pt>
                <c:pt idx="83">
                  <c:v>5.2590868435906517E-5</c:v>
                </c:pt>
                <c:pt idx="84">
                  <c:v>5.3653217449981662E-5</c:v>
                </c:pt>
                <c:pt idx="85">
                  <c:v>5.4737025011569179E-5</c:v>
                </c:pt>
                <c:pt idx="86">
                  <c:v>5.5842724517159827E-5</c:v>
                </c:pt>
                <c:pt idx="87">
                  <c:v>5.6970758114560771E-5</c:v>
                </c:pt>
                <c:pt idx="88">
                  <c:v>5.8121576879525914E-5</c:v>
                </c:pt>
                <c:pt idx="89">
                  <c:v>5.9295640995947876E-5</c:v>
                </c:pt>
                <c:pt idx="90">
                  <c:v>6.0493419939683333E-5</c:v>
                </c:pt>
                <c:pt idx="91">
                  <c:v>6.171539266608506E-5</c:v>
                </c:pt>
                <c:pt idx="92">
                  <c:v>6.2962047801314852E-5</c:v>
                </c:pt>
                <c:pt idx="93">
                  <c:v>6.4233883837513925E-5</c:v>
                </c:pt>
                <c:pt idx="94">
                  <c:v>6.5531409331907975E-5</c:v>
                </c:pt>
                <c:pt idx="95">
                  <c:v>6.6855143109926236E-5</c:v>
                </c:pt>
                <c:pt idx="96">
                  <c:v>6.8205614472415321E-5</c:v>
                </c:pt>
                <c:pt idx="97">
                  <c:v>6.9583363407030299E-5</c:v>
                </c:pt>
                <c:pt idx="98">
                  <c:v>7.0988940803886597E-5</c:v>
                </c:pt>
                <c:pt idx="99">
                  <c:v>7.2422908675559119E-5</c:v>
                </c:pt>
                <c:pt idx="100">
                  <c:v>7.3885840381515355E-5</c:v>
                </c:pt>
                <c:pt idx="101">
                  <c:v>7.5378320857072054E-5</c:v>
                </c:pt>
                <c:pt idx="102">
                  <c:v>7.6900946846966215E-5</c:v>
                </c:pt>
                <c:pt idx="103">
                  <c:v>7.8454327143633341E-5</c:v>
                </c:pt>
                <c:pt idx="104">
                  <c:v>8.0039082830287399E-5</c:v>
                </c:pt>
                <c:pt idx="105">
                  <c:v>8.1655847528899048E-5</c:v>
                </c:pt>
                <c:pt idx="106">
                  <c:v>8.3305267653170789E-5</c:v>
                </c:pt>
                <c:pt idx="107">
                  <c:v>8.4988002666609223E-5</c:v>
                </c:pt>
                <c:pt idx="108">
                  <c:v>8.6704725345796883E-5</c:v>
                </c:pt>
                <c:pt idx="109">
                  <c:v>8.8456122048968284E-5</c:v>
                </c:pt>
                <c:pt idx="110">
                  <c:v>9.0242892989996491E-5</c:v>
                </c:pt>
                <c:pt idx="111">
                  <c:v>9.2065752517899225E-5</c:v>
                </c:pt>
                <c:pt idx="112">
                  <c:v>9.3925429401974989E-5</c:v>
                </c:pt>
                <c:pt idx="113">
                  <c:v>9.5822667122682676E-5</c:v>
                </c:pt>
                <c:pt idx="114">
                  <c:v>9.775822416837979E-5</c:v>
                </c:pt>
                <c:pt idx="115">
                  <c:v>9.9732874338036705E-5</c:v>
                </c:pt>
                <c:pt idx="116">
                  <c:v>1.0174740705004756E-4</c:v>
                </c:pt>
                <c:pt idx="117">
                  <c:v>1.0380262765725957E-4</c:v>
                </c:pt>
                <c:pt idx="118">
                  <c:v>1.0589935776834579E-4</c:v>
                </c:pt>
                <c:pt idx="119">
                  <c:v>1.0803843557564868E-4</c:v>
                </c:pt>
                <c:pt idx="120">
                  <c:v>1.1022071618962433E-4</c:v>
                </c:pt>
                <c:pt idx="121">
                  <c:v>1.1244707198001968E-4</c:v>
                </c:pt>
                <c:pt idx="122">
                  <c:v>1.1471839292391793E-4</c:v>
                </c:pt>
                <c:pt idx="123">
                  <c:v>1.1703558696078969E-4</c:v>
                </c:pt>
                <c:pt idx="124">
                  <c:v>1.1939958035469063E-4</c:v>
                </c:pt>
                <c:pt idx="125">
                  <c:v>1.2181131806374879E-4</c:v>
                </c:pt>
                <c:pt idx="126">
                  <c:v>1.2427176411708779E-4</c:v>
                </c:pt>
                <c:pt idx="127">
                  <c:v>1.2678190199933467E-4</c:v>
                </c:pt>
                <c:pt idx="128">
                  <c:v>1.2934273504286513E-4</c:v>
                </c:pt>
                <c:pt idx="129">
                  <c:v>1.319552868279402E-4</c:v>
                </c:pt>
                <c:pt idx="130">
                  <c:v>1.3462060159089348E-4</c:v>
                </c:pt>
                <c:pt idx="131">
                  <c:v>1.3733974464052938E-4</c:v>
                </c:pt>
                <c:pt idx="132">
                  <c:v>1.4011380278289748E-4</c:v>
                </c:pt>
                <c:pt idx="133">
                  <c:v>1.4294388475461018E-4</c:v>
                </c:pt>
                <c:pt idx="134">
                  <c:v>1.458311216648753E-4</c:v>
                </c:pt>
                <c:pt idx="135">
                  <c:v>1.4877666744641759E-4</c:v>
                </c:pt>
                <c:pt idx="136">
                  <c:v>1.5178169931546719E-4</c:v>
                </c:pt>
                <c:pt idx="137">
                  <c:v>1.5484741824099677E-4</c:v>
                </c:pt>
                <c:pt idx="138">
                  <c:v>1.5797504942339192E-4</c:v>
                </c:pt>
                <c:pt idx="139">
                  <c:v>1.611658427827441E-4</c:v>
                </c:pt>
                <c:pt idx="140">
                  <c:v>1.6442107345695785E-4</c:v>
                </c:pt>
                <c:pt idx="141">
                  <c:v>1.6774204230986909E-4</c:v>
                </c:pt>
                <c:pt idx="142">
                  <c:v>1.7113007644957461E-4</c:v>
                </c:pt>
                <c:pt idx="143">
                  <c:v>1.7458652975717626E-4</c:v>
                </c:pt>
                <c:pt idx="144">
                  <c:v>1.781127834261489E-4</c:v>
                </c:pt>
                <c:pt idx="145">
                  <c:v>1.8171024651254336E-4</c:v>
                </c:pt>
                <c:pt idx="146">
                  <c:v>1.8538035649624178E-4</c:v>
                </c:pt>
                <c:pt idx="147">
                  <c:v>1.8912457985348512E-4</c:v>
                </c:pt>
                <c:pt idx="148">
                  <c:v>1.9294441264089873E-4</c:v>
                </c:pt>
                <c:pt idx="149">
                  <c:v>1.9684138109124464E-4</c:v>
                </c:pt>
                <c:pt idx="150">
                  <c:v>2.0081704222113552E-4</c:v>
                </c:pt>
                <c:pt idx="151">
                  <c:v>2.0487298445094794E-4</c:v>
                </c:pt>
                <c:pt idx="152">
                  <c:v>2.0901082823717926E-4</c:v>
                </c:pt>
                <c:pt idx="153">
                  <c:v>2.1323222671749519E-4</c:v>
                </c:pt>
                <c:pt idx="154">
                  <c:v>2.1753886636872186E-4</c:v>
                </c:pt>
                <c:pt idx="155">
                  <c:v>2.2193246767804024E-4</c:v>
                </c:pt>
                <c:pt idx="156">
                  <c:v>2.2641478582764545E-4</c:v>
                </c:pt>
                <c:pt idx="157">
                  <c:v>2.3098761139313937E-4</c:v>
                </c:pt>
                <c:pt idx="158">
                  <c:v>2.3565277105593054E-4</c:v>
                </c:pt>
                <c:pt idx="159">
                  <c:v>2.4041212832991954E-4</c:v>
                </c:pt>
                <c:pt idx="160">
                  <c:v>2.4526758430275377E-4</c:v>
                </c:pt>
                <c:pt idx="161">
                  <c:v>2.5022107839194313E-4</c:v>
                </c:pt>
                <c:pt idx="162">
                  <c:v>2.5527458911612984E-4</c:v>
                </c:pt>
                <c:pt idx="163">
                  <c:v>2.6043013488181597E-4</c:v>
                </c:pt>
                <c:pt idx="164">
                  <c:v>2.6568977478585364E-4</c:v>
                </c:pt>
                <c:pt idx="165">
                  <c:v>2.7105560943401326E-4</c:v>
                </c:pt>
                <c:pt idx="166">
                  <c:v>2.7652978177594739E-4</c:v>
                </c:pt>
                <c:pt idx="167">
                  <c:v>2.8211447795687669E-4</c:v>
                </c:pt>
                <c:pt idx="168">
                  <c:v>2.8781192818632984E-4</c:v>
                </c:pt>
                <c:pt idx="169">
                  <c:v>2.9362440762427448E-4</c:v>
                </c:pt>
                <c:pt idx="170">
                  <c:v>2.9955423728498669E-4</c:v>
                </c:pt>
                <c:pt idx="171">
                  <c:v>3.0560378495900746E-4</c:v>
                </c:pt>
                <c:pt idx="172">
                  <c:v>3.1177546615354781E-4</c:v>
                </c:pt>
                <c:pt idx="173">
                  <c:v>3.1807174505170453E-4</c:v>
                </c:pt>
                <c:pt idx="174">
                  <c:v>3.2449513549086284E-4</c:v>
                </c:pt>
                <c:pt idx="175">
                  <c:v>3.3104820196066235E-4</c:v>
                </c:pt>
                <c:pt idx="176">
                  <c:v>3.3773356062091536E-4</c:v>
                </c:pt>
                <c:pt idx="177">
                  <c:v>3.4455388033987158E-4</c:v>
                </c:pt>
                <c:pt idx="178">
                  <c:v>3.5151188375323107E-4</c:v>
                </c:pt>
                <c:pt idx="179">
                  <c:v>3.5861034834431594E-4</c:v>
                </c:pt>
                <c:pt idx="180">
                  <c:v>3.6585210754581856E-4</c:v>
                </c:pt>
                <c:pt idx="181">
                  <c:v>3.7324005186355159E-4</c:v>
                </c:pt>
                <c:pt idx="182">
                  <c:v>3.8077713002263454E-4</c:v>
                </c:pt>
                <c:pt idx="183">
                  <c:v>3.8846635013655974E-4</c:v>
                </c:pt>
                <c:pt idx="184">
                  <c:v>3.9631078089958743E-4</c:v>
                </c:pt>
                <c:pt idx="185">
                  <c:v>4.0431355280293082E-4</c:v>
                </c:pt>
                <c:pt idx="186">
                  <c:v>4.1247785937519846E-4</c:v>
                </c:pt>
                <c:pt idx="187">
                  <c:v>4.2080695844757263E-4</c:v>
                </c:pt>
                <c:pt idx="188">
                  <c:v>4.2930417344420933E-4</c:v>
                </c:pt>
                <c:pt idx="189">
                  <c:v>4.3797289469835524E-4</c:v>
                </c:pt>
                <c:pt idx="190">
                  <c:v>4.468165807946886E-4</c:v>
                </c:pt>
                <c:pt idx="191">
                  <c:v>4.5583875993839739E-4</c:v>
                </c:pt>
                <c:pt idx="192">
                  <c:v>4.6504303135152012E-4</c:v>
                </c:pt>
                <c:pt idx="193">
                  <c:v>4.7443306669708434E-4</c:v>
                </c:pt>
                <c:pt idx="194">
                  <c:v>4.8401261153158652E-4</c:v>
                </c:pt>
                <c:pt idx="195">
                  <c:v>4.9378548678636941E-4</c:v>
                </c:pt>
                <c:pt idx="196">
                  <c:v>5.0375559027846287E-4</c:v>
                </c:pt>
                <c:pt idx="197">
                  <c:v>5.1392689825146361E-4</c:v>
                </c:pt>
                <c:pt idx="198">
                  <c:v>5.2430346694704109E-4</c:v>
                </c:pt>
                <c:pt idx="199">
                  <c:v>5.3488943420766947E-4</c:v>
                </c:pt>
                <c:pt idx="200">
                  <c:v>5.4568902111119279E-4</c:v>
                </c:pt>
                <c:pt idx="201">
                  <c:v>5.567065336378465E-4</c:v>
                </c:pt>
                <c:pt idx="202">
                  <c:v>5.6794636437036564E-4</c:v>
                </c:pt>
                <c:pt idx="203">
                  <c:v>5.7941299422782991E-4</c:v>
                </c:pt>
                <c:pt idx="204">
                  <c:v>5.9111099423389101E-4</c:v>
                </c:pt>
                <c:pt idx="205">
                  <c:v>6.030450273200661E-4</c:v>
                </c:pt>
                <c:pt idx="206">
                  <c:v>6.1521985016476505E-4</c:v>
                </c:pt>
                <c:pt idx="207">
                  <c:v>6.2764031506875131E-4</c:v>
                </c:pt>
                <c:pt idx="208">
                  <c:v>6.403113718677489E-4</c:v>
                </c:pt>
                <c:pt idx="209">
                  <c:v>6.5323806988290014E-4</c:v>
                </c:pt>
                <c:pt idx="210">
                  <c:v>6.6642555990982792E-4</c:v>
                </c:pt>
                <c:pt idx="211">
                  <c:v>6.7987909624702672E-4</c:v>
                </c:pt>
                <c:pt idx="212">
                  <c:v>6.9360403876436651E-4</c:v>
                </c:pt>
                <c:pt idx="213">
                  <c:v>7.0760585501245985E-4</c:v>
                </c:pt>
                <c:pt idx="214">
                  <c:v>7.2189012237370534E-4</c:v>
                </c:pt>
                <c:pt idx="215">
                  <c:v>7.364625302557871E-4</c:v>
                </c:pt>
                <c:pt idx="216">
                  <c:v>7.5132888232846984E-4</c:v>
                </c:pt>
                <c:pt idx="217">
                  <c:v>7.664950988045023E-4</c:v>
                </c:pt>
                <c:pt idx="218">
                  <c:v>7.8196721876549666E-4</c:v>
                </c:pt>
                <c:pt idx="219">
                  <c:v>7.9775140253362609E-4</c:v>
                </c:pt>
                <c:pt idx="220">
                  <c:v>8.1385393409004209E-4</c:v>
                </c:pt>
                <c:pt idx="221">
                  <c:v>8.3028122354088273E-4</c:v>
                </c:pt>
                <c:pt idx="222">
                  <c:v>8.4703980963180708E-4</c:v>
                </c:pt>
                <c:pt idx="223">
                  <c:v>8.6413636231195783E-4</c:v>
                </c:pt>
                <c:pt idx="224">
                  <c:v>8.8157768534832001E-4</c:v>
                </c:pt>
                <c:pt idx="225">
                  <c:v>8.9937071899141516E-4</c:v>
                </c:pt>
                <c:pt idx="226">
                  <c:v>9.1752254269332836E-4</c:v>
                </c:pt>
                <c:pt idx="227">
                  <c:v>9.3604037787904226E-4</c:v>
                </c:pt>
                <c:pt idx="228">
                  <c:v>9.549315907721144E-4</c:v>
                </c:pt>
                <c:pt idx="229">
                  <c:v>9.7420369527570201E-4</c:v>
                </c:pt>
                <c:pt idx="230">
                  <c:v>9.9386435591001165E-4</c:v>
                </c:pt>
                <c:pt idx="231">
                  <c:v>1.01392139080721E-3</c:v>
                </c:pt>
                <c:pt idx="232">
                  <c:v>1.0343827747649136E-3</c:v>
                </c:pt>
                <c:pt idx="233">
                  <c:v>1.0552566423593325E-3</c:v>
                </c:pt>
                <c:pt idx="234">
                  <c:v>1.0765512911192082E-3</c:v>
                </c:pt>
                <c:pt idx="235">
                  <c:v>1.0982751847616939E-3</c:v>
                </c:pt>
                <c:pt idx="236">
                  <c:v>1.1204369564913159E-3</c:v>
                </c:pt>
                <c:pt idx="237">
                  <c:v>1.1430454123632311E-3</c:v>
                </c:pt>
                <c:pt idx="238">
                  <c:v>1.1661095347119501E-3</c:v>
                </c:pt>
                <c:pt idx="239">
                  <c:v>1.1896384856467828E-3</c:v>
                </c:pt>
                <c:pt idx="240">
                  <c:v>1.2136416106152152E-3</c:v>
                </c:pt>
                <c:pt idx="241">
                  <c:v>1.2381284420355197E-3</c:v>
                </c:pt>
                <c:pt idx="242">
                  <c:v>1.2631087029998471E-3</c:v>
                </c:pt>
                <c:pt idx="243">
                  <c:v>1.2885923110491449E-3</c:v>
                </c:pt>
                <c:pt idx="244">
                  <c:v>1.3145893820211952E-3</c:v>
                </c:pt>
                <c:pt idx="245">
                  <c:v>1.3411102339731602E-3</c:v>
                </c:pt>
                <c:pt idx="246">
                  <c:v>1.3681653911799721E-3</c:v>
                </c:pt>
                <c:pt idx="247">
                  <c:v>1.3957655882099983E-3</c:v>
                </c:pt>
                <c:pt idx="248">
                  <c:v>1.423921774079368E-3</c:v>
                </c:pt>
                <c:pt idx="249">
                  <c:v>1.4526451164864353E-3</c:v>
                </c:pt>
                <c:pt idx="250">
                  <c:v>1.481947006127807E-3</c:v>
                </c:pt>
                <c:pt idx="251">
                  <c:v>1.511839061097464E-3</c:v>
                </c:pt>
                <c:pt idx="252">
                  <c:v>1.542333131370445E-3</c:v>
                </c:pt>
                <c:pt idx="253">
                  <c:v>1.5734413033726738E-3</c:v>
                </c:pt>
                <c:pt idx="254">
                  <c:v>1.6051759046384435E-3</c:v>
                </c:pt>
                <c:pt idx="255">
                  <c:v>1.6375495085571884E-3</c:v>
                </c:pt>
                <c:pt idx="256">
                  <c:v>1.6705749392111066E-3</c:v>
                </c:pt>
                <c:pt idx="257">
                  <c:v>1.7042652763053132E-3</c:v>
                </c:pt>
                <c:pt idx="258">
                  <c:v>1.7386338601921402E-3</c:v>
                </c:pt>
                <c:pt idx="259">
                  <c:v>1.7736942969912906E-3</c:v>
                </c:pt>
                <c:pt idx="260">
                  <c:v>1.8094604638075617E-3</c:v>
                </c:pt>
                <c:pt idx="261">
                  <c:v>1.8459465140478386E-3</c:v>
                </c:pt>
                <c:pt idx="262">
                  <c:v>1.8831668828391661E-3</c:v>
                </c:pt>
                <c:pt idx="263">
                  <c:v>1.9211362925496292E-3</c:v>
                </c:pt>
                <c:pt idx="264">
                  <c:v>1.9598697584139132E-3</c:v>
                </c:pt>
                <c:pt idx="265">
                  <c:v>1.9993825942653167E-3</c:v>
                </c:pt>
                <c:pt idx="266">
                  <c:v>2.0396904183761491E-3</c:v>
                </c:pt>
                <c:pt idx="267">
                  <c:v>2.0808091594083306E-3</c:v>
                </c:pt>
                <c:pt idx="268">
                  <c:v>2.1227550624761853E-3</c:v>
                </c:pt>
                <c:pt idx="269">
                  <c:v>2.165544695323293E-3</c:v>
                </c:pt>
                <c:pt idx="270">
                  <c:v>2.2091949546154403E-3</c:v>
                </c:pt>
                <c:pt idx="271">
                  <c:v>2.253723072351603E-3</c:v>
                </c:pt>
                <c:pt idx="272">
                  <c:v>2.2991466223950372E-3</c:v>
                </c:pt>
                <c:pt idx="273">
                  <c:v>2.345483527126472E-3</c:v>
                </c:pt>
                <c:pt idx="274">
                  <c:v>2.392752064221531E-3</c:v>
                </c:pt>
                <c:pt idx="275">
                  <c:v>2.4409708735544326E-3</c:v>
                </c:pt>
                <c:pt idx="276">
                  <c:v>2.4901589642301429E-3</c:v>
                </c:pt>
                <c:pt idx="277">
                  <c:v>2.5403357217470873E-3</c:v>
                </c:pt>
                <c:pt idx="278">
                  <c:v>2.5915209152926463E-3</c:v>
                </c:pt>
                <c:pt idx="279">
                  <c:v>2.6437347051735892E-3</c:v>
                </c:pt>
                <c:pt idx="280">
                  <c:v>2.6969976503837313E-3</c:v>
                </c:pt>
                <c:pt idx="281">
                  <c:v>2.7513307163110072E-3</c:v>
                </c:pt>
                <c:pt idx="282">
                  <c:v>2.8067552825863104E-3</c:v>
                </c:pt>
                <c:pt idx="283">
                  <c:v>2.8632931510763379E-3</c:v>
                </c:pt>
                <c:pt idx="284">
                  <c:v>2.9209665540228065E-3</c:v>
                </c:pt>
                <c:pt idx="285">
                  <c:v>2.9797981623304053E-3</c:v>
                </c:pt>
                <c:pt idx="286">
                  <c:v>3.0398110940058113E-3</c:v>
                </c:pt>
                <c:pt idx="287">
                  <c:v>3.1010289227502413E-3</c:v>
                </c:pt>
                <c:pt idx="288">
                  <c:v>3.1634756867078813E-3</c:v>
                </c:pt>
                <c:pt idx="289">
                  <c:v>3.2271758973727279E-3</c:v>
                </c:pt>
                <c:pt idx="290">
                  <c:v>3.2921545486562158E-3</c:v>
                </c:pt>
                <c:pt idx="291">
                  <c:v>3.3584371261182197E-3</c:v>
                </c:pt>
                <c:pt idx="292">
                  <c:v>3.4260496163638385E-3</c:v>
                </c:pt>
                <c:pt idx="293">
                  <c:v>3.4950185166085887E-3</c:v>
                </c:pt>
                <c:pt idx="294">
                  <c:v>3.5653708444144615E-3</c:v>
                </c:pt>
                <c:pt idx="295">
                  <c:v>3.6371341475995023E-3</c:v>
                </c:pt>
                <c:pt idx="296">
                  <c:v>3.7103365143233997E-3</c:v>
                </c:pt>
                <c:pt idx="297">
                  <c:v>3.7850065833517823E-3</c:v>
                </c:pt>
                <c:pt idx="298">
                  <c:v>3.8611735545017382E-3</c:v>
                </c:pt>
                <c:pt idx="299">
                  <c:v>3.9388671992712856E-3</c:v>
                </c:pt>
                <c:pt idx="300">
                  <c:v>4.0181178716553329E-3</c:v>
                </c:pt>
                <c:pt idx="301">
                  <c:v>4.0989565191508828E-3</c:v>
                </c:pt>
                <c:pt idx="302">
                  <c:v>4.1814146939540466E-3</c:v>
                </c:pt>
                <c:pt idx="303">
                  <c:v>4.2655245643516337E-3</c:v>
                </c:pt>
                <c:pt idx="304">
                  <c:v>4.3513189263098967E-3</c:v>
                </c:pt>
                <c:pt idx="305">
                  <c:v>4.4388312152632255E-3</c:v>
                </c:pt>
                <c:pt idx="306">
                  <c:v>4.528095518105354E-3</c:v>
                </c:pt>
                <c:pt idx="307">
                  <c:v>4.6191465853859118E-3</c:v>
                </c:pt>
                <c:pt idx="308">
                  <c:v>4.7120198437148502E-3</c:v>
                </c:pt>
                <c:pt idx="309">
                  <c:v>4.8067514083776006E-3</c:v>
                </c:pt>
                <c:pt idx="310">
                  <c:v>4.9033780961635024E-3</c:v>
                </c:pt>
                <c:pt idx="311">
                  <c:v>5.0019374384102549E-3</c:v>
                </c:pt>
                <c:pt idx="312">
                  <c:v>5.1024676942670764E-3</c:v>
                </c:pt>
                <c:pt idx="313">
                  <c:v>5.2050078641791521E-3</c:v>
                </c:pt>
                <c:pt idx="314">
                  <c:v>5.3095977035961112E-3</c:v>
                </c:pt>
                <c:pt idx="315">
                  <c:v>5.4162777369070585E-3</c:v>
                </c:pt>
                <c:pt idx="316">
                  <c:v>5.5250892716048787E-3</c:v>
                </c:pt>
                <c:pt idx="317">
                  <c:v>5.6360744126822794E-3</c:v>
                </c:pt>
                <c:pt idx="318">
                  <c:v>5.7492760772622541E-3</c:v>
                </c:pt>
                <c:pt idx="319">
                  <c:v>5.8647380094653673E-3</c:v>
                </c:pt>
                <c:pt idx="320">
                  <c:v>5.982504795516503E-3</c:v>
                </c:pt>
                <c:pt idx="321">
                  <c:v>6.1026218790933675E-3</c:v>
                </c:pt>
                <c:pt idx="322">
                  <c:v>6.225135576919354E-3</c:v>
                </c:pt>
                <c:pt idx="323">
                  <c:v>6.3500930946029542E-3</c:v>
                </c:pt>
                <c:pt idx="324">
                  <c:v>6.4775425427262227E-3</c:v>
                </c:pt>
                <c:pt idx="325">
                  <c:v>6.6075329531843953E-3</c:v>
                </c:pt>
                <c:pt idx="326">
                  <c:v>6.7401142957790568E-3</c:v>
                </c:pt>
                <c:pt idx="327">
                  <c:v>6.8753374950668083E-3</c:v>
                </c:pt>
                <c:pt idx="328">
                  <c:v>7.0132544474657364E-3</c:v>
                </c:pt>
                <c:pt idx="329">
                  <c:v>7.1539180386214693E-3</c:v>
                </c:pt>
                <c:pt idx="330">
                  <c:v>7.2973821610349734E-3</c:v>
                </c:pt>
                <c:pt idx="331">
                  <c:v>7.4437017319537247E-3</c:v>
                </c:pt>
                <c:pt idx="332">
                  <c:v>7.5929327115282167E-3</c:v>
                </c:pt>
                <c:pt idx="333">
                  <c:v>7.7451321212352441E-3</c:v>
                </c:pt>
                <c:pt idx="334">
                  <c:v>7.9003580625697477E-3</c:v>
                </c:pt>
                <c:pt idx="335">
                  <c:v>8.0586697360064616E-3</c:v>
                </c:pt>
                <c:pt idx="336">
                  <c:v>8.2201274602327918E-3</c:v>
                </c:pt>
                <c:pt idx="337">
                  <c:v>8.3847926916541492E-3</c:v>
                </c:pt>
                <c:pt idx="338">
                  <c:v>8.5527280441726802E-3</c:v>
                </c:pt>
                <c:pt idx="339">
                  <c:v>8.7239973092404915E-3</c:v>
                </c:pt>
                <c:pt idx="340">
                  <c:v>8.8986654761879537E-3</c:v>
                </c:pt>
                <c:pt idx="341">
                  <c:v>9.0767987528278908E-3</c:v>
                </c:pt>
                <c:pt idx="342">
                  <c:v>9.2584645863359044E-3</c:v>
                </c:pt>
                <c:pt idx="343">
                  <c:v>9.4437316844073159E-3</c:v>
                </c:pt>
                <c:pt idx="344">
                  <c:v>9.6326700366905823E-3</c:v>
                </c:pt>
                <c:pt idx="345">
                  <c:v>9.8253509364973016E-3</c:v>
                </c:pt>
                <c:pt idx="346">
                  <c:v>1.0021847002788258E-2</c:v>
                </c:pt>
                <c:pt idx="347">
                  <c:v>1.0222232202435176E-2</c:v>
                </c:pt>
                <c:pt idx="348">
                  <c:v>1.0426581872757208E-2</c:v>
                </c:pt>
                <c:pt idx="349">
                  <c:v>1.0634972744331355E-2</c:v>
                </c:pt>
                <c:pt idx="350">
                  <c:v>1.0847482964075297E-2</c:v>
                </c:pt>
                <c:pt idx="351">
                  <c:v>1.106419211860139E-2</c:v>
                </c:pt>
                <c:pt idx="352">
                  <c:v>1.1285181257839661E-2</c:v>
                </c:pt>
                <c:pt idx="353">
                  <c:v>1.1510532918928095E-2</c:v>
                </c:pt>
                <c:pt idx="354">
                  <c:v>1.1740331150367355E-2</c:v>
                </c:pt>
                <c:pt idx="355">
                  <c:v>1.1974661536437588E-2</c:v>
                </c:pt>
                <c:pt idx="356">
                  <c:v>1.2213611221873892E-2</c:v>
                </c:pt>
                <c:pt idx="357">
                  <c:v>1.2457268936797316E-2</c:v>
                </c:pt>
                <c:pt idx="358">
                  <c:v>1.270572502189727E-2</c:v>
                </c:pt>
                <c:pt idx="359">
                  <c:v>1.2959071453861446E-2</c:v>
                </c:pt>
                <c:pt idx="360">
                  <c:v>1.3217401871048426E-2</c:v>
                </c:pt>
                <c:pt idx="361">
                  <c:v>1.3480811599397997E-2</c:v>
                </c:pt>
                <c:pt idx="362">
                  <c:v>1.3749397678573902E-2</c:v>
                </c:pt>
                <c:pt idx="363">
                  <c:v>1.4023258888332724E-2</c:v>
                </c:pt>
                <c:pt idx="364">
                  <c:v>1.4302495775112936E-2</c:v>
                </c:pt>
                <c:pt idx="365">
                  <c:v>1.4587210678836811E-2</c:v>
                </c:pt>
                <c:pt idx="366">
                  <c:v>1.4877507759918106E-2</c:v>
                </c:pt>
                <c:pt idx="367">
                  <c:v>1.517349302646725E-2</c:v>
                </c:pt>
                <c:pt idx="368">
                  <c:v>1.5475274361685816E-2</c:v>
                </c:pt>
                <c:pt idx="369">
                  <c:v>1.5782961551440822E-2</c:v>
                </c:pt>
                <c:pt idx="370">
                  <c:v>1.6096666312009518E-2</c:v>
                </c:pt>
                <c:pt idx="371">
                  <c:v>1.6416502317983857E-2</c:v>
                </c:pt>
                <c:pt idx="372">
                  <c:v>1.6742585230324146E-2</c:v>
                </c:pt>
                <c:pt idx="373">
                  <c:v>1.7075032724549584E-2</c:v>
                </c:pt>
                <c:pt idx="374">
                  <c:v>1.7413964519053922E-2</c:v>
                </c:pt>
                <c:pt idx="375">
                  <c:v>1.7759502403532457E-2</c:v>
                </c:pt>
                <c:pt idx="376">
                  <c:v>1.8111770267507047E-2</c:v>
                </c:pt>
                <c:pt idx="377">
                  <c:v>1.84708941289339E-2</c:v>
                </c:pt>
                <c:pt idx="378">
                  <c:v>1.8837002162879122E-2</c:v>
                </c:pt>
                <c:pt idx="379">
                  <c:v>1.9210224730245189E-2</c:v>
                </c:pt>
                <c:pt idx="380">
                  <c:v>1.959069440653155E-2</c:v>
                </c:pt>
                <c:pt idx="381">
                  <c:v>1.9978546010610734E-2</c:v>
                </c:pt>
                <c:pt idx="382">
                  <c:v>2.0373916633501386E-2</c:v>
                </c:pt>
                <c:pt idx="383">
                  <c:v>2.0776945667117595E-2</c:v>
                </c:pt>
                <c:pt idx="384">
                  <c:v>2.1187774832974036E-2</c:v>
                </c:pt>
                <c:pt idx="385">
                  <c:v>2.160654821082432E-2</c:v>
                </c:pt>
                <c:pt idx="386">
                  <c:v>2.2033412267209618E-2</c:v>
                </c:pt>
                <c:pt idx="387">
                  <c:v>2.2468515883893415E-2</c:v>
                </c:pt>
                <c:pt idx="388">
                  <c:v>2.2912010386156513E-2</c:v>
                </c:pt>
                <c:pt idx="389">
                  <c:v>2.3364049570926346E-2</c:v>
                </c:pt>
                <c:pt idx="390">
                  <c:v>2.3824789734712071E-2</c:v>
                </c:pt>
                <c:pt idx="391">
                  <c:v>2.4294389701317167E-2</c:v>
                </c:pt>
                <c:pt idx="392">
                  <c:v>2.4773010849298449E-2</c:v>
                </c:pt>
                <c:pt idx="393">
                  <c:v>2.5260817139140593E-2</c:v>
                </c:pt>
                <c:pt idx="394">
                  <c:v>2.5757975140112445E-2</c:v>
                </c:pt>
                <c:pt idx="395">
                  <c:v>2.6264654056771513E-2</c:v>
                </c:pt>
                <c:pt idx="396">
                  <c:v>2.6781025755079964E-2</c:v>
                </c:pt>
                <c:pt idx="397">
                  <c:v>2.730726478809576E-2</c:v>
                </c:pt>
                <c:pt idx="398">
                  <c:v>2.784354842119921E-2</c:v>
                </c:pt>
                <c:pt idx="399">
                  <c:v>2.839005665681554E-2</c:v>
                </c:pt>
                <c:pt idx="400">
                  <c:v>2.8946972258590657E-2</c:v>
                </c:pt>
                <c:pt idx="401">
                  <c:v>2.9514480774977491E-2</c:v>
                </c:pt>
                <c:pt idx="402">
                  <c:v>3.0092770562186968E-2</c:v>
                </c:pt>
                <c:pt idx="403">
                  <c:v>3.0682032806457014E-2</c:v>
                </c:pt>
                <c:pt idx="404">
                  <c:v>3.1282461545591438E-2</c:v>
                </c:pt>
                <c:pt idx="405">
                  <c:v>3.1894253689717517E-2</c:v>
                </c:pt>
                <c:pt idx="406">
                  <c:v>3.2517609041210781E-2</c:v>
                </c:pt>
                <c:pt idx="407">
                  <c:v>3.3152730313732441E-2</c:v>
                </c:pt>
                <c:pt idx="408">
                  <c:v>3.3799823150324482E-2</c:v>
                </c:pt>
                <c:pt idx="409">
                  <c:v>3.4459096140503527E-2</c:v>
                </c:pt>
                <c:pt idx="410">
                  <c:v>3.5130760836294621E-2</c:v>
                </c:pt>
                <c:pt idx="411">
                  <c:v>3.5815031767142957E-2</c:v>
                </c:pt>
                <c:pt idx="412">
                  <c:v>3.6512126453639666E-2</c:v>
                </c:pt>
                <c:pt idx="413">
                  <c:v>3.7222265419996826E-2</c:v>
                </c:pt>
                <c:pt idx="414">
                  <c:v>3.7945672205202813E-2</c:v>
                </c:pt>
                <c:pt idx="415">
                  <c:v>3.8682573372789131E-2</c:v>
                </c:pt>
                <c:pt idx="416">
                  <c:v>3.943319851913616E-2</c:v>
                </c:pt>
                <c:pt idx="417">
                  <c:v>4.019778028024476E-2</c:v>
                </c:pt>
                <c:pt idx="418">
                  <c:v>4.0976554336896474E-2</c:v>
                </c:pt>
                <c:pt idx="419">
                  <c:v>4.176975941812492E-2</c:v>
                </c:pt>
                <c:pt idx="420">
                  <c:v>4.2577637302917318E-2</c:v>
                </c:pt>
                <c:pt idx="421">
                  <c:v>4.3400432820064686E-2</c:v>
                </c:pt>
                <c:pt idx="422">
                  <c:v>4.4238393846074378E-2</c:v>
                </c:pt>
                <c:pt idx="423">
                  <c:v>4.5091771301059583E-2</c:v>
                </c:pt>
                <c:pt idx="424">
                  <c:v>4.5960819142515381E-2</c:v>
                </c:pt>
                <c:pt idx="425">
                  <c:v>4.684579435689179E-2</c:v>
                </c:pt>
                <c:pt idx="426">
                  <c:v>4.7746956948868685E-2</c:v>
                </c:pt>
                <c:pt idx="427">
                  <c:v>4.8664569928238435E-2</c:v>
                </c:pt>
                <c:pt idx="428">
                  <c:v>4.9598899294297782E-2</c:v>
                </c:pt>
                <c:pt idx="429">
                  <c:v>5.0550214017650537E-2</c:v>
                </c:pt>
                <c:pt idx="430">
                  <c:v>5.1518786019317926E-2</c:v>
                </c:pt>
                <c:pt idx="431">
                  <c:v>5.2504890147054173E-2</c:v>
                </c:pt>
                <c:pt idx="432">
                  <c:v>5.3508804148760719E-2</c:v>
                </c:pt>
                <c:pt idx="433">
                  <c:v>5.453080864289294E-2</c:v>
                </c:pt>
                <c:pt idx="434">
                  <c:v>5.5571187085748479E-2</c:v>
                </c:pt>
                <c:pt idx="435">
                  <c:v>5.6630225735527173E-2</c:v>
                </c:pt>
                <c:pt idx="436">
                  <c:v>5.7708213613049196E-2</c:v>
                </c:pt>
                <c:pt idx="437">
                  <c:v>5.8805442459018122E-2</c:v>
                </c:pt>
                <c:pt idx="438">
                  <c:v>5.9922206687711428E-2</c:v>
                </c:pt>
                <c:pt idx="439">
                  <c:v>6.105880333698268E-2</c:v>
                </c:pt>
                <c:pt idx="440">
                  <c:v>6.2215532014456086E-2</c:v>
                </c:pt>
                <c:pt idx="441">
                  <c:v>6.339269483979354E-2</c:v>
                </c:pt>
                <c:pt idx="442">
                  <c:v>6.4590596382914922E-2</c:v>
                </c:pt>
                <c:pt idx="443">
                  <c:v>6.5809543598047845E-2</c:v>
                </c:pt>
                <c:pt idx="444">
                  <c:v>6.7049845753486589E-2</c:v>
                </c:pt>
                <c:pt idx="445">
                  <c:v>6.8311814356935632E-2</c:v>
                </c:pt>
                <c:pt idx="446">
                  <c:v>6.9595763076316833E-2</c:v>
                </c:pt>
                <c:pt idx="447">
                  <c:v>7.0902007655914284E-2</c:v>
                </c:pt>
                <c:pt idx="448">
                  <c:v>7.2230865827735538E-2</c:v>
                </c:pt>
                <c:pt idx="449">
                  <c:v>7.3582657217964711E-2</c:v>
                </c:pt>
                <c:pt idx="450">
                  <c:v>7.4957703248386645E-2</c:v>
                </c:pt>
                <c:pt idx="451">
                  <c:v>7.6356327032658045E-2</c:v>
                </c:pt>
                <c:pt idx="452">
                  <c:v>7.7778853267306686E-2</c:v>
                </c:pt>
                <c:pt idx="453">
                  <c:v>7.922560811733749E-2</c:v>
                </c:pt>
                <c:pt idx="454">
                  <c:v>8.0696919096329742E-2</c:v>
                </c:pt>
                <c:pt idx="455">
                  <c:v>8.2193114940906503E-2</c:v>
                </c:pt>
                <c:pt idx="456">
                  <c:v>8.3714525479464633E-2</c:v>
                </c:pt>
                <c:pt idx="457">
                  <c:v>8.5261481495052346E-2</c:v>
                </c:pt>
                <c:pt idx="458">
                  <c:v>8.6834314582287769E-2</c:v>
                </c:pt>
                <c:pt idx="459">
                  <c:v>8.8433356998211213E-2</c:v>
                </c:pt>
                <c:pt idx="460">
                  <c:v>9.0058941506970733E-2</c:v>
                </c:pt>
                <c:pt idx="461">
                  <c:v>9.1711401218242949E-2</c:v>
                </c:pt>
                <c:pt idx="462">
                  <c:v>9.3391069419297257E-2</c:v>
                </c:pt>
                <c:pt idx="463">
                  <c:v>9.5098279400613162E-2</c:v>
                </c:pt>
                <c:pt idx="464">
                  <c:v>9.6833364274969594E-2</c:v>
                </c:pt>
                <c:pt idx="465">
                  <c:v>9.8596656789928697E-2</c:v>
                </c:pt>
                <c:pt idx="466">
                  <c:v>0.10038848913364239</c:v>
                </c:pt>
                <c:pt idx="467">
                  <c:v>0.10220919273392</c:v>
                </c:pt>
                <c:pt idx="468">
                  <c:v>0.10405909805049744</c:v>
                </c:pt>
                <c:pt idx="469">
                  <c:v>0.10593853436046098</c:v>
                </c:pt>
                <c:pt idx="470">
                  <c:v>0.10784782953678347</c:v>
                </c:pt>
                <c:pt idx="471">
                  <c:v>0.10978730981994364</c:v>
                </c:pt>
                <c:pt idx="472">
                  <c:v>0.11175729958260312</c:v>
                </c:pt>
                <c:pt idx="473">
                  <c:v>0.11375812108733081</c:v>
                </c:pt>
                <c:pt idx="474">
                  <c:v>0.11579009423737166</c:v>
                </c:pt>
                <c:pt idx="475">
                  <c:v>0.11785353632047067</c:v>
                </c:pt>
                <c:pt idx="476">
                  <c:v>0.11994876174577117</c:v>
                </c:pt>
                <c:pt idx="477">
                  <c:v>0.12207608177382145</c:v>
                </c:pt>
                <c:pt idx="478">
                  <c:v>0.12423580423973594</c:v>
                </c:pt>
                <c:pt idx="479">
                  <c:v>0.12642823326957139</c:v>
                </c:pt>
                <c:pt idx="480">
                  <c:v>0.12865366898998976</c:v>
                </c:pt>
                <c:pt idx="481">
                  <c:v>0.13091240723129766</c:v>
                </c:pt>
                <c:pt idx="482">
                  <c:v>0.13320473922396467</c:v>
                </c:pt>
                <c:pt idx="483">
                  <c:v>0.1355309512887426</c:v>
                </c:pt>
                <c:pt idx="484">
                  <c:v>0.13789132452051736</c:v>
                </c:pt>
                <c:pt idx="485">
                  <c:v>0.14028613446604946</c:v>
                </c:pt>
                <c:pt idx="486">
                  <c:v>0.14271565079577092</c:v>
                </c:pt>
                <c:pt idx="487">
                  <c:v>0.14518013696983001</c:v>
                </c:pt>
                <c:pt idx="488">
                  <c:v>0.14767984989858612</c:v>
                </c:pt>
                <c:pt idx="489">
                  <c:v>0.1502150395977836</c:v>
                </c:pt>
                <c:pt idx="490">
                  <c:v>0.15278594883864907</c:v>
                </c:pt>
                <c:pt idx="491">
                  <c:v>0.15539281279317518</c:v>
                </c:pt>
                <c:pt idx="492">
                  <c:v>0.15803585867488013</c:v>
                </c:pt>
                <c:pt idx="493">
                  <c:v>0.16071530537534395</c:v>
                </c:pt>
                <c:pt idx="494">
                  <c:v>0.16343136309685188</c:v>
                </c:pt>
                <c:pt idx="495">
                  <c:v>0.16618423298149013</c:v>
                </c:pt>
                <c:pt idx="496">
                  <c:v>0.16897410673706711</c:v>
                </c:pt>
                <c:pt idx="497">
                  <c:v>0.17180116626024675</c:v>
                </c:pt>
                <c:pt idx="498">
                  <c:v>0.17466558325730983</c:v>
                </c:pt>
                <c:pt idx="499">
                  <c:v>0.17756751886297553</c:v>
                </c:pt>
                <c:pt idx="500">
                  <c:v>0.18050712325774329</c:v>
                </c:pt>
                <c:pt idx="501">
                  <c:v>0.18348453528422826</c:v>
                </c:pt>
                <c:pt idx="502">
                  <c:v>0.18649988206299364</c:v>
                </c:pt>
                <c:pt idx="503">
                  <c:v>0.18955327860839874</c:v>
                </c:pt>
                <c:pt idx="504">
                  <c:v>0.19264482744500885</c:v>
                </c:pt>
                <c:pt idx="505">
                  <c:v>0.19577461822512446</c:v>
                </c:pt>
                <c:pt idx="506">
                  <c:v>0.19894272734801824</c:v>
                </c:pt>
                <c:pt idx="507">
                  <c:v>0.20214921758147933</c:v>
                </c:pt>
                <c:pt idx="508">
                  <c:v>0.20539413768629247</c:v>
                </c:pt>
                <c:pt idx="509">
                  <c:v>0.20867752204428655</c:v>
                </c:pt>
                <c:pt idx="510">
                  <c:v>0.21199939029061757</c:v>
                </c:pt>
                <c:pt idx="511">
                  <c:v>0.21535974695095639</c:v>
                </c:pt>
                <c:pt idx="512">
                  <c:v>0.21875858108427965</c:v>
                </c:pt>
                <c:pt idx="513">
                  <c:v>0.22219586593196289</c:v>
                </c:pt>
                <c:pt idx="514">
                  <c:v>0.22567155857390156</c:v>
                </c:pt>
                <c:pt idx="515">
                  <c:v>0.22918559959239079</c:v>
                </c:pt>
                <c:pt idx="516">
                  <c:v>0.23273791274450606</c:v>
                </c:pt>
                <c:pt idx="517">
                  <c:v>0.23632840464374258</c:v>
                </c:pt>
                <c:pt idx="518">
                  <c:v>0.23995696445166903</c:v>
                </c:pt>
                <c:pt idx="519">
                  <c:v>0.24362346358036782</c:v>
                </c:pt>
                <c:pt idx="520">
                  <c:v>0.24732775540643123</c:v>
                </c:pt>
                <c:pt idx="521">
                  <c:v>0.25106967499729282</c:v>
                </c:pt>
                <c:pt idx="522">
                  <c:v>0.2548490388506649</c:v>
                </c:pt>
                <c:pt idx="523">
                  <c:v>0.2586656446478614</c:v>
                </c:pt>
                <c:pt idx="524">
                  <c:v>0.26251927102177491</c:v>
                </c:pt>
                <c:pt idx="525">
                  <c:v>0.26640967734027893</c:v>
                </c:pt>
                <c:pt idx="526">
                  <c:v>0.27033660350580851</c:v>
                </c:pt>
                <c:pt idx="527">
                  <c:v>0.27429976977187304</c:v>
                </c:pt>
                <c:pt idx="528">
                  <c:v>0.2782988765772344</c:v>
                </c:pt>
                <c:pt idx="529">
                  <c:v>0.28233360439847871</c:v>
                </c:pt>
                <c:pt idx="530">
                  <c:v>0.28640361362167938</c:v>
                </c:pt>
                <c:pt idx="531">
                  <c:v>0.2905085444338435</c:v>
                </c:pt>
                <c:pt idx="532">
                  <c:v>0.29464801673480073</c:v>
                </c:pt>
                <c:pt idx="533">
                  <c:v>0.29882163007018064</c:v>
                </c:pt>
                <c:pt idx="534">
                  <c:v>0.30302896358608222</c:v>
                </c:pt>
                <c:pt idx="535">
                  <c:v>0.30726957600602578</c:v>
                </c:pt>
                <c:pt idx="536">
                  <c:v>0.31154300563073278</c:v>
                </c:pt>
                <c:pt idx="537">
                  <c:v>0.31584877036125608</c:v>
                </c:pt>
                <c:pt idx="538">
                  <c:v>0.32018636774593251</c:v>
                </c:pt>
                <c:pt idx="539">
                  <c:v>0.32455527505160398</c:v>
                </c:pt>
                <c:pt idx="540">
                  <c:v>0.32895494935950359</c:v>
                </c:pt>
                <c:pt idx="541">
                  <c:v>0.33338482768615907</c:v>
                </c:pt>
                <c:pt idx="542">
                  <c:v>0.33784432712962931</c:v>
                </c:pt>
                <c:pt idx="543">
                  <c:v>0.34233284504132522</c:v>
                </c:pt>
                <c:pt idx="544">
                  <c:v>0.34684975922363431</c:v>
                </c:pt>
                <c:pt idx="545">
                  <c:v>0.3513944281534998</c:v>
                </c:pt>
                <c:pt idx="546">
                  <c:v>0.3559661912320693</c:v>
                </c:pt>
                <c:pt idx="547">
                  <c:v>0.36056436906045308</c:v>
                </c:pt>
                <c:pt idx="548">
                  <c:v>0.36518826374159319</c:v>
                </c:pt>
                <c:pt idx="549">
                  <c:v>0.36983715920817456</c:v>
                </c:pt>
                <c:pt idx="550">
                  <c:v>0.37451032157646075</c:v>
                </c:pt>
                <c:pt idx="551">
                  <c:v>0.37920699952586645</c:v>
                </c:pt>
                <c:pt idx="552">
                  <c:v>0.38392642470402766</c:v>
                </c:pt>
                <c:pt idx="553">
                  <c:v>0.38866781215706375</c:v>
                </c:pt>
                <c:pt idx="554">
                  <c:v>0.39343036078467153</c:v>
                </c:pt>
                <c:pt idx="555">
                  <c:v>0.39821325381961958</c:v>
                </c:pt>
                <c:pt idx="556">
                  <c:v>0.40301565933116079</c:v>
                </c:pt>
                <c:pt idx="557">
                  <c:v>0.40783673075181287</c:v>
                </c:pt>
                <c:pt idx="558">
                  <c:v>0.41267560742690595</c:v>
                </c:pt>
                <c:pt idx="559">
                  <c:v>0.41753141518622178</c:v>
                </c:pt>
                <c:pt idx="560">
                  <c:v>0.4224032669370088</c:v>
                </c:pt>
                <c:pt idx="561">
                  <c:v>0.42729026327758601</c:v>
                </c:pt>
                <c:pt idx="562">
                  <c:v>0.43219149313070654</c:v>
                </c:pt>
                <c:pt idx="563">
                  <c:v>0.43710603439578222</c:v>
                </c:pt>
                <c:pt idx="564">
                  <c:v>0.44203295461903547</c:v>
                </c:pt>
                <c:pt idx="565">
                  <c:v>0.44697131168058513</c:v>
                </c:pt>
                <c:pt idx="566">
                  <c:v>0.4519201544974254</c:v>
                </c:pt>
                <c:pt idx="567">
                  <c:v>0.45687852374122506</c:v>
                </c:pt>
                <c:pt idx="568">
                  <c:v>0.46184545256981097</c:v>
                </c:pt>
                <c:pt idx="569">
                  <c:v>0.46681996737118325</c:v>
                </c:pt>
                <c:pt idx="570">
                  <c:v>0.4718010885188576</c:v>
                </c:pt>
                <c:pt idx="571">
                  <c:v>0.47678783113731082</c:v>
                </c:pt>
                <c:pt idx="572">
                  <c:v>0.48177920587626166</c:v>
                </c:pt>
                <c:pt idx="573">
                  <c:v>0.48677421969250928</c:v>
                </c:pt>
                <c:pt idx="574">
                  <c:v>0.49177187663801636</c:v>
                </c:pt>
                <c:pt idx="575">
                  <c:v>0.49677117865291948</c:v>
                </c:pt>
                <c:pt idx="576">
                  <c:v>0.50177112636211907</c:v>
                </c:pt>
                <c:pt idx="577">
                  <c:v>0.50677071987410405</c:v>
                </c:pt>
                <c:pt idx="578">
                  <c:v>0.51176895958065383</c:v>
                </c:pt>
                <c:pt idx="579">
                  <c:v>0.51676484695606073</c:v>
                </c:pt>
                <c:pt idx="580">
                  <c:v>0.52175738535451077</c:v>
                </c:pt>
                <c:pt idx="581">
                  <c:v>0.52674558080427625</c:v>
                </c:pt>
                <c:pt idx="582">
                  <c:v>0.53172844279737097</c:v>
                </c:pt>
                <c:pt idx="583">
                  <c:v>0.53670498507334863</c:v>
                </c:pt>
                <c:pt idx="584">
                  <c:v>0.54167422639591933</c:v>
                </c:pt>
                <c:pt idx="585">
                  <c:v>0.54663519132110183</c:v>
                </c:pt>
                <c:pt idx="586">
                  <c:v>0.55158691095563939</c:v>
                </c:pt>
                <c:pt idx="587">
                  <c:v>0.55652842370444366</c:v>
                </c:pt>
                <c:pt idx="588">
                  <c:v>0.56145877600585414</c:v>
                </c:pt>
                <c:pt idx="589">
                  <c:v>0.56637702305354309</c:v>
                </c:pt>
                <c:pt idx="590">
                  <c:v>0.57128222950393004</c:v>
                </c:pt>
                <c:pt idx="591">
                  <c:v>0.57617347016800879</c:v>
                </c:pt>
                <c:pt idx="592">
                  <c:v>0.58104983068654326</c:v>
                </c:pt>
                <c:pt idx="593">
                  <c:v>0.58591040818761686</c:v>
                </c:pt>
                <c:pt idx="594">
                  <c:v>0.59075431192558936</c:v>
                </c:pt>
                <c:pt idx="595">
                  <c:v>0.59558066390054898</c:v>
                </c:pt>
                <c:pt idx="596">
                  <c:v>0.60038859945741496</c:v>
                </c:pt>
                <c:pt idx="597">
                  <c:v>0.60517726786388659</c:v>
                </c:pt>
                <c:pt idx="598">
                  <c:v>0.60994583286650139</c:v>
                </c:pt>
                <c:pt idx="599">
                  <c:v>0.61469347322411816</c:v>
                </c:pt>
                <c:pt idx="600">
                  <c:v>0.61941938321820356</c:v>
                </c:pt>
                <c:pt idx="601">
                  <c:v>0.62412277313935194</c:v>
                </c:pt>
                <c:pt idx="602">
                  <c:v>0.62880286974953958</c:v>
                </c:pt>
                <c:pt idx="603">
                  <c:v>0.63345891671966525</c:v>
                </c:pt>
                <c:pt idx="604">
                  <c:v>0.63809017504200227</c:v>
                </c:pt>
                <c:pt idx="605">
                  <c:v>0.64269592341723047</c:v>
                </c:pt>
                <c:pt idx="606">
                  <c:v>0.64727545861579761</c:v>
                </c:pt>
                <c:pt idx="607">
                  <c:v>0.6518280958134024</c:v>
                </c:pt>
                <c:pt idx="608">
                  <c:v>0.65635316890046724</c:v>
                </c:pt>
                <c:pt idx="609">
                  <c:v>0.66085003076551241</c:v>
                </c:pt>
                <c:pt idx="610">
                  <c:v>0.66531805355241269</c:v>
                </c:pt>
                <c:pt idx="611">
                  <c:v>0.66975662889156817</c:v>
                </c:pt>
                <c:pt idx="612">
                  <c:v>0.67416516810508365</c:v>
                </c:pt>
                <c:pt idx="613">
                  <c:v>0.67854310238609206</c:v>
                </c:pt>
                <c:pt idx="614">
                  <c:v>0.6828898829524257</c:v>
                </c:pt>
                <c:pt idx="615">
                  <c:v>0.68720498117487339</c:v>
                </c:pt>
                <c:pt idx="616">
                  <c:v>0.69148788868032918</c:v>
                </c:pt>
                <c:pt idx="617">
                  <c:v>0.69573811743016267</c:v>
                </c:pt>
                <c:pt idx="618">
                  <c:v>0.69995519977420473</c:v>
                </c:pt>
                <c:pt idx="619">
                  <c:v>0.70413868848077477</c:v>
                </c:pt>
                <c:pt idx="620">
                  <c:v>0.70828815674321532</c:v>
                </c:pt>
                <c:pt idx="621">
                  <c:v>0.71240319816344577</c:v>
                </c:pt>
                <c:pt idx="622">
                  <c:v>0.7164834267130693</c:v>
                </c:pt>
                <c:pt idx="623">
                  <c:v>0.72052847667261177</c:v>
                </c:pt>
                <c:pt idx="624">
                  <c:v>0.72453800254949319</c:v>
                </c:pt>
                <c:pt idx="625">
                  <c:v>0.72851167897536795</c:v>
                </c:pt>
                <c:pt idx="626">
                  <c:v>0.73244920058348639</c:v>
                </c:pt>
                <c:pt idx="627">
                  <c:v>0.73635028186675855</c:v>
                </c:pt>
                <c:pt idx="628">
                  <c:v>0.74021465701722122</c:v>
                </c:pt>
                <c:pt idx="629">
                  <c:v>0.74404207974762715</c:v>
                </c:pt>
                <c:pt idx="630">
                  <c:v>0.74783232309588421</c:v>
                </c:pt>
                <c:pt idx="631">
                  <c:v>0.75158517921309698</c:v>
                </c:pt>
                <c:pt idx="632">
                  <c:v>0.75530045913596033</c:v>
                </c:pt>
                <c:pt idx="633">
                  <c:v>0.75897799254427722</c:v>
                </c:pt>
                <c:pt idx="634">
                  <c:v>0.76261762750436413</c:v>
                </c:pt>
                <c:pt idx="635">
                  <c:v>0.76621923019912308</c:v>
                </c:pt>
                <c:pt idx="636">
                  <c:v>0.76978268464555211</c:v>
                </c:pt>
                <c:pt idx="637">
                  <c:v>0.77330789240047793</c:v>
                </c:pt>
                <c:pt idx="638">
                  <c:v>0.77679477225527294</c:v>
                </c:pt>
                <c:pt idx="639">
                  <c:v>0.78024325992033616</c:v>
                </c:pt>
                <c:pt idx="640">
                  <c:v>0.78365330770009334</c:v>
                </c:pt>
                <c:pt idx="641">
                  <c:v>0.78702488415928018</c:v>
                </c:pt>
                <c:pt idx="642">
                  <c:v>0.79035797378124772</c:v>
                </c:pt>
                <c:pt idx="643">
                  <c:v>0.79365257661903033</c:v>
                </c:pt>
                <c:pt idx="644">
                  <c:v>0.79690870793989976</c:v>
                </c:pt>
                <c:pt idx="645">
                  <c:v>0.8001263978641141</c:v>
                </c:pt>
                <c:pt idx="646">
                  <c:v>0.80330569099856108</c:v>
                </c:pt>
                <c:pt idx="647">
                  <c:v>0.80644664606597216</c:v>
                </c:pt>
                <c:pt idx="648">
                  <c:v>0.80954933553037511</c:v>
                </c:pt>
                <c:pt idx="649">
                  <c:v>0.8126138452194277</c:v>
                </c:pt>
                <c:pt idx="650">
                  <c:v>0.81564027394426597</c:v>
                </c:pt>
                <c:pt idx="651">
                  <c:v>0.81862873311746998</c:v>
                </c:pt>
                <c:pt idx="652">
                  <c:v>0.82157934636974017</c:v>
                </c:pt>
                <c:pt idx="653">
                  <c:v>0.82449224916585151</c:v>
                </c:pt>
                <c:pt idx="654">
                  <c:v>0.82736758842043745</c:v>
                </c:pt>
                <c:pt idx="655">
                  <c:v>0.83020552211412613</c:v>
                </c:pt>
                <c:pt idx="656">
                  <c:v>0.83300621891053672</c:v>
                </c:pt>
                <c:pt idx="657">
                  <c:v>0.8357698577746222</c:v>
                </c:pt>
                <c:pt idx="658">
                  <c:v>0.83849662759282018</c:v>
                </c:pt>
                <c:pt idx="659">
                  <c:v>0.84118672679545059</c:v>
                </c:pt>
                <c:pt idx="660">
                  <c:v>0.84384036298178267</c:v>
                </c:pt>
                <c:pt idx="661">
                  <c:v>0.84645775254816513</c:v>
                </c:pt>
                <c:pt idx="662">
                  <c:v>0.84903912031959994</c:v>
                </c:pt>
                <c:pt idx="663">
                  <c:v>0.85158469918510871</c:v>
                </c:pt>
                <c:pt idx="664">
                  <c:v>0.85409472973722766</c:v>
                </c:pt>
                <c:pt idx="665">
                  <c:v>0.8565694599159418</c:v>
                </c:pt>
                <c:pt idx="666">
                  <c:v>0.85900914465735212</c:v>
                </c:pt>
                <c:pt idx="667">
                  <c:v>0.86141404554734136</c:v>
                </c:pt>
                <c:pt idx="668">
                  <c:v>0.86378443048049525</c:v>
                </c:pt>
                <c:pt idx="669">
                  <c:v>0.86612057332450543</c:v>
                </c:pt>
                <c:pt idx="670">
                  <c:v>0.86842275359026944</c:v>
                </c:pt>
                <c:pt idx="671">
                  <c:v>0.87069125610788101</c:v>
                </c:pt>
                <c:pt idx="672">
                  <c:v>0.87292637070868251</c:v>
                </c:pt>
                <c:pt idx="673">
                  <c:v>0.87512839191354308</c:v>
                </c:pt>
                <c:pt idx="674">
                  <c:v>0.87729761862749711</c:v>
                </c:pt>
                <c:pt idx="675">
                  <c:v>0.87943435384087232</c:v>
                </c:pt>
                <c:pt idx="676">
                  <c:v>0.88153890433701132</c:v>
                </c:pt>
                <c:pt idx="677">
                  <c:v>0.88361158040668264</c:v>
                </c:pt>
                <c:pt idx="678">
                  <c:v>0.88565269556925563</c:v>
                </c:pt>
                <c:pt idx="679">
                  <c:v>0.88766256630070794</c:v>
                </c:pt>
                <c:pt idx="680">
                  <c:v>0.88964151176850947</c:v>
                </c:pt>
                <c:pt idx="681">
                  <c:v>0.89158985357342446</c:v>
                </c:pt>
                <c:pt idx="682">
                  <c:v>0.89350791549825437</c:v>
                </c:pt>
                <c:pt idx="683">
                  <c:v>0.89539602326353374</c:v>
                </c:pt>
                <c:pt idx="684">
                  <c:v>0.89725450429018172</c:v>
                </c:pt>
                <c:pt idx="685">
                  <c:v>0.89908368746909906</c:v>
                </c:pt>
                <c:pt idx="686">
                  <c:v>0.90088390293768927</c:v>
                </c:pt>
                <c:pt idx="687">
                  <c:v>0.90265548186327993</c:v>
                </c:pt>
                <c:pt idx="688">
                  <c:v>0.90439875623340027</c:v>
                </c:pt>
                <c:pt idx="689">
                  <c:v>0.90611405865287176</c:v>
                </c:pt>
                <c:pt idx="690">
                  <c:v>0.90780172214765664</c:v>
                </c:pt>
                <c:pt idx="691">
                  <c:v>0.90946207997540196</c:v>
                </c:pt>
                <c:pt idx="692">
                  <c:v>0.91109546544261089</c:v>
                </c:pt>
                <c:pt idx="693">
                  <c:v>0.91270221172836519</c:v>
                </c:pt>
                <c:pt idx="694">
                  <c:v>0.91428265171451817</c:v>
                </c:pt>
                <c:pt idx="695">
                  <c:v>0.91583711782227195</c:v>
                </c:pt>
                <c:pt idx="696">
                  <c:v>0.91736594185504694</c:v>
                </c:pt>
                <c:pt idx="697">
                  <c:v>0.91886945484754601</c:v>
                </c:pt>
                <c:pt idx="698">
                  <c:v>0.92034798692091568</c:v>
                </c:pt>
                <c:pt idx="699">
                  <c:v>0.92180186714389634</c:v>
                </c:pt>
                <c:pt idx="700">
                  <c:v>0.92323142339985809</c:v>
                </c:pt>
                <c:pt idx="701">
                  <c:v>0.92463698225960933</c:v>
                </c:pt>
                <c:pt idx="702">
                  <c:v>0.92601886885986373</c:v>
                </c:pt>
                <c:pt idx="703">
                  <c:v>0.92737740678725267</c:v>
                </c:pt>
                <c:pt idx="704">
                  <c:v>0.92871291796776501</c:v>
                </c:pt>
                <c:pt idx="705">
                  <c:v>0.93002572256149285</c:v>
                </c:pt>
                <c:pt idx="706">
                  <c:v>0.93131613886256681</c:v>
                </c:pt>
                <c:pt idx="707">
                  <c:v>0.93258448320415432</c:v>
                </c:pt>
                <c:pt idx="708">
                  <c:v>0.93383106986840414</c:v>
                </c:pt>
                <c:pt idx="709">
                  <c:v>0.9350562110012075</c:v>
                </c:pt>
                <c:pt idx="710">
                  <c:v>0.93626021653166092</c:v>
                </c:pt>
                <c:pt idx="711">
                  <c:v>0.93744339409609745</c:v>
                </c:pt>
                <c:pt idx="712">
                  <c:v>0.93860604896657307</c:v>
                </c:pt>
                <c:pt idx="713">
                  <c:v>0.93974848398367739</c:v>
                </c:pt>
                <c:pt idx="714">
                  <c:v>0.94087099949354991</c:v>
                </c:pt>
                <c:pt idx="715">
                  <c:v>0.94197389328898107</c:v>
                </c:pt>
                <c:pt idx="716">
                  <c:v>0.94305746055447326</c:v>
                </c:pt>
                <c:pt idx="717">
                  <c:v>0.94412199381514528</c:v>
                </c:pt>
                <c:pt idx="718">
                  <c:v>0.94516778288935988</c:v>
                </c:pt>
                <c:pt idx="719">
                  <c:v>0.946195114844958</c:v>
                </c:pt>
                <c:pt idx="720">
                  <c:v>0.94720427395897944</c:v>
                </c:pt>
                <c:pt idx="721">
                  <c:v>0.94819554168076225</c:v>
                </c:pt>
                <c:pt idx="722">
                  <c:v>0.9491691965983009</c:v>
                </c:pt>
                <c:pt idx="723">
                  <c:v>0.95012551440775483</c:v>
                </c:pt>
                <c:pt idx="724">
                  <c:v>0.95106476788599625</c:v>
                </c:pt>
                <c:pt idx="725">
                  <c:v>0.95198722686609272</c:v>
                </c:pt>
                <c:pt idx="726">
                  <c:v>0.95289315821561227</c:v>
                </c:pt>
                <c:pt idx="727">
                  <c:v>0.95378282581765217</c:v>
                </c:pt>
                <c:pt idx="728">
                  <c:v>0.95465649055448543</c:v>
                </c:pt>
                <c:pt idx="729">
                  <c:v>0.95551441029372852</c:v>
                </c:pt>
                <c:pt idx="730">
                  <c:v>0.95635683987692854</c:v>
                </c:pt>
                <c:pt idx="731">
                  <c:v>0.95718403111047579</c:v>
                </c:pt>
                <c:pt idx="732">
                  <c:v>0.95799623275874701</c:v>
                </c:pt>
                <c:pt idx="733">
                  <c:v>0.95879369053938779</c:v>
                </c:pt>
                <c:pt idx="734">
                  <c:v>0.95957664712064505</c:v>
                </c:pt>
                <c:pt idx="735">
                  <c:v>0.96034534212066069</c:v>
                </c:pt>
                <c:pt idx="736">
                  <c:v>0.96110001210864238</c:v>
                </c:pt>
                <c:pt idx="737">
                  <c:v>0.96184089060782629</c:v>
                </c:pt>
                <c:pt idx="738">
                  <c:v>0.96256820810015464</c:v>
                </c:pt>
                <c:pt idx="739">
                  <c:v>0.96328219203258447</c:v>
                </c:pt>
                <c:pt idx="740">
                  <c:v>0.96398306682495383</c:v>
                </c:pt>
                <c:pt idx="741">
                  <c:v>0.96467105387933061</c:v>
                </c:pt>
                <c:pt idx="742">
                  <c:v>0.96534637159077019</c:v>
                </c:pt>
                <c:pt idx="743">
                  <c:v>0.96600923535941252</c:v>
                </c:pt>
                <c:pt idx="744">
                  <c:v>0.96665985760385109</c:v>
                </c:pt>
                <c:pt idx="745">
                  <c:v>0.96729844777570362</c:v>
                </c:pt>
                <c:pt idx="746">
                  <c:v>0.96792521237532758</c:v>
                </c:pt>
                <c:pt idx="747">
                  <c:v>0.96854035496860902</c:v>
                </c:pt>
                <c:pt idx="748">
                  <c:v>0.96914407620477405</c:v>
                </c:pt>
                <c:pt idx="749">
                  <c:v>0.96973657383515488</c:v>
                </c:pt>
                <c:pt idx="750">
                  <c:v>0.97031804273286359</c:v>
                </c:pt>
                <c:pt idx="751">
                  <c:v>0.97088867491331166</c:v>
                </c:pt>
                <c:pt idx="752">
                  <c:v>0.97144865955552628</c:v>
                </c:pt>
                <c:pt idx="753">
                  <c:v>0.97199818302421137</c:v>
                </c:pt>
                <c:pt idx="754">
                  <c:v>0.97253742889250483</c:v>
                </c:pt>
                <c:pt idx="755">
                  <c:v>0.97306657796538532</c:v>
                </c:pt>
                <c:pt idx="756">
                  <c:v>0.97358580830367891</c:v>
                </c:pt>
                <c:pt idx="757">
                  <c:v>0.97409529524862815</c:v>
                </c:pt>
                <c:pt idx="758">
                  <c:v>0.97459521144697525</c:v>
                </c:pt>
                <c:pt idx="759">
                  <c:v>0.97508572687652173</c:v>
                </c:pt>
                <c:pt idx="760">
                  <c:v>0.97556700887212533</c:v>
                </c:pt>
                <c:pt idx="761">
                  <c:v>0.97603922215209404</c:v>
                </c:pt>
                <c:pt idx="762">
                  <c:v>0.97650252884494337</c:v>
                </c:pt>
                <c:pt idx="763">
                  <c:v>0.976957088516483</c:v>
                </c:pt>
                <c:pt idx="764">
                  <c:v>0.97740305819719409</c:v>
                </c:pt>
                <c:pt idx="765">
                  <c:v>0.97784059240987276</c:v>
                </c:pt>
                <c:pt idx="766">
                  <c:v>0.9782698431975031</c:v>
                </c:pt>
                <c:pt idx="767">
                  <c:v>0.97869096015133217</c:v>
                </c:pt>
                <c:pt idx="768">
                  <c:v>0.97910409043911972</c:v>
                </c:pt>
                <c:pt idx="769">
                  <c:v>0.97950937883353528</c:v>
                </c:pt>
                <c:pt idx="770">
                  <c:v>0.97990696774067565</c:v>
                </c:pt>
                <c:pt idx="771">
                  <c:v>0.98029699722868013</c:v>
                </c:pt>
                <c:pt idx="772">
                  <c:v>0.9806796050564176</c:v>
                </c:pt>
                <c:pt idx="773">
                  <c:v>0.98105492670222616</c:v>
                </c:pt>
                <c:pt idx="774">
                  <c:v>0.98142309539268058</c:v>
                </c:pt>
                <c:pt idx="775">
                  <c:v>0.98178424213137006</c:v>
                </c:pt>
                <c:pt idx="776">
                  <c:v>0.98213849572766543</c:v>
                </c:pt>
                <c:pt idx="777">
                  <c:v>0.98248598282545629</c:v>
                </c:pt>
                <c:pt idx="778">
                  <c:v>0.98282682793184473</c:v>
                </c:pt>
                <c:pt idx="779">
                  <c:v>0.98316115344577293</c:v>
                </c:pt>
                <c:pt idx="780">
                  <c:v>0.98348907968657506</c:v>
                </c:pt>
                <c:pt idx="781">
                  <c:v>0.98381072492243382</c:v>
                </c:pt>
                <c:pt idx="782">
                  <c:v>0.98412620539872997</c:v>
                </c:pt>
                <c:pt idx="783">
                  <c:v>0.98443563536627054</c:v>
                </c:pt>
                <c:pt idx="784">
                  <c:v>0.98473912710938394</c:v>
                </c:pt>
                <c:pt idx="785">
                  <c:v>0.9850367909738692</c:v>
                </c:pt>
                <c:pt idx="786">
                  <c:v>0.98532873539478738</c:v>
                </c:pt>
                <c:pt idx="787">
                  <c:v>0.98561506692408829</c:v>
                </c:pt>
                <c:pt idx="788">
                  <c:v>0.98589589025805668</c:v>
                </c:pt>
                <c:pt idx="789">
                  <c:v>0.98617130826457489</c:v>
                </c:pt>
                <c:pt idx="790">
                  <c:v>0.98644142201018792</c:v>
                </c:pt>
                <c:pt idx="791">
                  <c:v>0.98670633078696701</c:v>
                </c:pt>
                <c:pt idx="792">
                  <c:v>0.98696613213915996</c:v>
                </c:pt>
                <c:pt idx="793">
                  <c:v>0.98722092188962773</c:v>
                </c:pt>
                <c:pt idx="794">
                  <c:v>0.98747079416605033</c:v>
                </c:pt>
                <c:pt idx="795">
                  <c:v>0.98771584142690794</c:v>
                </c:pt>
                <c:pt idx="796">
                  <c:v>0.98795615448722252</c:v>
                </c:pt>
                <c:pt idx="797">
                  <c:v>0.98819182254405891</c:v>
                </c:pt>
                <c:pt idx="798">
                  <c:v>0.98842293320177965</c:v>
                </c:pt>
                <c:pt idx="799">
                  <c:v>0.98864957249705077</c:v>
                </c:pt>
                <c:pt idx="800">
                  <c:v>0.98887182492359071</c:v>
                </c:pt>
                <c:pt idx="801">
                  <c:v>0.98908977345666349</c:v>
                </c:pt>
                <c:pt idx="802">
                  <c:v>0.98930349957731067</c:v>
                </c:pt>
                <c:pt idx="803">
                  <c:v>0.98951308329631793</c:v>
                </c:pt>
                <c:pt idx="804">
                  <c:v>0.98971860317791704</c:v>
                </c:pt>
                <c:pt idx="805">
                  <c:v>0.98992013636321829</c:v>
                </c:pt>
                <c:pt idx="806">
                  <c:v>0.9901177585933727</c:v>
                </c:pt>
                <c:pt idx="807">
                  <c:v>0.99031154423246104</c:v>
                </c:pt>
                <c:pt idx="808">
                  <c:v>0.99050156629011177</c:v>
                </c:pt>
                <c:pt idx="809">
                  <c:v>0.99068789644384192</c:v>
                </c:pt>
                <c:pt idx="810">
                  <c:v>0.99087060506112401</c:v>
                </c:pt>
                <c:pt idx="811">
                  <c:v>0.99104976122117672</c:v>
                </c:pt>
                <c:pt idx="812">
                  <c:v>0.99122543273647823</c:v>
                </c:pt>
                <c:pt idx="813">
                  <c:v>0.99139768617400459</c:v>
                </c:pt>
                <c:pt idx="814">
                  <c:v>0.99156658687619059</c:v>
                </c:pt>
                <c:pt idx="815">
                  <c:v>0.99173219898161358</c:v>
                </c:pt>
                <c:pt idx="816">
                  <c:v>0.99189458544540321</c:v>
                </c:pt>
                <c:pt idx="817">
                  <c:v>0.99205380805937404</c:v>
                </c:pt>
                <c:pt idx="818">
                  <c:v>0.99220992747188497</c:v>
                </c:pt>
                <c:pt idx="819">
                  <c:v>0.9923630032074231</c:v>
                </c:pt>
                <c:pt idx="820">
                  <c:v>0.99251309368591711</c:v>
                </c:pt>
                <c:pt idx="821">
                  <c:v>0.99266025624177667</c:v>
                </c:pt>
                <c:pt idx="822">
                  <c:v>0.99280454714266353</c:v>
                </c:pt>
                <c:pt idx="823">
                  <c:v>0.9929460216079935</c:v>
                </c:pt>
                <c:pt idx="824">
                  <c:v>0.99308473382716889</c:v>
                </c:pt>
                <c:pt idx="825">
                  <c:v>0.99322073697754842</c:v>
                </c:pt>
                <c:pt idx="826">
                  <c:v>0.99335408324215102</c:v>
                </c:pt>
                <c:pt idx="827">
                  <c:v>0.99348482382709802</c:v>
                </c:pt>
                <c:pt idx="828">
                  <c:v>0.99361300897879479</c:v>
                </c:pt>
                <c:pt idx="829">
                  <c:v>0.99373868800085519</c:v>
                </c:pt>
                <c:pt idx="830">
                  <c:v>0.99386190927076778</c:v>
                </c:pt>
                <c:pt idx="831">
                  <c:v>0.99398272025631085</c:v>
                </c:pt>
                <c:pt idx="832">
                  <c:v>0.99410116753171196</c:v>
                </c:pt>
                <c:pt idx="833">
                  <c:v>0.99421729679356108</c:v>
                </c:pt>
                <c:pt idx="834">
                  <c:v>0.99433115287647456</c:v>
                </c:pt>
                <c:pt idx="835">
                  <c:v>0.99444277976851458</c:v>
                </c:pt>
                <c:pt idx="836">
                  <c:v>0.99455222062636639</c:v>
                </c:pt>
                <c:pt idx="837">
                  <c:v>0.99465951779027517</c:v>
                </c:pt>
                <c:pt idx="838">
                  <c:v>0.99476471279874479</c:v>
                </c:pt>
                <c:pt idx="839">
                  <c:v>0.99486784640300263</c:v>
                </c:pt>
                <c:pt idx="840">
                  <c:v>0.99496895858123058</c:v>
                </c:pt>
                <c:pt idx="841">
                  <c:v>0.9950680885525669</c:v>
                </c:pt>
                <c:pt idx="842">
                  <c:v>0.99516527479088057</c:v>
                </c:pt>
                <c:pt idx="843">
                  <c:v>0.995260555038321</c:v>
                </c:pt>
                <c:pt idx="844">
                  <c:v>0.99535396631864426</c:v>
                </c:pt>
                <c:pt idx="845">
                  <c:v>0.99544554495032267</c:v>
                </c:pt>
                <c:pt idx="846">
                  <c:v>0.99553532655943466</c:v>
                </c:pt>
                <c:pt idx="847">
                  <c:v>0.99562334609234282</c:v>
                </c:pt>
                <c:pt idx="848">
                  <c:v>0.99570963782815869</c:v>
                </c:pt>
                <c:pt idx="849">
                  <c:v>0.99579423539099932</c:v>
                </c:pt>
                <c:pt idx="850">
                  <c:v>0.99587717176203994</c:v>
                </c:pt>
                <c:pt idx="851">
                  <c:v>0.99595847929135894</c:v>
                </c:pt>
                <c:pt idx="852">
                  <c:v>0.99603818970958669</c:v>
                </c:pt>
                <c:pt idx="853">
                  <c:v>0.99611633413935285</c:v>
                </c:pt>
                <c:pt idx="854">
                  <c:v>0.99619294310654105</c:v>
                </c:pt>
                <c:pt idx="855">
                  <c:v>0.9962680465513486</c:v>
                </c:pt>
                <c:pt idx="856">
                  <c:v>0.99634167383915828</c:v>
                </c:pt>
                <c:pt idx="857">
                  <c:v>0.9964138537712216</c:v>
                </c:pt>
                <c:pt idx="858">
                  <c:v>0.99648461459515691</c:v>
                </c:pt>
                <c:pt idx="859">
                  <c:v>0.99655398401526818</c:v>
                </c:pt>
                <c:pt idx="860">
                  <c:v>0.99662198920268019</c:v>
                </c:pt>
                <c:pt idx="861">
                  <c:v>0.99668865680530039</c:v>
                </c:pt>
                <c:pt idx="862">
                  <c:v>0.99675401295760557</c:v>
                </c:pt>
                <c:pt idx="863">
                  <c:v>0.99681808329025523</c:v>
                </c:pt>
                <c:pt idx="864">
                  <c:v>0.99688089293953863</c:v>
                </c:pt>
                <c:pt idx="865">
                  <c:v>0.99694246655665353</c:v>
                </c:pt>
                <c:pt idx="866">
                  <c:v>0.99700282831682041</c:v>
                </c:pt>
                <c:pt idx="867">
                  <c:v>0.99706200192823669</c:v>
                </c:pt>
                <c:pt idx="868">
                  <c:v>0.99712001064087119</c:v>
                </c:pt>
                <c:pt idx="869">
                  <c:v>0.99717687725510085</c:v>
                </c:pt>
                <c:pt idx="870">
                  <c:v>0.99723262413019598</c:v>
                </c:pt>
                <c:pt idx="871">
                  <c:v>0.99728727319265009</c:v>
                </c:pt>
                <c:pt idx="872">
                  <c:v>0.99734084594436367</c:v>
                </c:pt>
                <c:pt idx="873">
                  <c:v>0.99739336347067875</c:v>
                </c:pt>
                <c:pt idx="874">
                  <c:v>0.99744484644826981</c:v>
                </c:pt>
                <c:pt idx="875">
                  <c:v>0.99749531515289136</c:v>
                </c:pt>
                <c:pt idx="876">
                  <c:v>0.99754478946698755</c:v>
                </c:pt>
                <c:pt idx="877">
                  <c:v>0.99759328888715992</c:v>
                </c:pt>
                <c:pt idx="878">
                  <c:v>0.9976408325315046</c:v>
                </c:pt>
                <c:pt idx="879">
                  <c:v>0.99768743914681124</c:v>
                </c:pt>
                <c:pt idx="880">
                  <c:v>0.99773312711563478</c:v>
                </c:pt>
                <c:pt idx="881">
                  <c:v>0.99777791446323549</c:v>
                </c:pt>
                <c:pt idx="882">
                  <c:v>0.99782181886439303</c:v>
                </c:pt>
                <c:pt idx="883">
                  <c:v>0.99786485765009558</c:v>
                </c:pt>
                <c:pt idx="884">
                  <c:v>0.99790704781410722</c:v>
                </c:pt>
                <c:pt idx="885">
                  <c:v>0.99794840601941215</c:v>
                </c:pt>
                <c:pt idx="886">
                  <c:v>0.99798894860454346</c:v>
                </c:pt>
                <c:pt idx="887">
                  <c:v>0.99802869158979213</c:v>
                </c:pt>
                <c:pt idx="888">
                  <c:v>0.99806765068330405</c:v>
                </c:pt>
                <c:pt idx="889">
                  <c:v>0.99810584128706292</c:v>
                </c:pt>
                <c:pt idx="890">
                  <c:v>0.99814327850276185</c:v>
                </c:pt>
                <c:pt idx="891">
                  <c:v>0.99817997713756745</c:v>
                </c:pt>
                <c:pt idx="892">
                  <c:v>0.99821595170977595</c:v>
                </c:pt>
                <c:pt idx="893">
                  <c:v>0.99825121645436499</c:v>
                </c:pt>
                <c:pt idx="894">
                  <c:v>0.99828578532844059</c:v>
                </c:pt>
                <c:pt idx="895">
                  <c:v>0.998319672016584</c:v>
                </c:pt>
                <c:pt idx="896">
                  <c:v>0.99835288993609783</c:v>
                </c:pt>
                <c:pt idx="897">
                  <c:v>0.99838545224215525</c:v>
                </c:pt>
                <c:pt idx="898">
                  <c:v>0.99841737183285084</c:v>
                </c:pt>
                <c:pt idx="899">
                  <c:v>0.99844866135415877</c:v>
                </c:pt>
                <c:pt idx="900">
                  <c:v>0.99847933320479765</c:v>
                </c:pt>
                <c:pt idx="901">
                  <c:v>0.99850939954100271</c:v>
                </c:pt>
                <c:pt idx="902">
                  <c:v>0.99853887228120952</c:v>
                </c:pt>
                <c:pt idx="903">
                  <c:v>0.99856776311064943</c:v>
                </c:pt>
                <c:pt idx="904">
                  <c:v>0.9985960834858576</c:v>
                </c:pt>
                <c:pt idx="905">
                  <c:v>0.9986238446390977</c:v>
                </c:pt>
                <c:pt idx="906">
                  <c:v>0.9986510575827009</c:v>
                </c:pt>
                <c:pt idx="907">
                  <c:v>0.99867773311332431</c:v>
                </c:pt>
                <c:pt idx="908">
                  <c:v>0.99870388181612901</c:v>
                </c:pt>
                <c:pt idx="909">
                  <c:v>0.99872951406887789</c:v>
                </c:pt>
                <c:pt idx="910">
                  <c:v>0.99875464004595671</c:v>
                </c:pt>
                <c:pt idx="911">
                  <c:v>0.99877926972231812</c:v>
                </c:pt>
                <c:pt idx="912">
                  <c:v>0.99880341287735241</c:v>
                </c:pt>
                <c:pt idx="913">
                  <c:v>0.99882707909868229</c:v>
                </c:pt>
                <c:pt idx="914">
                  <c:v>0.99885027778588786</c:v>
                </c:pt>
                <c:pt idx="915">
                  <c:v>0.99887301815415874</c:v>
                </c:pt>
                <c:pt idx="916">
                  <c:v>0.99889530923787861</c:v>
                </c:pt>
                <c:pt idx="917">
                  <c:v>0.99891715989413876</c:v>
                </c:pt>
                <c:pt idx="918">
                  <c:v>0.99893857880618786</c:v>
                </c:pt>
                <c:pt idx="919">
                  <c:v>0.99895957448681272</c:v>
                </c:pt>
                <c:pt idx="920">
                  <c:v>0.99898015528165673</c:v>
                </c:pt>
                <c:pt idx="921">
                  <c:v>0.99900032937247396</c:v>
                </c:pt>
                <c:pt idx="922">
                  <c:v>0.99902010478032077</c:v>
                </c:pt>
                <c:pt idx="923">
                  <c:v>0.99903948936868658</c:v>
                </c:pt>
                <c:pt idx="924">
                  <c:v>0.99905849084656473</c:v>
                </c:pt>
                <c:pt idx="925">
                  <c:v>0.99907711677146416</c:v>
                </c:pt>
                <c:pt idx="926">
                  <c:v>0.99909537455236419</c:v>
                </c:pt>
                <c:pt idx="927">
                  <c:v>0.99911327145261097</c:v>
                </c:pt>
                <c:pt idx="928">
                  <c:v>0.99913081459275954</c:v>
                </c:pt>
                <c:pt idx="929">
                  <c:v>0.99914801095336114</c:v>
                </c:pt>
                <c:pt idx="930">
                  <c:v>0.99916486737769672</c:v>
                </c:pt>
                <c:pt idx="931">
                  <c:v>0.99918139057445676</c:v>
                </c:pt>
                <c:pt idx="932">
                  <c:v>0.99919758712037243</c:v>
                </c:pt>
                <c:pt idx="933">
                  <c:v>0.99921346346279183</c:v>
                </c:pt>
                <c:pt idx="934">
                  <c:v>0.99922902592221097</c:v>
                </c:pt>
                <c:pt idx="935">
                  <c:v>0.99924428069475257</c:v>
                </c:pt>
                <c:pt idx="936">
                  <c:v>0.99925923385459814</c:v>
                </c:pt>
                <c:pt idx="937">
                  <c:v>0.99927389135637412</c:v>
                </c:pt>
                <c:pt idx="938">
                  <c:v>0.99928825903749086</c:v>
                </c:pt>
                <c:pt idx="939">
                  <c:v>0.99930234262043516</c:v>
                </c:pt>
                <c:pt idx="940">
                  <c:v>0.99931614771502197</c:v>
                </c:pt>
                <c:pt idx="941">
                  <c:v>0.99932967982059895</c:v>
                </c:pt>
                <c:pt idx="942">
                  <c:v>0.99934294432821003</c:v>
                </c:pt>
                <c:pt idx="943">
                  <c:v>0.9993559465227172</c:v>
                </c:pt>
                <c:pt idx="944">
                  <c:v>0.99936869158488106</c:v>
                </c:pt>
                <c:pt idx="945">
                  <c:v>0.99938118459339997</c:v>
                </c:pt>
                <c:pt idx="946">
                  <c:v>0.99939343052691121</c:v>
                </c:pt>
                <c:pt idx="947">
                  <c:v>0.99940543426595208</c:v>
                </c:pt>
                <c:pt idx="948">
                  <c:v>0.99941720059488426</c:v>
                </c:pt>
                <c:pt idx="949">
                  <c:v>0.9994287342037792</c:v>
                </c:pt>
                <c:pt idx="950">
                  <c:v>0.99944003969026818</c:v>
                </c:pt>
                <c:pt idx="951">
                  <c:v>0.99945112156135585</c:v>
                </c:pt>
                <c:pt idx="952">
                  <c:v>0.9994619842351985</c:v>
                </c:pt>
                <c:pt idx="953">
                  <c:v>0.9994726320428482</c:v>
                </c:pt>
                <c:pt idx="954">
                  <c:v>0.99948306922996166</c:v>
                </c:pt>
                <c:pt idx="955">
                  <c:v>0.99949329995847835</c:v>
                </c:pt>
                <c:pt idx="956">
                  <c:v>0.99950332830826349</c:v>
                </c:pt>
                <c:pt idx="957">
                  <c:v>0.99951315827872</c:v>
                </c:pt>
                <c:pt idx="958">
                  <c:v>0.99952279379036979</c:v>
                </c:pt>
                <c:pt idx="959">
                  <c:v>0.99953223868640217</c:v>
                </c:pt>
                <c:pt idx="960">
                  <c:v>0.99954149673419501</c:v>
                </c:pt>
                <c:pt idx="961">
                  <c:v>0.99955057162680294</c:v>
                </c:pt>
                <c:pt idx="962">
                  <c:v>0.99955946698442</c:v>
                </c:pt>
                <c:pt idx="963">
                  <c:v>0.99956818635581068</c:v>
                </c:pt>
                <c:pt idx="964">
                  <c:v>0.99957673321971452</c:v>
                </c:pt>
                <c:pt idx="965">
                  <c:v>0.99958511098622327</c:v>
                </c:pt>
                <c:pt idx="966">
                  <c:v>0.99959332299813142</c:v>
                </c:pt>
                <c:pt idx="967">
                  <c:v>0.999601372532259</c:v>
                </c:pt>
                <c:pt idx="968">
                  <c:v>0.99960926280075024</c:v>
                </c:pt>
                <c:pt idx="969">
                  <c:v>0.99961699695234518</c:v>
                </c:pt>
                <c:pt idx="970">
                  <c:v>0.99962457807362826</c:v>
                </c:pt>
                <c:pt idx="971">
                  <c:v>0.99963200919025064</c:v>
                </c:pt>
                <c:pt idx="972">
                  <c:v>0.99963929326813061</c:v>
                </c:pt>
                <c:pt idx="973">
                  <c:v>0.99964643321462821</c:v>
                </c:pt>
                <c:pt idx="974">
                  <c:v>0.99965343187969802</c:v>
                </c:pt>
                <c:pt idx="975">
                  <c:v>0.99966029205702089</c:v>
                </c:pt>
                <c:pt idx="976">
                  <c:v>0.99966701648511058</c:v>
                </c:pt>
                <c:pt idx="977">
                  <c:v>0.99967360784840076</c:v>
                </c:pt>
                <c:pt idx="978">
                  <c:v>0.99968006877830984</c:v>
                </c:pt>
                <c:pt idx="979">
                  <c:v>0.99968640185428614</c:v>
                </c:pt>
                <c:pt idx="980">
                  <c:v>0.99969260960483008</c:v>
                </c:pt>
                <c:pt idx="981">
                  <c:v>0.99969869450849991</c:v>
                </c:pt>
                <c:pt idx="982">
                  <c:v>0.99970465899489369</c:v>
                </c:pt>
                <c:pt idx="983">
                  <c:v>0.99971050544561602</c:v>
                </c:pt>
                <c:pt idx="984">
                  <c:v>0.99971623619522221</c:v>
                </c:pt>
                <c:pt idx="985">
                  <c:v>0.99972185353214738</c:v>
                </c:pt>
                <c:pt idx="986">
                  <c:v>0.99972735969961313</c:v>
                </c:pt>
                <c:pt idx="987">
                  <c:v>0.99973275689652163</c:v>
                </c:pt>
                <c:pt idx="988">
                  <c:v>0.99973804727832727</c:v>
                </c:pt>
                <c:pt idx="989">
                  <c:v>0.99974323295789369</c:v>
                </c:pt>
                <c:pt idx="990">
                  <c:v>0.99974831600633451</c:v>
                </c:pt>
                <c:pt idx="991">
                  <c:v>0.99975329845383576</c:v>
                </c:pt>
                <c:pt idx="992">
                  <c:v>0.9997581822904632</c:v>
                </c:pt>
                <c:pt idx="993">
                  <c:v>0.99976296946695398</c:v>
                </c:pt>
                <c:pt idx="994">
                  <c:v>0.99976766189549171</c:v>
                </c:pt>
                <c:pt idx="995">
                  <c:v>0.99977226145046771</c:v>
                </c:pt>
                <c:pt idx="996">
                  <c:v>0.99977676996922615</c:v>
                </c:pt>
                <c:pt idx="997">
                  <c:v>0.99978118925279491</c:v>
                </c:pt>
                <c:pt idx="998">
                  <c:v>0.99978552106660212</c:v>
                </c:pt>
                <c:pt idx="999">
                  <c:v>0.99978976714117918</c:v>
                </c:pt>
                <c:pt idx="1000">
                  <c:v>0.99979392917284826</c:v>
                </c:pt>
                <c:pt idx="1001">
                  <c:v>0.99979800882439851</c:v>
                </c:pt>
                <c:pt idx="1002">
                  <c:v>0.99980200772574734</c:v>
                </c:pt>
                <c:pt idx="1003">
                  <c:v>0.9998059274745893</c:v>
                </c:pt>
                <c:pt idx="1004">
                  <c:v>0.99980976963703228</c:v>
                </c:pt>
                <c:pt idx="1005">
                  <c:v>0.99981353574822018</c:v>
                </c:pt>
                <c:pt idx="1006">
                  <c:v>0.99981722731294587</c:v>
                </c:pt>
                <c:pt idx="1007">
                  <c:v>0.99982084580624819</c:v>
                </c:pt>
                <c:pt idx="1008">
                  <c:v>0.99982439267400181</c:v>
                </c:pt>
                <c:pt idx="1009">
                  <c:v>0.9998278693334911</c:v>
                </c:pt>
                <c:pt idx="1010">
                  <c:v>0.99983127717397502</c:v>
                </c:pt>
                <c:pt idx="1011">
                  <c:v>0.99983461755724157</c:v>
                </c:pt>
                <c:pt idx="1012">
                  <c:v>0.99983789181814953</c:v>
                </c:pt>
                <c:pt idx="1013">
                  <c:v>0.99984110126515968</c:v>
                </c:pt>
                <c:pt idx="1014">
                  <c:v>0.99984424718085774</c:v>
                </c:pt>
                <c:pt idx="1015">
                  <c:v>0.99984733082246413</c:v>
                </c:pt>
                <c:pt idx="1016">
                  <c:v>0.99985035342233508</c:v>
                </c:pt>
                <c:pt idx="1017">
                  <c:v>0.99985331618845452</c:v>
                </c:pt>
                <c:pt idx="1018">
                  <c:v>0.99985622030491439</c:v>
                </c:pt>
                <c:pt idx="1019">
                  <c:v>0.99985906693238824</c:v>
                </c:pt>
                <c:pt idx="1020">
                  <c:v>0.999861857208592</c:v>
                </c:pt>
                <c:pt idx="1021">
                  <c:v>0.99986459224873925</c:v>
                </c:pt>
                <c:pt idx="1022">
                  <c:v>0.99986727314598434</c:v>
                </c:pt>
                <c:pt idx="1023">
                  <c:v>0.99986990097185968</c:v>
                </c:pt>
                <c:pt idx="1024">
                  <c:v>0.99987247677670144</c:v>
                </c:pt>
                <c:pt idx="1025">
                  <c:v>0.99987500159006992</c:v>
                </c:pt>
                <c:pt idx="1026">
                  <c:v>0.99987747642115876</c:v>
                </c:pt>
                <c:pt idx="1027">
                  <c:v>0.99987990225919854</c:v>
                </c:pt>
                <c:pt idx="1028">
                  <c:v>0.99988228007385005</c:v>
                </c:pt>
                <c:pt idx="1029">
                  <c:v>0.99988461081559266</c:v>
                </c:pt>
                <c:pt idx="1030">
                  <c:v>0.99988689541610198</c:v>
                </c:pt>
                <c:pt idx="1031">
                  <c:v>0.99988913478862207</c:v>
                </c:pt>
                <c:pt idx="1032">
                  <c:v>0.99989132982833029</c:v>
                </c:pt>
                <c:pt idx="1033">
                  <c:v>0.99989348141269319</c:v>
                </c:pt>
                <c:pt idx="1034">
                  <c:v>0.99989559040181775</c:v>
                </c:pt>
                <c:pt idx="1035">
                  <c:v>0.99989765763879357</c:v>
                </c:pt>
                <c:pt idx="1036">
                  <c:v>0.99989968395003037</c:v>
                </c:pt>
                <c:pt idx="1037">
                  <c:v>0.99990167014558706</c:v>
                </c:pt>
                <c:pt idx="1038">
                  <c:v>0.99990361701949426</c:v>
                </c:pt>
                <c:pt idx="1039">
                  <c:v>0.99990552535007304</c:v>
                </c:pt>
                <c:pt idx="1040">
                  <c:v>0.99990739590024391</c:v>
                </c:pt>
                <c:pt idx="1041">
                  <c:v>0.99990922941783167</c:v>
                </c:pt>
                <c:pt idx="1042">
                  <c:v>0.99991102663586462</c:v>
                </c:pt>
                <c:pt idx="1043">
                  <c:v>0.999912788272866</c:v>
                </c:pt>
                <c:pt idx="1044">
                  <c:v>0.99991451503314177</c:v>
                </c:pt>
                <c:pt idx="1045">
                  <c:v>0.99991620760706124</c:v>
                </c:pt>
                <c:pt idx="1046">
                  <c:v>0.99991786667133253</c:v>
                </c:pt>
                <c:pt idx="1047">
                  <c:v>0.99991949288927329</c:v>
                </c:pt>
                <c:pt idx="1048">
                  <c:v>0.99992108691107473</c:v>
                </c:pt>
                <c:pt idx="1049">
                  <c:v>0.99992264937406217</c:v>
                </c:pt>
                <c:pt idx="1050">
                  <c:v>0.99992418090294832</c:v>
                </c:pt>
                <c:pt idx="1051">
                  <c:v>0.99992568211008381</c:v>
                </c:pt>
                <c:pt idx="1052">
                  <c:v>0.99992715359570095</c:v>
                </c:pt>
                <c:pt idx="1053">
                  <c:v>0.99992859594815375</c:v>
                </c:pt>
                <c:pt idx="1054">
                  <c:v>0.99993000974415258</c:v>
                </c:pt>
                <c:pt idx="1055">
                  <c:v>0.99993139554899513</c:v>
                </c:pt>
                <c:pt idx="1056">
                  <c:v>0.99993275391679104</c:v>
                </c:pt>
                <c:pt idx="1057">
                  <c:v>0.99993408539068418</c:v>
                </c:pt>
                <c:pt idx="1058">
                  <c:v>0.99993539050306901</c:v>
                </c:pt>
                <c:pt idx="1059">
                  <c:v>0.99993666977580342</c:v>
                </c:pt>
                <c:pt idx="1060">
                  <c:v>0.99993792372041723</c:v>
                </c:pt>
                <c:pt idx="1061">
                  <c:v>0.99993915283831625</c:v>
                </c:pt>
                <c:pt idx="1062">
                  <c:v>0.99994035762098277</c:v>
                </c:pt>
                <c:pt idx="1063">
                  <c:v>0.99994153855017143</c:v>
                </c:pt>
                <c:pt idx="1064">
                  <c:v>0.99994269609810282</c:v>
                </c:pt>
                <c:pt idx="1065">
                  <c:v>0.99994383072765003</c:v>
                </c:pt>
                <c:pt idx="1066">
                  <c:v>0.999944942892526</c:v>
                </c:pt>
                <c:pt idx="1067">
                  <c:v>0.9999460330374631</c:v>
                </c:pt>
                <c:pt idx="1068">
                  <c:v>0.99994710159839062</c:v>
                </c:pt>
                <c:pt idx="1069">
                  <c:v>0.99994814900261053</c:v>
                </c:pt>
                <c:pt idx="1070">
                  <c:v>0.99994917566896702</c:v>
                </c:pt>
                <c:pt idx="1071">
                  <c:v>0.99995018200801344</c:v>
                </c:pt>
                <c:pt idx="1072">
                  <c:v>0.99995116842217768</c:v>
                </c:pt>
                <c:pt idx="1073">
                  <c:v>0.99995213530592109</c:v>
                </c:pt>
                <c:pt idx="1074">
                  <c:v>0.99995308304589847</c:v>
                </c:pt>
                <c:pt idx="1075">
                  <c:v>0.99995401202111056</c:v>
                </c:pt>
                <c:pt idx="1076">
                  <c:v>0.99995492260305585</c:v>
                </c:pt>
                <c:pt idx="1077">
                  <c:v>0.99995581515588028</c:v>
                </c:pt>
                <c:pt idx="1078">
                  <c:v>0.99995669003652088</c:v>
                </c:pt>
                <c:pt idx="1079">
                  <c:v>0.99995754759484989</c:v>
                </c:pt>
                <c:pt idx="1080">
                  <c:v>0.99995838817381366</c:v>
                </c:pt>
                <c:pt idx="1081">
                  <c:v>0.99995921210957017</c:v>
                </c:pt>
                <c:pt idx="1082">
                  <c:v>0.99996001973162363</c:v>
                </c:pt>
                <c:pt idx="1083">
                  <c:v>0.99996081136295478</c:v>
                </c:pt>
                <c:pt idx="1084">
                  <c:v>0.99996158732015183</c:v>
                </c:pt>
                <c:pt idx="1085">
                  <c:v>0.99996234791353578</c:v>
                </c:pt>
                <c:pt idx="1086">
                  <c:v>0.99996309344728451</c:v>
                </c:pt>
                <c:pt idx="1087">
                  <c:v>0.99996382421955454</c:v>
                </c:pt>
                <c:pt idx="1088">
                  <c:v>0.99996454052260109</c:v>
                </c:pt>
                <c:pt idx="1089">
                  <c:v>0.99996524264289266</c:v>
                </c:pt>
                <c:pt idx="1090">
                  <c:v>0.99996593086122787</c:v>
                </c:pt>
                <c:pt idx="1091">
                  <c:v>0.99996660545284644</c:v>
                </c:pt>
                <c:pt idx="1092">
                  <c:v>0.99996726668753932</c:v>
                </c:pt>
                <c:pt idx="1093">
                  <c:v>0.99996791482975667</c:v>
                </c:pt>
                <c:pt idx="1094">
                  <c:v>0.99996855013871355</c:v>
                </c:pt>
                <c:pt idx="1095">
                  <c:v>0.99996917286849385</c:v>
                </c:pt>
                <c:pt idx="1096">
                  <c:v>0.99996978326815111</c:v>
                </c:pt>
                <c:pt idx="1097">
                  <c:v>0.9999703815818084</c:v>
                </c:pt>
                <c:pt idx="1098">
                  <c:v>0.99997096804875629</c:v>
                </c:pt>
                <c:pt idx="1099">
                  <c:v>0.99997154290354817</c:v>
                </c:pt>
                <c:pt idx="1100">
                  <c:v>0.99997210637609413</c:v>
                </c:pt>
                <c:pt idx="1101">
                  <c:v>0.99997265869175234</c:v>
                </c:pt>
                <c:pt idx="1102">
                  <c:v>0.99997320007141988</c:v>
                </c:pt>
                <c:pt idx="1103">
                  <c:v>0.99997373073162044</c:v>
                </c:pt>
                <c:pt idx="1104">
                  <c:v>0.99997425088459191</c:v>
                </c:pt>
                <c:pt idx="1105">
                  <c:v>0.99997476073836955</c:v>
                </c:pt>
                <c:pt idx="1106">
                  <c:v>0.99997526049687036</c:v>
                </c:pt>
                <c:pt idx="1107">
                  <c:v>0.99997575035997477</c:v>
                </c:pt>
                <c:pt idx="1108">
                  <c:v>0.99997623052360562</c:v>
                </c:pt>
                <c:pt idx="1109">
                  <c:v>0.99997670117980697</c:v>
                </c:pt>
                <c:pt idx="1110">
                  <c:v>0.99997716251682123</c:v>
                </c:pt>
                <c:pt idx="1111">
                  <c:v>0.99997761471916369</c:v>
                </c:pt>
                <c:pt idx="1112">
                  <c:v>0.99997805796769668</c:v>
                </c:pt>
                <c:pt idx="1113">
                  <c:v>0.99997849243970194</c:v>
                </c:pt>
                <c:pt idx="1114">
                  <c:v>0.99997891830895147</c:v>
                </c:pt>
                <c:pt idx="1115">
                  <c:v>0.99997933574577691</c:v>
                </c:pt>
                <c:pt idx="1116">
                  <c:v>0.9999797449171377</c:v>
                </c:pt>
                <c:pt idx="1117">
                  <c:v>0.99998014598668783</c:v>
                </c:pt>
                <c:pt idx="1118">
                  <c:v>0.99998053911484075</c:v>
                </c:pt>
                <c:pt idx="1119">
                  <c:v>0.9999809244588348</c:v>
                </c:pt>
                <c:pt idx="1120">
                  <c:v>0.99998130217279457</c:v>
                </c:pt>
                <c:pt idx="1121">
                  <c:v>0.99998167240779401</c:v>
                </c:pt>
                <c:pt idx="1122">
                  <c:v>0.9999820353119151</c:v>
                </c:pt>
                <c:pt idx="1123">
                  <c:v>0.99998239103030895</c:v>
                </c:pt>
                <c:pt idx="1124">
                  <c:v>0.9999827397052522</c:v>
                </c:pt>
                <c:pt idx="1125">
                  <c:v>0.99998308147620496</c:v>
                </c:pt>
                <c:pt idx="1126">
                  <c:v>0.99998341647986611</c:v>
                </c:pt>
                <c:pt idx="1127">
                  <c:v>0.99998374485022823</c:v>
                </c:pt>
                <c:pt idx="1128">
                  <c:v>0.99998406671863072</c:v>
                </c:pt>
                <c:pt idx="1129">
                  <c:v>0.99998438221381303</c:v>
                </c:pt>
                <c:pt idx="1130">
                  <c:v>0.99998469146196545</c:v>
                </c:pt>
                <c:pt idx="1131">
                  <c:v>0.9999849945867797</c:v>
                </c:pt>
                <c:pt idx="1132">
                  <c:v>0.99998529170949868</c:v>
                </c:pt>
                <c:pt idx="1133">
                  <c:v>0.99998558294896522</c:v>
                </c:pt>
                <c:pt idx="1134">
                  <c:v>0.99998586842166837</c:v>
                </c:pt>
                <c:pt idx="1135">
                  <c:v>0.99998614824179155</c:v>
                </c:pt>
                <c:pt idx="1136">
                  <c:v>0.99998642252125702</c:v>
                </c:pt>
                <c:pt idx="1137">
                  <c:v>0.99998669136977136</c:v>
                </c:pt>
                <c:pt idx="1138">
                  <c:v>0.99998695489486855</c:v>
                </c:pt>
                <c:pt idx="1139">
                  <c:v>0.99998721320195405</c:v>
                </c:pt>
                <c:pt idx="1140">
                  <c:v>0.99998746639434599</c:v>
                </c:pt>
                <c:pt idx="1141">
                  <c:v>0.99998771457331725</c:v>
                </c:pt>
                <c:pt idx="1142">
                  <c:v>0.9999879578381351</c:v>
                </c:pt>
                <c:pt idx="1143">
                  <c:v>0.99998819628610158</c:v>
                </c:pt>
                <c:pt idx="1144">
                  <c:v>0.99998843001259241</c:v>
                </c:pt>
                <c:pt idx="1145">
                  <c:v>0.9999886591110948</c:v>
                </c:pt>
                <c:pt idx="1146">
                  <c:v>0.99998888367324468</c:v>
                </c:pt>
                <c:pt idx="1147">
                  <c:v>0.99998910378886385</c:v>
                </c:pt>
                <c:pt idx="1148">
                  <c:v>0.99998931954599601</c:v>
                </c:pt>
                <c:pt idx="1149">
                  <c:v>0.9999895310309409</c:v>
                </c:pt>
                <c:pt idx="1150">
                  <c:v>0.99998973832829019</c:v>
                </c:pt>
                <c:pt idx="1151">
                  <c:v>0.99998994152096021</c:v>
                </c:pt>
                <c:pt idx="1152">
                  <c:v>0.99999014069022607</c:v>
                </c:pt>
                <c:pt idx="1153">
                  <c:v>0.99999033591575304</c:v>
                </c:pt>
                <c:pt idx="1154">
                  <c:v>0.99999052727562976</c:v>
                </c:pt>
                <c:pt idx="1155">
                  <c:v>0.99999071484639812</c:v>
                </c:pt>
                <c:pt idx="1156">
                  <c:v>0.99999089870308455</c:v>
                </c:pt>
                <c:pt idx="1157">
                  <c:v>0.99999107891923034</c:v>
                </c:pt>
                <c:pt idx="1158">
                  <c:v>0.99999125556692048</c:v>
                </c:pt>
                <c:pt idx="1159">
                  <c:v>0.99999142871681246</c:v>
                </c:pt>
                <c:pt idx="1160">
                  <c:v>0.9999915984381651</c:v>
                </c:pt>
                <c:pt idx="1161">
                  <c:v>0.99999176479886565</c:v>
                </c:pt>
                <c:pt idx="1162">
                  <c:v>0.99999192786545743</c:v>
                </c:pt>
                <c:pt idx="1163">
                  <c:v>0.99999208770316594</c:v>
                </c:pt>
                <c:pt idx="1164">
                  <c:v>0.99999224437592538</c:v>
                </c:pt>
                <c:pt idx="1165">
                  <c:v>0.99999239794640393</c:v>
                </c:pt>
                <c:pt idx="1166">
                  <c:v>0.99999254847602903</c:v>
                </c:pt>
                <c:pt idx="1167">
                  <c:v>0.99999269602501184</c:v>
                </c:pt>
                <c:pt idx="1168">
                  <c:v>0.99999284065237137</c:v>
                </c:pt>
                <c:pt idx="1169">
                  <c:v>0.99999298241595769</c:v>
                </c:pt>
                <c:pt idx="1170">
                  <c:v>0.99999312137247609</c:v>
                </c:pt>
                <c:pt idx="1171">
                  <c:v>0.99999325757750857</c:v>
                </c:pt>
                <c:pt idx="1172">
                  <c:v>0.99999339108553664</c:v>
                </c:pt>
                <c:pt idx="1173">
                  <c:v>0.99999352194996327</c:v>
                </c:pt>
                <c:pt idx="1174">
                  <c:v>0.99999365022313391</c:v>
                </c:pt>
                <c:pt idx="1175">
                  <c:v>0.99999377595635752</c:v>
                </c:pt>
                <c:pt idx="1176">
                  <c:v>0.99999389919992709</c:v>
                </c:pt>
                <c:pt idx="1177">
                  <c:v>0.99999402000314019</c:v>
                </c:pt>
                <c:pt idx="1178">
                  <c:v>0.9999941384143175</c:v>
                </c:pt>
                <c:pt idx="1179">
                  <c:v>0.99999425448082357</c:v>
                </c:pt>
                <c:pt idx="1180">
                  <c:v>0.99999436824908527</c:v>
                </c:pt>
                <c:pt idx="1181">
                  <c:v>0.9999944797646092</c:v>
                </c:pt>
                <c:pt idx="1182">
                  <c:v>0.99999458907200223</c:v>
                </c:pt>
                <c:pt idx="1183">
                  <c:v>0.99999469621498693</c:v>
                </c:pt>
                <c:pt idx="1184">
                  <c:v>0.99999480123642059</c:v>
                </c:pt>
                <c:pt idx="1185">
                  <c:v>0.99999490417831216</c:v>
                </c:pt>
                <c:pt idx="1186">
                  <c:v>0.99999500508183825</c:v>
                </c:pt>
                <c:pt idx="1187">
                  <c:v>0.99999510398736025</c:v>
                </c:pt>
                <c:pt idx="1188">
                  <c:v>0.99999520093444083</c:v>
                </c:pt>
                <c:pt idx="1189">
                  <c:v>0.99999529596185877</c:v>
                </c:pt>
                <c:pt idx="1190">
                  <c:v>0.99999538910762531</c:v>
                </c:pt>
                <c:pt idx="1191">
                  <c:v>0.99999548040899877</c:v>
                </c:pt>
                <c:pt idx="1192">
                  <c:v>0.99999556990250027</c:v>
                </c:pt>
                <c:pt idx="1193">
                  <c:v>0.99999565762392739</c:v>
                </c:pt>
                <c:pt idx="1194">
                  <c:v>0.99999574360836851</c:v>
                </c:pt>
                <c:pt idx="1195">
                  <c:v>0.99999582789021813</c:v>
                </c:pt>
                <c:pt idx="1196">
                  <c:v>0.99999591050318914</c:v>
                </c:pt>
                <c:pt idx="1197">
                  <c:v>0.9999959914803267</c:v>
                </c:pt>
                <c:pt idx="1198">
                  <c:v>0.99999607085402242</c:v>
                </c:pt>
                <c:pt idx="1199">
                  <c:v>0.99999614865602593</c:v>
                </c:pt>
                <c:pt idx="1200">
                  <c:v>0.99999622491745832</c:v>
                </c:pt>
                <c:pt idx="1201">
                  <c:v>0.99999629966882442</c:v>
                </c:pt>
                <c:pt idx="1202">
                  <c:v>0.99999637294002508</c:v>
                </c:pt>
                <c:pt idx="1203">
                  <c:v>0.99999644476036942</c:v>
                </c:pt>
                <c:pt idx="1204">
                  <c:v>0.99999651515858534</c:v>
                </c:pt>
                <c:pt idx="1205">
                  <c:v>0.9999965841628331</c:v>
                </c:pt>
                <c:pt idx="1206">
                  <c:v>0.99999665180071429</c:v>
                </c:pt>
                <c:pt idx="1207">
                  <c:v>0.99999671809928459</c:v>
                </c:pt>
                <c:pt idx="1208">
                  <c:v>0.99999678308506379</c:v>
                </c:pt>
                <c:pt idx="1209">
                  <c:v>0.99999684678404643</c:v>
                </c:pt>
                <c:pt idx="1210">
                  <c:v>0.99999690922171258</c:v>
                </c:pt>
                <c:pt idx="1211">
                  <c:v>0.99999697042303792</c:v>
                </c:pt>
                <c:pt idx="1212">
                  <c:v>0.99999703041250299</c:v>
                </c:pt>
                <c:pt idx="1213">
                  <c:v>0.99999708921410402</c:v>
                </c:pt>
                <c:pt idx="1214">
                  <c:v>0.99999714685136187</c:v>
                </c:pt>
                <c:pt idx="1215">
                  <c:v>0.99999720334733233</c:v>
                </c:pt>
                <c:pt idx="1216">
                  <c:v>0.99999725872461354</c:v>
                </c:pt>
                <c:pt idx="1217">
                  <c:v>0.99999731300535721</c:v>
                </c:pt>
                <c:pt idx="1218">
                  <c:v>0.99999736621127577</c:v>
                </c:pt>
                <c:pt idx="1219">
                  <c:v>0.99999741836365219</c:v>
                </c:pt>
                <c:pt idx="1220">
                  <c:v>0.99999746948334756</c:v>
                </c:pt>
                <c:pt idx="1221">
                  <c:v>0.99999751959081018</c:v>
                </c:pt>
                <c:pt idx="1222">
                  <c:v>0.99999756870608347</c:v>
                </c:pt>
                <c:pt idx="1223">
                  <c:v>0.99999761684881383</c:v>
                </c:pt>
                <c:pt idx="1224">
                  <c:v>0.99999766403825885</c:v>
                </c:pt>
                <c:pt idx="1225">
                  <c:v>0.99999771029329454</c:v>
                </c:pt>
                <c:pt idx="1226">
                  <c:v>0.99999775563242321</c:v>
                </c:pt>
                <c:pt idx="1227">
                  <c:v>0.99999780007378103</c:v>
                </c:pt>
                <c:pt idx="1228">
                  <c:v>0.99999784363514499</c:v>
                </c:pt>
                <c:pt idx="1229">
                  <c:v>0.99999788633393971</c:v>
                </c:pt>
                <c:pt idx="1230">
                  <c:v>0.9999979281872452</c:v>
                </c:pt>
                <c:pt idx="1231">
                  <c:v>0.99999796921180295</c:v>
                </c:pt>
                <c:pt idx="1232">
                  <c:v>0.9999980094240235</c:v>
                </c:pt>
                <c:pt idx="1233">
                  <c:v>0.99999804883999188</c:v>
                </c:pt>
                <c:pt idx="1234">
                  <c:v>0.99999808747547458</c:v>
                </c:pt>
                <c:pt idx="1235">
                  <c:v>0.99999812534592647</c:v>
                </c:pt>
                <c:pt idx="1236">
                  <c:v>0.99999816246649609</c:v>
                </c:pt>
                <c:pt idx="1237">
                  <c:v>0.99999819885203178</c:v>
                </c:pt>
                <c:pt idx="1238">
                  <c:v>0.99999823451708825</c:v>
                </c:pt>
                <c:pt idx="1239">
                  <c:v>0.99999826947593151</c:v>
                </c:pt>
                <c:pt idx="1240">
                  <c:v>0.99999830374254595</c:v>
                </c:pt>
                <c:pt idx="1241">
                  <c:v>0.99999833733063803</c:v>
                </c:pt>
                <c:pt idx="1242">
                  <c:v>0.99999837025364369</c:v>
                </c:pt>
                <c:pt idx="1243">
                  <c:v>0.99999840252473216</c:v>
                </c:pt>
                <c:pt idx="1244">
                  <c:v>0.99999843415681222</c:v>
                </c:pt>
                <c:pt idx="1245">
                  <c:v>0.99999846516253721</c:v>
                </c:pt>
                <c:pt idx="1246">
                  <c:v>0.99999849555430942</c:v>
                </c:pt>
                <c:pt idx="1247">
                  <c:v>0.99999852534428613</c:v>
                </c:pt>
                <c:pt idx="1248">
                  <c:v>0.99999855454438336</c:v>
                </c:pt>
                <c:pt idx="1249">
                  <c:v>0.99999858316628176</c:v>
                </c:pt>
                <c:pt idx="1250">
                  <c:v>0.99999861122143008</c:v>
                </c:pt>
                <c:pt idx="1251">
                  <c:v>0.99999863872105077</c:v>
                </c:pt>
                <c:pt idx="1252">
                  <c:v>0.99999866567614426</c:v>
                </c:pt>
                <c:pt idx="1253">
                  <c:v>0.99999869209749215</c:v>
                </c:pt>
                <c:pt idx="1254">
                  <c:v>0.99999871799566376</c:v>
                </c:pt>
                <c:pt idx="1255">
                  <c:v>0.99999874338101857</c:v>
                </c:pt>
                <c:pt idx="1256">
                  <c:v>0.99999876826371104</c:v>
                </c:pt>
                <c:pt idx="1257">
                  <c:v>0.99999879265369418</c:v>
                </c:pt>
                <c:pt idx="1258">
                  <c:v>0.99999881656072442</c:v>
                </c:pt>
                <c:pt idx="1259">
                  <c:v>0.9999988399943649</c:v>
                </c:pt>
                <c:pt idx="1260">
                  <c:v>0.99999886296398943</c:v>
                </c:pt>
                <c:pt idx="1261">
                  <c:v>0.99999888547878579</c:v>
                </c:pt>
                <c:pt idx="1262">
                  <c:v>0.99999890754776044</c:v>
                </c:pt>
                <c:pt idx="1263">
                  <c:v>0.99999892917974087</c:v>
                </c:pt>
                <c:pt idx="1264">
                  <c:v>0.99999895038338049</c:v>
                </c:pt>
                <c:pt idx="1265">
                  <c:v>0.99999897116716063</c:v>
                </c:pt>
                <c:pt idx="1266">
                  <c:v>0.9999989915393952</c:v>
                </c:pt>
                <c:pt idx="1267">
                  <c:v>0.99999901150823345</c:v>
                </c:pt>
                <c:pt idx="1268">
                  <c:v>0.99999903108166288</c:v>
                </c:pt>
                <c:pt idx="1269">
                  <c:v>0.99999905026751312</c:v>
                </c:pt>
                <c:pt idx="1270">
                  <c:v>0.99999906907345881</c:v>
                </c:pt>
                <c:pt idx="1271">
                  <c:v>0.9999990875070226</c:v>
                </c:pt>
                <c:pt idx="1272">
                  <c:v>0.99999910557557814</c:v>
                </c:pt>
                <c:pt idx="1273">
                  <c:v>0.99999912328635265</c:v>
                </c:pt>
                <c:pt idx="1274">
                  <c:v>0.99999914064643125</c:v>
                </c:pt>
                <c:pt idx="1275">
                  <c:v>0.99999915766275749</c:v>
                </c:pt>
                <c:pt idx="1276">
                  <c:v>0.99999917434213859</c:v>
                </c:pt>
                <c:pt idx="1277">
                  <c:v>0.99999919069124665</c:v>
                </c:pt>
                <c:pt idx="1278">
                  <c:v>0.99999920671662079</c:v>
                </c:pt>
                <c:pt idx="1279">
                  <c:v>0.99999922242467187</c:v>
                </c:pt>
                <c:pt idx="1280">
                  <c:v>0.99999923782168332</c:v>
                </c:pt>
                <c:pt idx="1281">
                  <c:v>0.99999925291381386</c:v>
                </c:pt>
                <c:pt idx="1282">
                  <c:v>0.99999926770710079</c:v>
                </c:pt>
                <c:pt idx="1283">
                  <c:v>0.99999928220746137</c:v>
                </c:pt>
                <c:pt idx="1284">
                  <c:v>0.99999929642069574</c:v>
                </c:pt>
                <c:pt idx="1285">
                  <c:v>0.99999931035248979</c:v>
                </c:pt>
                <c:pt idx="1286">
                  <c:v>0.99999932400841618</c:v>
                </c:pt>
                <c:pt idx="1287">
                  <c:v>0.99999933739393765</c:v>
                </c:pt>
                <c:pt idx="1288">
                  <c:v>0.99999935051440825</c:v>
                </c:pt>
                <c:pt idx="1289">
                  <c:v>0.99999936337507644</c:v>
                </c:pt>
                <c:pt idx="1290">
                  <c:v>0.99999937598108646</c:v>
                </c:pt>
                <c:pt idx="1291">
                  <c:v>0.99999938833748137</c:v>
                </c:pt>
                <c:pt idx="1292">
                  <c:v>0.99999940044920343</c:v>
                </c:pt>
                <c:pt idx="1293">
                  <c:v>0.99999941232109768</c:v>
                </c:pt>
                <c:pt idx="1294">
                  <c:v>0.99999942395791297</c:v>
                </c:pt>
                <c:pt idx="1295">
                  <c:v>0.99999943536430402</c:v>
                </c:pt>
                <c:pt idx="1296">
                  <c:v>0.99999944654483375</c:v>
                </c:pt>
                <c:pt idx="1297">
                  <c:v>0.99999945750397445</c:v>
                </c:pt>
                <c:pt idx="1298">
                  <c:v>0.99999946824610964</c:v>
                </c:pt>
                <c:pt idx="1299">
                  <c:v>0.99999947877553674</c:v>
                </c:pt>
                <c:pt idx="1300">
                  <c:v>0.9999994890964673</c:v>
                </c:pt>
                <c:pt idx="1301">
                  <c:v>0.99999949921303</c:v>
                </c:pt>
                <c:pt idx="1302">
                  <c:v>0.99999950912927149</c:v>
                </c:pt>
                <c:pt idx="1303">
                  <c:v>0.9999995188491585</c:v>
                </c:pt>
                <c:pt idx="1304">
                  <c:v>0.99999952837657891</c:v>
                </c:pt>
                <c:pt idx="1305">
                  <c:v>0.99999953771534422</c:v>
                </c:pt>
                <c:pt idx="1306">
                  <c:v>0.99999954686918946</c:v>
                </c:pt>
                <c:pt idx="1307">
                  <c:v>0.9999995558417768</c:v>
                </c:pt>
                <c:pt idx="1308">
                  <c:v>0.99999956463669493</c:v>
                </c:pt>
                <c:pt idx="1309">
                  <c:v>0.99999957325746225</c:v>
                </c:pt>
                <c:pt idx="1310">
                  <c:v>0.99999958170752712</c:v>
                </c:pt>
                <c:pt idx="1311">
                  <c:v>0.99999958999026961</c:v>
                </c:pt>
                <c:pt idx="1312">
                  <c:v>0.99999959810900318</c:v>
                </c:pt>
                <c:pt idx="1313">
                  <c:v>0.99999960606697491</c:v>
                </c:pt>
                <c:pt idx="1314">
                  <c:v>0.99999961386736846</c:v>
                </c:pt>
                <c:pt idx="1315">
                  <c:v>0.99999962151330379</c:v>
                </c:pt>
                <c:pt idx="1316">
                  <c:v>0.9999996290078399</c:v>
                </c:pt>
                <c:pt idx="1317">
                  <c:v>0.99999963635397415</c:v>
                </c:pt>
                <c:pt idx="1318">
                  <c:v>0.99999964355464521</c:v>
                </c:pt>
                <c:pt idx="1319">
                  <c:v>0.99999965061273377</c:v>
                </c:pt>
                <c:pt idx="1320">
                  <c:v>0.99999965753106279</c:v>
                </c:pt>
                <c:pt idx="1321">
                  <c:v>0.99999966431239973</c:v>
                </c:pt>
                <c:pt idx="1322">
                  <c:v>0.99999967095945752</c:v>
                </c:pt>
                <c:pt idx="1323">
                  <c:v>0.9999996774748946</c:v>
                </c:pt>
                <c:pt idx="1324">
                  <c:v>0.99999968386131766</c:v>
                </c:pt>
                <c:pt idx="1325">
                  <c:v>0.99999969012128098</c:v>
                </c:pt>
                <c:pt idx="1326">
                  <c:v>0.99999969625728891</c:v>
                </c:pt>
                <c:pt idx="1327">
                  <c:v>0.99999970227179569</c:v>
                </c:pt>
                <c:pt idx="1328">
                  <c:v>0.99999970816720751</c:v>
                </c:pt>
                <c:pt idx="1329">
                  <c:v>0.99999971394588216</c:v>
                </c:pt>
                <c:pt idx="1330">
                  <c:v>0.99999971961013179</c:v>
                </c:pt>
                <c:pt idx="1331">
                  <c:v>0.99999972516222146</c:v>
                </c:pt>
                <c:pt idx="1332">
                  <c:v>0.99999973060437286</c:v>
                </c:pt>
                <c:pt idx="1333">
                  <c:v>0.99999973593876224</c:v>
                </c:pt>
                <c:pt idx="1334">
                  <c:v>0.99999974116752355</c:v>
                </c:pt>
                <c:pt idx="1335">
                  <c:v>0.99999974629274879</c:v>
                </c:pt>
                <c:pt idx="1336">
                  <c:v>0.99999975131648766</c:v>
                </c:pt>
                <c:pt idx="1337">
                  <c:v>0.99999975624074999</c:v>
                </c:pt>
                <c:pt idx="1338">
                  <c:v>0.99999976106750532</c:v>
                </c:pt>
                <c:pt idx="1339">
                  <c:v>0.99999976579868455</c:v>
                </c:pt>
                <c:pt idx="1340">
                  <c:v>0.99999977043618038</c:v>
                </c:pt>
                <c:pt idx="1341">
                  <c:v>0.99999977498184744</c:v>
                </c:pt>
                <c:pt idx="1342">
                  <c:v>0.9999997794375044</c:v>
                </c:pt>
                <c:pt idx="1343">
                  <c:v>0.9999997838049336</c:v>
                </c:pt>
                <c:pt idx="1344">
                  <c:v>0.99999978808588175</c:v>
                </c:pt>
                <c:pt idx="1345">
                  <c:v>0.99999979228206171</c:v>
                </c:pt>
                <c:pt idx="1346">
                  <c:v>0.99999979639515135</c:v>
                </c:pt>
                <c:pt idx="1347">
                  <c:v>0.99999980042679681</c:v>
                </c:pt>
                <c:pt idx="1348">
                  <c:v>0.99999980437861036</c:v>
                </c:pt>
                <c:pt idx="1349">
                  <c:v>0.9999998082521725</c:v>
                </c:pt>
                <c:pt idx="1350">
                  <c:v>0.99999981204903321</c:v>
                </c:pt>
                <c:pt idx="1351">
                  <c:v>0.99999981577071106</c:v>
                </c:pt>
                <c:pt idx="1352">
                  <c:v>0.99999981941869476</c:v>
                </c:pt>
                <c:pt idx="1353">
                  <c:v>0.99999982299444357</c:v>
                </c:pt>
                <c:pt idx="1354">
                  <c:v>0.99999982649938779</c:v>
                </c:pt>
                <c:pt idx="1355">
                  <c:v>0.99999982993492942</c:v>
                </c:pt>
                <c:pt idx="1356">
                  <c:v>0.99999983330244291</c:v>
                </c:pt>
                <c:pt idx="1357">
                  <c:v>0.99999983660327518</c:v>
                </c:pt>
                <c:pt idx="1358">
                  <c:v>0.99999983983874652</c:v>
                </c:pt>
                <c:pt idx="1359">
                  <c:v>0.99999984301015132</c:v>
                </c:pt>
                <c:pt idx="1360">
                  <c:v>0.99999984611875814</c:v>
                </c:pt>
                <c:pt idx="1361">
                  <c:v>0.99999984916581053</c:v>
                </c:pt>
                <c:pt idx="1362">
                  <c:v>0.99999985215252718</c:v>
                </c:pt>
                <c:pt idx="1363">
                  <c:v>0.9999998550801027</c:v>
                </c:pt>
                <c:pt idx="1364">
                  <c:v>0.99999985794970869</c:v>
                </c:pt>
                <c:pt idx="1365">
                  <c:v>0.99999986076249237</c:v>
                </c:pt>
                <c:pt idx="1366">
                  <c:v>0.99999986351957948</c:v>
                </c:pt>
                <c:pt idx="1367">
                  <c:v>0.99999986622207249</c:v>
                </c:pt>
                <c:pt idx="1368">
                  <c:v>0.99999986887105263</c:v>
                </c:pt>
                <c:pt idx="1369">
                  <c:v>0.9999998714675794</c:v>
                </c:pt>
                <c:pt idx="1370">
                  <c:v>0.99999987401269153</c:v>
                </c:pt>
                <c:pt idx="1371">
                  <c:v>0.99999987650740707</c:v>
                </c:pt>
                <c:pt idx="1372">
                  <c:v>0.9999998789527238</c:v>
                </c:pt>
                <c:pt idx="1373">
                  <c:v>0.99999988134962037</c:v>
                </c:pt>
                <c:pt idx="1374">
                  <c:v>0.9999998836990549</c:v>
                </c:pt>
                <c:pt idx="1375">
                  <c:v>0.99999988600196776</c:v>
                </c:pt>
                <c:pt idx="1376">
                  <c:v>0.99999988825927977</c:v>
                </c:pt>
                <c:pt idx="1377">
                  <c:v>0.99999989047189386</c:v>
                </c:pt>
                <c:pt idx="1378">
                  <c:v>0.99999989264069566</c:v>
                </c:pt>
                <c:pt idx="1379">
                  <c:v>0.99999989476655204</c:v>
                </c:pt>
                <c:pt idx="1380">
                  <c:v>0.99999989685031365</c:v>
                </c:pt>
                <c:pt idx="1381">
                  <c:v>0.99999989889281404</c:v>
                </c:pt>
                <c:pt idx="1382">
                  <c:v>0.99999990089487034</c:v>
                </c:pt>
                <c:pt idx="1383">
                  <c:v>0.99999990285728313</c:v>
                </c:pt>
                <c:pt idx="1384">
                  <c:v>0.99999990478083767</c:v>
                </c:pt>
                <c:pt idx="1385">
                  <c:v>0.99999990666630323</c:v>
                </c:pt>
                <c:pt idx="1386">
                  <c:v>0.9999999085144341</c:v>
                </c:pt>
                <c:pt idx="1387">
                  <c:v>0.99999991032596935</c:v>
                </c:pt>
                <c:pt idx="1388">
                  <c:v>0.99999991210163408</c:v>
                </c:pt>
                <c:pt idx="1389">
                  <c:v>0.99999991384213816</c:v>
                </c:pt>
                <c:pt idx="1390">
                  <c:v>0.99999991554817802</c:v>
                </c:pt>
                <c:pt idx="1391">
                  <c:v>0.99999991722043613</c:v>
                </c:pt>
                <c:pt idx="1392">
                  <c:v>0.99999991885958106</c:v>
                </c:pt>
                <c:pt idx="1393">
                  <c:v>0.99999992046626895</c:v>
                </c:pt>
                <c:pt idx="1394">
                  <c:v>0.9999999220411423</c:v>
                </c:pt>
                <c:pt idx="1395">
                  <c:v>0.99999992358483081</c:v>
                </c:pt>
                <c:pt idx="1396">
                  <c:v>0.99999992509795244</c:v>
                </c:pt>
                <c:pt idx="1397">
                  <c:v>0.99999992658111225</c:v>
                </c:pt>
                <c:pt idx="1398">
                  <c:v>0.99999992803490356</c:v>
                </c:pt>
                <c:pt idx="1399">
                  <c:v>0.9999999294599079</c:v>
                </c:pt>
                <c:pt idx="1400">
                  <c:v>0.99999993085669525</c:v>
                </c:pt>
                <c:pt idx="1401">
                  <c:v>0.99999993222582428</c:v>
                </c:pt>
                <c:pt idx="1402">
                  <c:v>0.99999993356784267</c:v>
                </c:pt>
                <c:pt idx="1403">
                  <c:v>0.99999993488328753</c:v>
                </c:pt>
                <c:pt idx="1404">
                  <c:v>0.99999993617268468</c:v>
                </c:pt>
                <c:pt idx="1405">
                  <c:v>0.99999993743655013</c:v>
                </c:pt>
                <c:pt idx="1406">
                  <c:v>0.9999999386753895</c:v>
                </c:pt>
                <c:pt idx="1407">
                  <c:v>0.99999993988969804</c:v>
                </c:pt>
                <c:pt idx="1408">
                  <c:v>0.99999994107996149</c:v>
                </c:pt>
                <c:pt idx="1409">
                  <c:v>0.99999994224665656</c:v>
                </c:pt>
                <c:pt idx="1410">
                  <c:v>0.99999994339024922</c:v>
                </c:pt>
                <c:pt idx="1411">
                  <c:v>0.99999994451119734</c:v>
                </c:pt>
                <c:pt idx="1412">
                  <c:v>0.9999999456099492</c:v>
                </c:pt>
                <c:pt idx="1413">
                  <c:v>0.99999994668694425</c:v>
                </c:pt>
                <c:pt idx="1414">
                  <c:v>0.99999994774261347</c:v>
                </c:pt>
                <c:pt idx="1415">
                  <c:v>0.99999994877737897</c:v>
                </c:pt>
                <c:pt idx="1416">
                  <c:v>0.99999994979165485</c:v>
                </c:pt>
                <c:pt idx="1417">
                  <c:v>0.99999995078584658</c:v>
                </c:pt>
                <c:pt idx="1418">
                  <c:v>0.99999995176035206</c:v>
                </c:pt>
                <c:pt idx="1419">
                  <c:v>0.99999995271556097</c:v>
                </c:pt>
                <c:pt idx="1420">
                  <c:v>0.99999995365185568</c:v>
                </c:pt>
                <c:pt idx="1421">
                  <c:v>0.99999995456961044</c:v>
                </c:pt>
                <c:pt idx="1422">
                  <c:v>0.99999995546919229</c:v>
                </c:pt>
                <c:pt idx="1423">
                  <c:v>0.99999995635096128</c:v>
                </c:pt>
                <c:pt idx="1424">
                  <c:v>0.99999995721527002</c:v>
                </c:pt>
                <c:pt idx="1425">
                  <c:v>0.99999995806246456</c:v>
                </c:pt>
                <c:pt idx="1426">
                  <c:v>0.99999995889288329</c:v>
                </c:pt>
                <c:pt idx="1427">
                  <c:v>0.99999995970685884</c:v>
                </c:pt>
                <c:pt idx="1428">
                  <c:v>0.99999996050471629</c:v>
                </c:pt>
                <c:pt idx="1429">
                  <c:v>0.99999996128677526</c:v>
                </c:pt>
                <c:pt idx="1430">
                  <c:v>0.99999996205334851</c:v>
                </c:pt>
                <c:pt idx="1431">
                  <c:v>0.99999996280474246</c:v>
                </c:pt>
                <c:pt idx="1432">
                  <c:v>0.99999996354125797</c:v>
                </c:pt>
                <c:pt idx="1433">
                  <c:v>0.99999996426318938</c:v>
                </c:pt>
                <c:pt idx="1434">
                  <c:v>0.99999996497082566</c:v>
                </c:pt>
                <c:pt idx="1435">
                  <c:v>0.99999996566444971</c:v>
                </c:pt>
                <c:pt idx="1436">
                  <c:v>0.99999996634433908</c:v>
                </c:pt>
                <c:pt idx="1437">
                  <c:v>0.99999996701076599</c:v>
                </c:pt>
                <c:pt idx="1438">
                  <c:v>0.99999996766399646</c:v>
                </c:pt>
                <c:pt idx="1439">
                  <c:v>0.99999996830429227</c:v>
                </c:pt>
                <c:pt idx="1440">
                  <c:v>0.99999996893190934</c:v>
                </c:pt>
                <c:pt idx="1441">
                  <c:v>0.99999996954709869</c:v>
                </c:pt>
                <c:pt idx="1442">
                  <c:v>0.99999997015010655</c:v>
                </c:pt>
                <c:pt idx="1443">
                  <c:v>0.99999997074117397</c:v>
                </c:pt>
                <c:pt idx="1444">
                  <c:v>0.99999997132053753</c:v>
                </c:pt>
                <c:pt idx="1445">
                  <c:v>0.99999997188842882</c:v>
                </c:pt>
                <c:pt idx="1446">
                  <c:v>0.99999997244507532</c:v>
                </c:pt>
                <c:pt idx="1447">
                  <c:v>0.99999997299069932</c:v>
                </c:pt>
                <c:pt idx="1448">
                  <c:v>0.99999997352551939</c:v>
                </c:pt>
                <c:pt idx="1449">
                  <c:v>0.99999997404974916</c:v>
                </c:pt>
                <c:pt idx="1450">
                  <c:v>0.99999997456359857</c:v>
                </c:pt>
                <c:pt idx="1451">
                  <c:v>0.99999997506727301</c:v>
                </c:pt>
                <c:pt idx="1452">
                  <c:v>0.99999997556097397</c:v>
                </c:pt>
                <c:pt idx="1453">
                  <c:v>0.9999999760448991</c:v>
                </c:pt>
                <c:pt idx="1454">
                  <c:v>0.99999997651924188</c:v>
                </c:pt>
                <c:pt idx="1455">
                  <c:v>0.99999997698419218</c:v>
                </c:pt>
                <c:pt idx="1456">
                  <c:v>0.99999997743993563</c:v>
                </c:pt>
                <c:pt idx="1457">
                  <c:v>0.99999997788665484</c:v>
                </c:pt>
                <c:pt idx="1458">
                  <c:v>0.99999997832452836</c:v>
                </c:pt>
                <c:pt idx="1459">
                  <c:v>0.99999997875373148</c:v>
                </c:pt>
                <c:pt idx="1460">
                  <c:v>0.99999997917443584</c:v>
                </c:pt>
                <c:pt idx="1461">
                  <c:v>0.99999997958680953</c:v>
                </c:pt>
                <c:pt idx="1462">
                  <c:v>0.99999997999101775</c:v>
                </c:pt>
                <c:pt idx="1463">
                  <c:v>0.99999998038722204</c:v>
                </c:pt>
                <c:pt idx="1464">
                  <c:v>0.99999998077558117</c:v>
                </c:pt>
                <c:pt idx="1465">
                  <c:v>0.99999998115625022</c:v>
                </c:pt>
                <c:pt idx="1466">
                  <c:v>0.99999998152938152</c:v>
                </c:pt>
                <c:pt idx="1467">
                  <c:v>0.99999998189512429</c:v>
                </c:pt>
                <c:pt idx="1468">
                  <c:v>0.99999998225362485</c:v>
                </c:pt>
                <c:pt idx="1469">
                  <c:v>0.99999998260502665</c:v>
                </c:pt>
                <c:pt idx="1470">
                  <c:v>0.99999998294947001</c:v>
                </c:pt>
                <c:pt idx="1471">
                  <c:v>0.99999998328709327</c:v>
                </c:pt>
                <c:pt idx="1472">
                  <c:v>0.99999998361803089</c:v>
                </c:pt>
                <c:pt idx="1473">
                  <c:v>0.99999998394241563</c:v>
                </c:pt>
                <c:pt idx="1474">
                  <c:v>0.99999998426037706</c:v>
                </c:pt>
                <c:pt idx="1475">
                  <c:v>0.99999998457204242</c:v>
                </c:pt>
                <c:pt idx="1476">
                  <c:v>0.9999999848775365</c:v>
                </c:pt>
                <c:pt idx="1477">
                  <c:v>0.99999998517698141</c:v>
                </c:pt>
                <c:pt idx="1478">
                  <c:v>0.99999998547049684</c:v>
                </c:pt>
                <c:pt idx="1479">
                  <c:v>0.99999998575820026</c:v>
                </c:pt>
                <c:pt idx="1480">
                  <c:v>0.99999998604020668</c:v>
                </c:pt>
                <c:pt idx="1481">
                  <c:v>0.99999998631662912</c:v>
                </c:pt>
                <c:pt idx="1482">
                  <c:v>0.99999998658757816</c:v>
                </c:pt>
                <c:pt idx="1483">
                  <c:v>0.99999998685316194</c:v>
                </c:pt>
                <c:pt idx="1484">
                  <c:v>0.99999998711348648</c:v>
                </c:pt>
                <c:pt idx="1485">
                  <c:v>0.99999998736865658</c:v>
                </c:pt>
                <c:pt idx="1486">
                  <c:v>0.99999998761877407</c:v>
                </c:pt>
                <c:pt idx="1487">
                  <c:v>0.99999998786393862</c:v>
                </c:pt>
                <c:pt idx="1488">
                  <c:v>0.99999998810424884</c:v>
                </c:pt>
                <c:pt idx="1489">
                  <c:v>0.99999998833980042</c:v>
                </c:pt>
                <c:pt idx="1490">
                  <c:v>0.99999998857068795</c:v>
                </c:pt>
                <c:pt idx="1491">
                  <c:v>0.99999998879700336</c:v>
                </c:pt>
                <c:pt idx="1492">
                  <c:v>0.99999998901883769</c:v>
                </c:pt>
                <c:pt idx="1493">
                  <c:v>0.99999998923627931</c:v>
                </c:pt>
                <c:pt idx="1494">
                  <c:v>0.99999998944941526</c:v>
                </c:pt>
                <c:pt idx="1495">
                  <c:v>0.99999998965833081</c:v>
                </c:pt>
                <c:pt idx="1496">
                  <c:v>0.99999998986310945</c:v>
                </c:pt>
                <c:pt idx="1497">
                  <c:v>0.99999999006383333</c:v>
                </c:pt>
                <c:pt idx="1498">
                  <c:v>0.99999999026058262</c:v>
                </c:pt>
                <c:pt idx="1499">
                  <c:v>0.99999999045343613</c:v>
                </c:pt>
                <c:pt idx="1500">
                  <c:v>0.99999999064247069</c:v>
                </c:pt>
                <c:pt idx="1501">
                  <c:v>0.99999999082776225</c:v>
                </c:pt>
                <c:pt idx="1502">
                  <c:v>0.99999999100938475</c:v>
                </c:pt>
                <c:pt idx="1503">
                  <c:v>0.99999999118741079</c:v>
                </c:pt>
                <c:pt idx="1504">
                  <c:v>0.99999999136191187</c:v>
                </c:pt>
                <c:pt idx="1505">
                  <c:v>0.99999999153295727</c:v>
                </c:pt>
                <c:pt idx="1506">
                  <c:v>0.99999999170061604</c:v>
                </c:pt>
                <c:pt idx="1507">
                  <c:v>0.99999999186495481</c:v>
                </c:pt>
                <c:pt idx="1508">
                  <c:v>0.99999999202603951</c:v>
                </c:pt>
                <c:pt idx="1509">
                  <c:v>0.99999999218393454</c:v>
                </c:pt>
                <c:pt idx="1510">
                  <c:v>0.99999999233870296</c:v>
                </c:pt>
                <c:pt idx="1511">
                  <c:v>0.99999999249040694</c:v>
                </c:pt>
                <c:pt idx="1512">
                  <c:v>0.99999999263910677</c:v>
                </c:pt>
                <c:pt idx="1513">
                  <c:v>0.99999999278486218</c:v>
                </c:pt>
                <c:pt idx="1514">
                  <c:v>0.99999999292773145</c:v>
                </c:pt>
                <c:pt idx="1515">
                  <c:v>0.99999999306777165</c:v>
                </c:pt>
                <c:pt idx="1516">
                  <c:v>0.99999999320503896</c:v>
                </c:pt>
                <c:pt idx="1517">
                  <c:v>0.99999999333958822</c:v>
                </c:pt>
                <c:pt idx="1518">
                  <c:v>0.99999999347147317</c:v>
                </c:pt>
                <c:pt idx="1519">
                  <c:v>0.99999999360074687</c:v>
                </c:pt>
                <c:pt idx="1520">
                  <c:v>0.9999999937274604</c:v>
                </c:pt>
                <c:pt idx="1521">
                  <c:v>0.99999999385166505</c:v>
                </c:pt>
                <c:pt idx="1522">
                  <c:v>0.99999999397341033</c:v>
                </c:pt>
                <c:pt idx="1523">
                  <c:v>0.99999999409274465</c:v>
                </c:pt>
                <c:pt idx="1524">
                  <c:v>0.99999999420971619</c:v>
                </c:pt>
                <c:pt idx="1525">
                  <c:v>0.99999999432437159</c:v>
                </c:pt>
                <c:pt idx="1526">
                  <c:v>0.99999999443675658</c:v>
                </c:pt>
                <c:pt idx="1527">
                  <c:v>0.99999999454691602</c:v>
                </c:pt>
                <c:pt idx="1528">
                  <c:v>0.99999999465489431</c:v>
                </c:pt>
                <c:pt idx="1529">
                  <c:v>0.99999999476073453</c:v>
                </c:pt>
                <c:pt idx="1530">
                  <c:v>0.99999999486447888</c:v>
                </c:pt>
                <c:pt idx="1531">
                  <c:v>0.99999999496616909</c:v>
                </c:pt>
                <c:pt idx="1532">
                  <c:v>0.99999999506584558</c:v>
                </c:pt>
                <c:pt idx="1533">
                  <c:v>0.99999999516354854</c:v>
                </c:pt>
                <c:pt idx="1534">
                  <c:v>0.9999999952593166</c:v>
                </c:pt>
                <c:pt idx="1535">
                  <c:v>0.9999999953531884</c:v>
                </c:pt>
                <c:pt idx="1536">
                  <c:v>0.99999999544520146</c:v>
                </c:pt>
                <c:pt idx="1537">
                  <c:v>0.99999999553539243</c:v>
                </c:pt>
                <c:pt idx="1538">
                  <c:v>0.99999999562379771</c:v>
                </c:pt>
                <c:pt idx="1539">
                  <c:v>0.99999999571045217</c:v>
                </c:pt>
                <c:pt idx="1540">
                  <c:v>0.99999999579539112</c:v>
                </c:pt>
                <c:pt idx="1541">
                  <c:v>0.99999999587864785</c:v>
                </c:pt>
                <c:pt idx="1542">
                  <c:v>0.99999999596025613</c:v>
                </c:pt>
                <c:pt idx="1543">
                  <c:v>0.99999999604024836</c:v>
                </c:pt>
                <c:pt idx="1544">
                  <c:v>0.99999999611865675</c:v>
                </c:pt>
                <c:pt idx="1545">
                  <c:v>0.99999999619551239</c:v>
                </c:pt>
                <c:pt idx="1546">
                  <c:v>0.99999999627084635</c:v>
                </c:pt>
                <c:pt idx="1547">
                  <c:v>0.99999999634468861</c:v>
                </c:pt>
                <c:pt idx="1548">
                  <c:v>0.99999999641706849</c:v>
                </c:pt>
                <c:pt idx="1549">
                  <c:v>0.9999999964880153</c:v>
                </c:pt>
                <c:pt idx="1550">
                  <c:v>0.99999999655755722</c:v>
                </c:pt>
                <c:pt idx="1551">
                  <c:v>0.99999999662572225</c:v>
                </c:pt>
                <c:pt idx="1552">
                  <c:v>0.99999999669253747</c:v>
                </c:pt>
                <c:pt idx="1553">
                  <c:v>0.99999999675802953</c:v>
                </c:pt>
                <c:pt idx="1554">
                  <c:v>0.99999999682222485</c:v>
                </c:pt>
                <c:pt idx="1555">
                  <c:v>0.99999999688514896</c:v>
                </c:pt>
                <c:pt idx="1556">
                  <c:v>0.99999999694682717</c:v>
                </c:pt>
                <c:pt idx="1557">
                  <c:v>0.99999999700728415</c:v>
                </c:pt>
                <c:pt idx="1558">
                  <c:v>0.99999999706654386</c:v>
                </c:pt>
                <c:pt idx="1559">
                  <c:v>0.99999999712463028</c:v>
                </c:pt>
                <c:pt idx="1560">
                  <c:v>0.99999999718156629</c:v>
                </c:pt>
                <c:pt idx="1561">
                  <c:v>0.99999999723737498</c:v>
                </c:pt>
                <c:pt idx="1562">
                  <c:v>0.99999999729207878</c:v>
                </c:pt>
                <c:pt idx="1563">
                  <c:v>0.999999997345699</c:v>
                </c:pt>
                <c:pt idx="1564">
                  <c:v>0.99999999739825784</c:v>
                </c:pt>
                <c:pt idx="1565">
                  <c:v>0.99999999744977575</c:v>
                </c:pt>
                <c:pt idx="1566">
                  <c:v>0.99999999750027357</c:v>
                </c:pt>
                <c:pt idx="1567">
                  <c:v>0.99999999754977154</c:v>
                </c:pt>
                <c:pt idx="1568">
                  <c:v>0.99999999759828917</c:v>
                </c:pt>
                <c:pt idx="1569">
                  <c:v>0.99999999764584624</c:v>
                </c:pt>
                <c:pt idx="1570">
                  <c:v>0.99999999769246162</c:v>
                </c:pt>
                <c:pt idx="1571">
                  <c:v>0.99999999773815396</c:v>
                </c:pt>
                <c:pt idx="1572">
                  <c:v>0.99999999778294146</c:v>
                </c:pt>
                <c:pt idx="1573">
                  <c:v>0.99999999782684212</c:v>
                </c:pt>
                <c:pt idx="1574">
                  <c:v>0.9999999978698737</c:v>
                </c:pt>
                <c:pt idx="1575">
                  <c:v>0.99999999791205307</c:v>
                </c:pt>
                <c:pt idx="1576">
                  <c:v>0.99999999795339711</c:v>
                </c:pt>
                <c:pt idx="1577">
                  <c:v>0.99999999799392247</c:v>
                </c:pt>
                <c:pt idx="1578">
                  <c:v>0.99999999803364559</c:v>
                </c:pt>
                <c:pt idx="1579">
                  <c:v>0.999999998072582</c:v>
                </c:pt>
                <c:pt idx="1580">
                  <c:v>0.99999999811074747</c:v>
                </c:pt>
                <c:pt idx="1581">
                  <c:v>0.9999999981481571</c:v>
                </c:pt>
                <c:pt idx="1582">
                  <c:v>0.99999999818482599</c:v>
                </c:pt>
                <c:pt idx="1583">
                  <c:v>0.99999999822076902</c:v>
                </c:pt>
                <c:pt idx="1584">
                  <c:v>0.99999999825599994</c:v>
                </c:pt>
                <c:pt idx="1585">
                  <c:v>0.99999999829053365</c:v>
                </c:pt>
                <c:pt idx="1586">
                  <c:v>0.99999999832438324</c:v>
                </c:pt>
                <c:pt idx="1587">
                  <c:v>0.9999999983575627</c:v>
                </c:pt>
                <c:pt idx="1588">
                  <c:v>0.99999999839008513</c:v>
                </c:pt>
                <c:pt idx="1589">
                  <c:v>0.99999999842196363</c:v>
                </c:pt>
                <c:pt idx="1590">
                  <c:v>0.99999999845321086</c:v>
                </c:pt>
                <c:pt idx="1591">
                  <c:v>0.99999999848383925</c:v>
                </c:pt>
                <c:pt idx="1592">
                  <c:v>0.99999999851386123</c:v>
                </c:pt>
                <c:pt idx="1593">
                  <c:v>0.9999999985432888</c:v>
                </c:pt>
                <c:pt idx="1594">
                  <c:v>0.99999999857213351</c:v>
                </c:pt>
                <c:pt idx="1595">
                  <c:v>0.99999999860040734</c:v>
                </c:pt>
                <c:pt idx="1596">
                  <c:v>0.99999999862812095</c:v>
                </c:pt>
                <c:pt idx="1597">
                  <c:v>0.9999999986552861</c:v>
                </c:pt>
                <c:pt idx="1598">
                  <c:v>0.99999999868191325</c:v>
                </c:pt>
                <c:pt idx="1599">
                  <c:v>0.99999999870801304</c:v>
                </c:pt>
                <c:pt idx="1600">
                  <c:v>0.99999999873359613</c:v>
                </c:pt>
                <c:pt idx="1601">
                  <c:v>0.99999999875867251</c:v>
                </c:pt>
                <c:pt idx="1602">
                  <c:v>0.99999999878325241</c:v>
                </c:pt>
                <c:pt idx="1603">
                  <c:v>0.9999999988073458</c:v>
                </c:pt>
                <c:pt idx="1604">
                  <c:v>0.9999999988309618</c:v>
                </c:pt>
                <c:pt idx="1605">
                  <c:v>0.99999999885411039</c:v>
                </c:pt>
                <c:pt idx="1606">
                  <c:v>0.99999999887680047</c:v>
                </c:pt>
                <c:pt idx="1607">
                  <c:v>0.99999999889904134</c:v>
                </c:pt>
                <c:pt idx="1608">
                  <c:v>0.99999999892084168</c:v>
                </c:pt>
                <c:pt idx="1609">
                  <c:v>0.99999999894221059</c:v>
                </c:pt>
                <c:pt idx="1610">
                  <c:v>0.99999999896315628</c:v>
                </c:pt>
                <c:pt idx="1611">
                  <c:v>0.99999999898368697</c:v>
                </c:pt>
                <c:pt idx="1612">
                  <c:v>0.99999999900381131</c:v>
                </c:pt>
                <c:pt idx="1613">
                  <c:v>0.99999999902353731</c:v>
                </c:pt>
                <c:pt idx="1614">
                  <c:v>0.99999999904287251</c:v>
                </c:pt>
                <c:pt idx="1615">
                  <c:v>0.99999999906182491</c:v>
                </c:pt>
                <c:pt idx="1616">
                  <c:v>0.99999999908040205</c:v>
                </c:pt>
                <c:pt idx="1617">
                  <c:v>0.99999999909861126</c:v>
                </c:pt>
                <c:pt idx="1618">
                  <c:v>0.99999999911646009</c:v>
                </c:pt>
                <c:pt idx="1619">
                  <c:v>0.99999999913395521</c:v>
                </c:pt>
                <c:pt idx="1620">
                  <c:v>0.99999999915110416</c:v>
                </c:pt>
                <c:pt idx="1621">
                  <c:v>0.99999999916791338</c:v>
                </c:pt>
                <c:pt idx="1622">
                  <c:v>0.99999999918438975</c:v>
                </c:pt>
                <c:pt idx="1623">
                  <c:v>0.99999999920053995</c:v>
                </c:pt>
                <c:pt idx="1624">
                  <c:v>0.99999999921637039</c:v>
                </c:pt>
                <c:pt idx="1625">
                  <c:v>0.99999999923188732</c:v>
                </c:pt>
                <c:pt idx="1626">
                  <c:v>0.99999999924709693</c:v>
                </c:pt>
                <c:pt idx="1627">
                  <c:v>0.99999999926200545</c:v>
                </c:pt>
                <c:pt idx="1628">
                  <c:v>0.99999999927661865</c:v>
                </c:pt>
                <c:pt idx="1629">
                  <c:v>0.99999999929094252</c:v>
                </c:pt>
                <c:pt idx="1630">
                  <c:v>0.99999999930498285</c:v>
                </c:pt>
                <c:pt idx="1631">
                  <c:v>0.99999999931874517</c:v>
                </c:pt>
                <c:pt idx="1632">
                  <c:v>0.99999999933223482</c:v>
                </c:pt>
                <c:pt idx="1633">
                  <c:v>0.99999999934545736</c:v>
                </c:pt>
                <c:pt idx="1634">
                  <c:v>0.99999999935841832</c:v>
                </c:pt>
                <c:pt idx="1635">
                  <c:v>0.99999999937112238</c:v>
                </c:pt>
                <c:pt idx="1636">
                  <c:v>0.99999999938357509</c:v>
                </c:pt>
                <c:pt idx="1637">
                  <c:v>0.9999999993957811</c:v>
                </c:pt>
                <c:pt idx="1638">
                  <c:v>0.99999999940774531</c:v>
                </c:pt>
                <c:pt idx="1639">
                  <c:v>0.99999999941947282</c:v>
                </c:pt>
                <c:pt idx="1640">
                  <c:v>0.99999999943096807</c:v>
                </c:pt>
                <c:pt idx="1641">
                  <c:v>0.99999999944223572</c:v>
                </c:pt>
                <c:pt idx="1642">
                  <c:v>0.99999999945328022</c:v>
                </c:pt>
                <c:pt idx="1643">
                  <c:v>0.99999999946410578</c:v>
                </c:pt>
                <c:pt idx="1644">
                  <c:v>0.99999999947471729</c:v>
                </c:pt>
                <c:pt idx="1645">
                  <c:v>0.99999999948511853</c:v>
                </c:pt>
                <c:pt idx="1646">
                  <c:v>0.99999999949531393</c:v>
                </c:pt>
                <c:pt idx="1647">
                  <c:v>0.99999999950530749</c:v>
                </c:pt>
                <c:pt idx="1648">
                  <c:v>0.99999999951510299</c:v>
                </c:pt>
                <c:pt idx="1649">
                  <c:v>0.99999999952470464</c:v>
                </c:pt>
                <c:pt idx="1650">
                  <c:v>0.999999999534116</c:v>
                </c:pt>
                <c:pt idx="1651">
                  <c:v>0.99999999954334107</c:v>
                </c:pt>
                <c:pt idx="1652">
                  <c:v>0.99999999955238361</c:v>
                </c:pt>
                <c:pt idx="1653">
                  <c:v>0.99999999956124697</c:v>
                </c:pt>
                <c:pt idx="1654">
                  <c:v>0.99999999956993491</c:v>
                </c:pt>
                <c:pt idx="1655">
                  <c:v>0.99999999957845076</c:v>
                </c:pt>
                <c:pt idx="1656">
                  <c:v>0.99999999958679808</c:v>
                </c:pt>
                <c:pt idx="1657">
                  <c:v>0.99999999959497998</c:v>
                </c:pt>
                <c:pt idx="1658">
                  <c:v>0.99999999960299979</c:v>
                </c:pt>
                <c:pt idx="1659">
                  <c:v>0.99999999961086106</c:v>
                </c:pt>
                <c:pt idx="1660">
                  <c:v>0.99999999961856645</c:v>
                </c:pt>
                <c:pt idx="1661">
                  <c:v>0.9999999996261193</c:v>
                </c:pt>
                <c:pt idx="1662">
                  <c:v>0.99999999963352271</c:v>
                </c:pt>
                <c:pt idx="1663">
                  <c:v>0.99999999964077935</c:v>
                </c:pt>
                <c:pt idx="1664">
                  <c:v>0.99999999964789255</c:v>
                </c:pt>
                <c:pt idx="1665">
                  <c:v>0.99999999965486475</c:v>
                </c:pt>
                <c:pt idx="1666">
                  <c:v>0.99999999966169884</c:v>
                </c:pt>
                <c:pt idx="1667">
                  <c:v>0.9999999996683977</c:v>
                </c:pt>
                <c:pt idx="1668">
                  <c:v>0.99999999967496378</c:v>
                </c:pt>
                <c:pt idx="1669">
                  <c:v>0.99999999968139996</c:v>
                </c:pt>
                <c:pt idx="1670">
                  <c:v>0.9999999996877087</c:v>
                </c:pt>
                <c:pt idx="1671">
                  <c:v>0.99999999969389242</c:v>
                </c:pt>
                <c:pt idx="1672">
                  <c:v>0.99999999969995379</c:v>
                </c:pt>
                <c:pt idx="1673">
                  <c:v>0.99999999970589504</c:v>
                </c:pt>
                <c:pt idx="1674">
                  <c:v>0.99999999971171882</c:v>
                </c:pt>
                <c:pt idx="1675">
                  <c:v>0.99999999971742715</c:v>
                </c:pt>
                <c:pt idx="1676">
                  <c:v>0.99999999972302245</c:v>
                </c:pt>
                <c:pt idx="1677">
                  <c:v>0.99999999972850695</c:v>
                </c:pt>
                <c:pt idx="1678">
                  <c:v>0.99999999973388287</c:v>
                </c:pt>
                <c:pt idx="1679">
                  <c:v>0.99999999973915243</c:v>
                </c:pt>
                <c:pt idx="1680">
                  <c:v>0.99999999974431741</c:v>
                </c:pt>
                <c:pt idx="1681">
                  <c:v>0.99999999974938025</c:v>
                </c:pt>
                <c:pt idx="1682">
                  <c:v>0.99999999975434295</c:v>
                </c:pt>
                <c:pt idx="1683">
                  <c:v>0.99999999975920728</c:v>
                </c:pt>
                <c:pt idx="1684">
                  <c:v>0.99999999976397524</c:v>
                </c:pt>
                <c:pt idx="1685">
                  <c:v>0.99999999976864884</c:v>
                </c:pt>
                <c:pt idx="1686">
                  <c:v>0.99999999977322984</c:v>
                </c:pt>
                <c:pt idx="1687">
                  <c:v>0.99999999977772025</c:v>
                </c:pt>
                <c:pt idx="1688">
                  <c:v>0.99999999978212162</c:v>
                </c:pt>
                <c:pt idx="1689">
                  <c:v>0.99999999978643594</c:v>
                </c:pt>
                <c:pt idx="1690">
                  <c:v>0.99999999979066478</c:v>
                </c:pt>
                <c:pt idx="1691">
                  <c:v>0.99999999979480991</c:v>
                </c:pt>
                <c:pt idx="1692">
                  <c:v>0.99999999979887289</c:v>
                </c:pt>
                <c:pt idx="1693">
                  <c:v>0.99999999980285548</c:v>
                </c:pt>
                <c:pt idx="1694">
                  <c:v>0.99999999980675924</c:v>
                </c:pt>
                <c:pt idx="1695">
                  <c:v>0.99999999981058574</c:v>
                </c:pt>
                <c:pt idx="1696">
                  <c:v>0.99999999981433629</c:v>
                </c:pt>
                <c:pt idx="1697">
                  <c:v>0.99999999981801269</c:v>
                </c:pt>
                <c:pt idx="1698">
                  <c:v>0.99999999982161625</c:v>
                </c:pt>
                <c:pt idx="1699">
                  <c:v>0.99999999982514853</c:v>
                </c:pt>
                <c:pt idx="1700">
                  <c:v>0.99999999982861087</c:v>
                </c:pt>
                <c:pt idx="1701">
                  <c:v>0.9999999998320046</c:v>
                </c:pt>
                <c:pt idx="1702">
                  <c:v>0.99999999983533105</c:v>
                </c:pt>
                <c:pt idx="1703">
                  <c:v>0.99999999983859178</c:v>
                </c:pt>
                <c:pt idx="1704">
                  <c:v>0.99999999984178789</c:v>
                </c:pt>
                <c:pt idx="1705">
                  <c:v>0.99999999984492072</c:v>
                </c:pt>
                <c:pt idx="1706">
                  <c:v>0.99999999984799137</c:v>
                </c:pt>
                <c:pt idx="1707">
                  <c:v>0.99999999985100141</c:v>
                </c:pt>
                <c:pt idx="1708">
                  <c:v>0.99999999985395172</c:v>
                </c:pt>
                <c:pt idx="1709">
                  <c:v>0.99999999985684385</c:v>
                </c:pt>
                <c:pt idx="1710">
                  <c:v>0.99999999985967847</c:v>
                </c:pt>
                <c:pt idx="1711">
                  <c:v>0.99999999986245691</c:v>
                </c:pt>
                <c:pt idx="1712">
                  <c:v>0.99999999986518051</c:v>
                </c:pt>
                <c:pt idx="1713">
                  <c:v>0.99999999986785015</c:v>
                </c:pt>
                <c:pt idx="1714">
                  <c:v>0.99999999987046695</c:v>
                </c:pt>
                <c:pt idx="1715">
                  <c:v>0.99999999987303179</c:v>
                </c:pt>
                <c:pt idx="1716">
                  <c:v>0.999999999875546</c:v>
                </c:pt>
                <c:pt idx="1717">
                  <c:v>0.99999999987801025</c:v>
                </c:pt>
                <c:pt idx="1718">
                  <c:v>0.99999999988042587</c:v>
                </c:pt>
                <c:pt idx="1719">
                  <c:v>0.99999999988279353</c:v>
                </c:pt>
                <c:pt idx="1720">
                  <c:v>0.99999999988511434</c:v>
                </c:pt>
                <c:pt idx="1721">
                  <c:v>0.99999999988738941</c:v>
                </c:pt>
                <c:pt idx="1722">
                  <c:v>0.99999999988961918</c:v>
                </c:pt>
                <c:pt idx="1723">
                  <c:v>0.99999999989180477</c:v>
                </c:pt>
                <c:pt idx="1724">
                  <c:v>0.99999999989394728</c:v>
                </c:pt>
                <c:pt idx="1725">
                  <c:v>0.99999999989604715</c:v>
                </c:pt>
                <c:pt idx="1726">
                  <c:v>0.99999999989810573</c:v>
                </c:pt>
                <c:pt idx="1727">
                  <c:v>0.99999999990012323</c:v>
                </c:pt>
                <c:pt idx="1728">
                  <c:v>0.99999999990210098</c:v>
                </c:pt>
                <c:pt idx="1729">
                  <c:v>0.99999999990403943</c:v>
                </c:pt>
                <c:pt idx="1730">
                  <c:v>0.99999999990593968</c:v>
                </c:pt>
                <c:pt idx="1731">
                  <c:v>0.9999999999078022</c:v>
                </c:pt>
                <c:pt idx="1732">
                  <c:v>0.99999999990962785</c:v>
                </c:pt>
                <c:pt idx="1733">
                  <c:v>0.9999999999114173</c:v>
                </c:pt>
                <c:pt idx="1734">
                  <c:v>0.99999999991317146</c:v>
                </c:pt>
                <c:pt idx="1735">
                  <c:v>0.99999999991489075</c:v>
                </c:pt>
                <c:pt idx="1736">
                  <c:v>0.99999999991657607</c:v>
                </c:pt>
                <c:pt idx="1737">
                  <c:v>0.99999999991822786</c:v>
                </c:pt>
                <c:pt idx="1738">
                  <c:v>0.999999999919847</c:v>
                </c:pt>
                <c:pt idx="1739">
                  <c:v>0.99999999992143418</c:v>
                </c:pt>
                <c:pt idx="1740">
                  <c:v>0.99999999992298982</c:v>
                </c:pt>
                <c:pt idx="1741">
                  <c:v>0.99999999992451483</c:v>
                </c:pt>
                <c:pt idx="1742">
                  <c:v>0.99999999992600941</c:v>
                </c:pt>
                <c:pt idx="1743">
                  <c:v>0.99999999992747468</c:v>
                </c:pt>
                <c:pt idx="1744">
                  <c:v>0.99999999992891064</c:v>
                </c:pt>
                <c:pt idx="1745">
                  <c:v>0.99999999993031841</c:v>
                </c:pt>
                <c:pt idx="1746">
                  <c:v>0.99999999993169819</c:v>
                </c:pt>
                <c:pt idx="1747">
                  <c:v>0.99999999993305067</c:v>
                </c:pt>
                <c:pt idx="1748">
                  <c:v>0.99999999993437627</c:v>
                </c:pt>
                <c:pt idx="1749">
                  <c:v>0.99999999993567568</c:v>
                </c:pt>
                <c:pt idx="1750">
                  <c:v>0.99999999993694955</c:v>
                </c:pt>
                <c:pt idx="1751">
                  <c:v>0.99999999993819788</c:v>
                </c:pt>
                <c:pt idx="1752">
                  <c:v>0.99999999993942179</c:v>
                </c:pt>
                <c:pt idx="1753">
                  <c:v>0.99999999994062128</c:v>
                </c:pt>
                <c:pt idx="1754">
                  <c:v>0.999999999941797</c:v>
                </c:pt>
                <c:pt idx="1755">
                  <c:v>0.99999999994294941</c:v>
                </c:pt>
                <c:pt idx="1756">
                  <c:v>0.99999999994407918</c:v>
                </c:pt>
                <c:pt idx="1757">
                  <c:v>0.99999999994518651</c:v>
                </c:pt>
                <c:pt idx="1758">
                  <c:v>0.99999999994627187</c:v>
                </c:pt>
                <c:pt idx="1759">
                  <c:v>0.99999999994733568</c:v>
                </c:pt>
                <c:pt idx="1760">
                  <c:v>0.99999999994837863</c:v>
                </c:pt>
                <c:pt idx="1761">
                  <c:v>0.9999999999494007</c:v>
                </c:pt>
                <c:pt idx="1762">
                  <c:v>0.99999999995040278</c:v>
                </c:pt>
                <c:pt idx="1763">
                  <c:v>0.99999999995138489</c:v>
                </c:pt>
                <c:pt idx="1764">
                  <c:v>0.99999999995234745</c:v>
                </c:pt>
                <c:pt idx="1765">
                  <c:v>0.99999999995329092</c:v>
                </c:pt>
                <c:pt idx="1766">
                  <c:v>0.99999999995421596</c:v>
                </c:pt>
                <c:pt idx="1767">
                  <c:v>0.99999999995512256</c:v>
                </c:pt>
                <c:pt idx="1768">
                  <c:v>0.99999999995601119</c:v>
                </c:pt>
                <c:pt idx="1769">
                  <c:v>0.99999999995688227</c:v>
                </c:pt>
                <c:pt idx="1770">
                  <c:v>0.99999999995773603</c:v>
                </c:pt>
                <c:pt idx="1771">
                  <c:v>0.99999999995857292</c:v>
                </c:pt>
                <c:pt idx="1772">
                  <c:v>0.99999999995939315</c:v>
                </c:pt>
                <c:pt idx="1773">
                  <c:v>0.99999999996019717</c:v>
                </c:pt>
                <c:pt idx="1774">
                  <c:v>0.99999999996098543</c:v>
                </c:pt>
                <c:pt idx="1775">
                  <c:v>0.99999999996175792</c:v>
                </c:pt>
                <c:pt idx="1776">
                  <c:v>0.9999999999625151</c:v>
                </c:pt>
                <c:pt idx="1777">
                  <c:v>0.99999999996325739</c:v>
                </c:pt>
                <c:pt idx="1778">
                  <c:v>0.99999999996398503</c:v>
                </c:pt>
                <c:pt idx="1779">
                  <c:v>0.99999999996469802</c:v>
                </c:pt>
                <c:pt idx="1780">
                  <c:v>0.99999999996539723</c:v>
                </c:pt>
                <c:pt idx="1781">
                  <c:v>0.99999999996608224</c:v>
                </c:pt>
                <c:pt idx="1782">
                  <c:v>0.99999999996675393</c:v>
                </c:pt>
                <c:pt idx="1783">
                  <c:v>0.99999999996741229</c:v>
                </c:pt>
                <c:pt idx="1784">
                  <c:v>0.99999999996805755</c:v>
                </c:pt>
                <c:pt idx="1785">
                  <c:v>0.99999999996868993</c:v>
                </c:pt>
                <c:pt idx="1786">
                  <c:v>0.9999999999693101</c:v>
                </c:pt>
                <c:pt idx="1787">
                  <c:v>0.99999999996991762</c:v>
                </c:pt>
                <c:pt idx="1788">
                  <c:v>0.99999999997051336</c:v>
                </c:pt>
                <c:pt idx="1789">
                  <c:v>0.99999999997109734</c:v>
                </c:pt>
                <c:pt idx="1790">
                  <c:v>0.99999999997166955</c:v>
                </c:pt>
                <c:pt idx="1791">
                  <c:v>0.99999999997223066</c:v>
                </c:pt>
                <c:pt idx="1792">
                  <c:v>0.99999999997278044</c:v>
                </c:pt>
                <c:pt idx="1793">
                  <c:v>0.99999999997331934</c:v>
                </c:pt>
                <c:pt idx="1794">
                  <c:v>0.99999999997384781</c:v>
                </c:pt>
                <c:pt idx="1795">
                  <c:v>0.99999999997436562</c:v>
                </c:pt>
                <c:pt idx="1796">
                  <c:v>0.99999999997487321</c:v>
                </c:pt>
                <c:pt idx="1797">
                  <c:v>0.99999999997537081</c:v>
                </c:pt>
                <c:pt idx="1798">
                  <c:v>0.99999999997585842</c:v>
                </c:pt>
                <c:pt idx="1799">
                  <c:v>0.99999999997633648</c:v>
                </c:pt>
                <c:pt idx="1800">
                  <c:v>0.999999999976805</c:v>
                </c:pt>
                <c:pt idx="1801">
                  <c:v>0.99999999997726419</c:v>
                </c:pt>
                <c:pt idx="1802">
                  <c:v>0.99999999997771449</c:v>
                </c:pt>
                <c:pt idx="1803">
                  <c:v>0.9999999999781557</c:v>
                </c:pt>
                <c:pt idx="1804">
                  <c:v>0.99999999997858824</c:v>
                </c:pt>
                <c:pt idx="1805">
                  <c:v>0.99999999997901234</c:v>
                </c:pt>
                <c:pt idx="1806">
                  <c:v>0.99999999997942779</c:v>
                </c:pt>
                <c:pt idx="1807">
                  <c:v>0.99999999997983524</c:v>
                </c:pt>
                <c:pt idx="1808">
                  <c:v>0.99999999998023448</c:v>
                </c:pt>
                <c:pt idx="1809">
                  <c:v>0.99999999998062594</c:v>
                </c:pt>
                <c:pt idx="1810">
                  <c:v>0.99999999998100964</c:v>
                </c:pt>
                <c:pt idx="1811">
                  <c:v>0.99999999998138556</c:v>
                </c:pt>
                <c:pt idx="1812">
                  <c:v>0.99999999998175415</c:v>
                </c:pt>
                <c:pt idx="1813">
                  <c:v>0.99999999998211542</c:v>
                </c:pt>
                <c:pt idx="1814">
                  <c:v>0.99999999998246958</c:v>
                </c:pt>
                <c:pt idx="1815">
                  <c:v>0.99999999998281663</c:v>
                </c:pt>
                <c:pt idx="1816">
                  <c:v>0.99999999998315703</c:v>
                </c:pt>
                <c:pt idx="1817">
                  <c:v>0.99999999998349054</c:v>
                </c:pt>
                <c:pt idx="1818">
                  <c:v>0.99999999998381739</c:v>
                </c:pt>
                <c:pt idx="1819">
                  <c:v>0.9999999999841378</c:v>
                </c:pt>
                <c:pt idx="1820">
                  <c:v>0.99999999998445199</c:v>
                </c:pt>
                <c:pt idx="1821">
                  <c:v>0.99999999998475975</c:v>
                </c:pt>
                <c:pt idx="1822">
                  <c:v>0.99999999998506151</c:v>
                </c:pt>
                <c:pt idx="1823">
                  <c:v>0.99999999998535727</c:v>
                </c:pt>
                <c:pt idx="1824">
                  <c:v>0.99999999998564726</c:v>
                </c:pt>
                <c:pt idx="1825">
                  <c:v>0.99999999998593148</c:v>
                </c:pt>
                <c:pt idx="1826">
                  <c:v>0.99999999998621014</c:v>
                </c:pt>
                <c:pt idx="1827">
                  <c:v>0.99999999998648326</c:v>
                </c:pt>
                <c:pt idx="1828">
                  <c:v>0.99999999998675082</c:v>
                </c:pt>
                <c:pt idx="1829">
                  <c:v>0.99999999998701306</c:v>
                </c:pt>
                <c:pt idx="1830">
                  <c:v>0.9999999999872704</c:v>
                </c:pt>
                <c:pt idx="1831">
                  <c:v>0.99999999998752243</c:v>
                </c:pt>
                <c:pt idx="1832">
                  <c:v>0.99999999998776956</c:v>
                </c:pt>
                <c:pt idx="1833">
                  <c:v>0.99999999998801159</c:v>
                </c:pt>
                <c:pt idx="1834">
                  <c:v>0.99999999998824896</c:v>
                </c:pt>
                <c:pt idx="1835">
                  <c:v>0.99999999998848166</c:v>
                </c:pt>
                <c:pt idx="1836">
                  <c:v>0.9999999999887097</c:v>
                </c:pt>
                <c:pt idx="1837">
                  <c:v>0.9999999999889333</c:v>
                </c:pt>
                <c:pt idx="1838">
                  <c:v>0.99999999998915245</c:v>
                </c:pt>
                <c:pt idx="1839">
                  <c:v>0.99999999998936717</c:v>
                </c:pt>
                <c:pt idx="1840">
                  <c:v>0.99999999998957789</c:v>
                </c:pt>
                <c:pt idx="1841">
                  <c:v>0.99999999998978417</c:v>
                </c:pt>
                <c:pt idx="1842">
                  <c:v>0.99999999998998645</c:v>
                </c:pt>
                <c:pt idx="1843">
                  <c:v>0.99999999999018474</c:v>
                </c:pt>
                <c:pt idx="1844">
                  <c:v>0.99999999999037903</c:v>
                </c:pt>
                <c:pt idx="1845">
                  <c:v>0.99999999999056954</c:v>
                </c:pt>
                <c:pt idx="1846">
                  <c:v>0.99999999999075628</c:v>
                </c:pt>
                <c:pt idx="1847">
                  <c:v>0.99999999999093947</c:v>
                </c:pt>
                <c:pt idx="1848">
                  <c:v>0.99999999999111888</c:v>
                </c:pt>
                <c:pt idx="1849">
                  <c:v>0.99999999999129474</c:v>
                </c:pt>
                <c:pt idx="1850">
                  <c:v>0.99999999999146705</c:v>
                </c:pt>
                <c:pt idx="1851">
                  <c:v>0.99999999999163602</c:v>
                </c:pt>
                <c:pt idx="1852">
                  <c:v>0.99999999999180167</c:v>
                </c:pt>
                <c:pt idx="1853">
                  <c:v>0.99999999999196398</c:v>
                </c:pt>
                <c:pt idx="1854">
                  <c:v>0.99999999999212319</c:v>
                </c:pt>
                <c:pt idx="1855">
                  <c:v>0.99999999999227906</c:v>
                </c:pt>
                <c:pt idx="1856">
                  <c:v>0.99999999999243183</c:v>
                </c:pt>
                <c:pt idx="1857">
                  <c:v>0.99999999999258171</c:v>
                </c:pt>
                <c:pt idx="1858">
                  <c:v>0.99999999999272871</c:v>
                </c:pt>
                <c:pt idx="1859">
                  <c:v>0.99999999999287259</c:v>
                </c:pt>
                <c:pt idx="1860">
                  <c:v>0.99999999999301381</c:v>
                </c:pt>
                <c:pt idx="1861">
                  <c:v>0.99999999999315214</c:v>
                </c:pt>
                <c:pt idx="1862">
                  <c:v>0.99999999999328781</c:v>
                </c:pt>
                <c:pt idx="1863">
                  <c:v>0.9999999999934206</c:v>
                </c:pt>
                <c:pt idx="1864">
                  <c:v>0.99999999999355094</c:v>
                </c:pt>
                <c:pt idx="1865">
                  <c:v>0.99999999999367861</c:v>
                </c:pt>
                <c:pt idx="1866">
                  <c:v>0.99999999999380385</c:v>
                </c:pt>
                <c:pt idx="1867">
                  <c:v>0.99999999999392641</c:v>
                </c:pt>
                <c:pt idx="1868">
                  <c:v>0.99999999999404676</c:v>
                </c:pt>
                <c:pt idx="1869">
                  <c:v>0.99999999999416467</c:v>
                </c:pt>
                <c:pt idx="1870">
                  <c:v>0.99999999999428013</c:v>
                </c:pt>
                <c:pt idx="1871">
                  <c:v>0.99999999999439337</c:v>
                </c:pt>
                <c:pt idx="1872">
                  <c:v>0.9999999999945044</c:v>
                </c:pt>
                <c:pt idx="1873">
                  <c:v>0.9999999999946132</c:v>
                </c:pt>
                <c:pt idx="1874">
                  <c:v>0.99999999999472</c:v>
                </c:pt>
                <c:pt idx="1875">
                  <c:v>0.99999999999482458</c:v>
                </c:pt>
                <c:pt idx="1876">
                  <c:v>0.99999999999492695</c:v>
                </c:pt>
                <c:pt idx="1877">
                  <c:v>0.99999999999502753</c:v>
                </c:pt>
                <c:pt idx="1878">
                  <c:v>0.9999999999951259</c:v>
                </c:pt>
                <c:pt idx="1879">
                  <c:v>0.99999999999522249</c:v>
                </c:pt>
                <c:pt idx="1880">
                  <c:v>0.99999999999531708</c:v>
                </c:pt>
                <c:pt idx="1881">
                  <c:v>0.99999999999540967</c:v>
                </c:pt>
                <c:pt idx="1882">
                  <c:v>0.99999999999550071</c:v>
                </c:pt>
                <c:pt idx="1883">
                  <c:v>0.99999999999558975</c:v>
                </c:pt>
                <c:pt idx="1884">
                  <c:v>0.99999999999567701</c:v>
                </c:pt>
                <c:pt idx="1885">
                  <c:v>0.99999999999576272</c:v>
                </c:pt>
                <c:pt idx="1886">
                  <c:v>0.99999999999584666</c:v>
                </c:pt>
                <c:pt idx="1887">
                  <c:v>0.99999999999592881</c:v>
                </c:pt>
                <c:pt idx="1888">
                  <c:v>0.99999999999600941</c:v>
                </c:pt>
                <c:pt idx="1889">
                  <c:v>0.99999999999608846</c:v>
                </c:pt>
                <c:pt idx="1890">
                  <c:v>0.99999999999616596</c:v>
                </c:pt>
                <c:pt idx="1891">
                  <c:v>0.9999999999962419</c:v>
                </c:pt>
                <c:pt idx="1892">
                  <c:v>0.99999999999631628</c:v>
                </c:pt>
                <c:pt idx="1893">
                  <c:v>0.99999999999638911</c:v>
                </c:pt>
                <c:pt idx="1894">
                  <c:v>0.99999999999646061</c:v>
                </c:pt>
                <c:pt idx="1895">
                  <c:v>0.99999999999653078</c:v>
                </c:pt>
                <c:pt idx="1896">
                  <c:v>0.99999999999659939</c:v>
                </c:pt>
                <c:pt idx="1897">
                  <c:v>0.99999999999666689</c:v>
                </c:pt>
                <c:pt idx="1898">
                  <c:v>0.99999999999673284</c:v>
                </c:pt>
                <c:pt idx="1899">
                  <c:v>0.99999999999679745</c:v>
                </c:pt>
                <c:pt idx="1900">
                  <c:v>0.99999999999686096</c:v>
                </c:pt>
                <c:pt idx="1901">
                  <c:v>0.99999999999692313</c:v>
                </c:pt>
                <c:pt idx="1902">
                  <c:v>0.99999999999698397</c:v>
                </c:pt>
                <c:pt idx="1903">
                  <c:v>0.9999999999970437</c:v>
                </c:pt>
                <c:pt idx="1904">
                  <c:v>0.99999999999710232</c:v>
                </c:pt>
                <c:pt idx="1905">
                  <c:v>0.99999999999715961</c:v>
                </c:pt>
                <c:pt idx="1906">
                  <c:v>0.99999999999721578</c:v>
                </c:pt>
                <c:pt idx="1907">
                  <c:v>0.99999999999727107</c:v>
                </c:pt>
                <c:pt idx="1908">
                  <c:v>0.99999999999732503</c:v>
                </c:pt>
                <c:pt idx="1909">
                  <c:v>0.9999999999973781</c:v>
                </c:pt>
                <c:pt idx="1910">
                  <c:v>0.99999999999742983</c:v>
                </c:pt>
                <c:pt idx="1911">
                  <c:v>0.9999999999974809</c:v>
                </c:pt>
                <c:pt idx="1912">
                  <c:v>0.99999999999753064</c:v>
                </c:pt>
                <c:pt idx="1913">
                  <c:v>0.99999999999757949</c:v>
                </c:pt>
                <c:pt idx="1914">
                  <c:v>0.99999999999762745</c:v>
                </c:pt>
                <c:pt idx="1915">
                  <c:v>0.99999999999767453</c:v>
                </c:pt>
                <c:pt idx="1916">
                  <c:v>0.99999999999772049</c:v>
                </c:pt>
                <c:pt idx="1917">
                  <c:v>0.99999999999776579</c:v>
                </c:pt>
                <c:pt idx="1918">
                  <c:v>0.99999999999780997</c:v>
                </c:pt>
                <c:pt idx="1919">
                  <c:v>0.99999999999785327</c:v>
                </c:pt>
                <c:pt idx="1920">
                  <c:v>0.99999999999789591</c:v>
                </c:pt>
                <c:pt idx="1921">
                  <c:v>0.99999999999793743</c:v>
                </c:pt>
                <c:pt idx="1922">
                  <c:v>0.99999999999797828</c:v>
                </c:pt>
                <c:pt idx="1923">
                  <c:v>0.99999999999801825</c:v>
                </c:pt>
                <c:pt idx="1924">
                  <c:v>0.99999999999805755</c:v>
                </c:pt>
                <c:pt idx="1925">
                  <c:v>0.99999999999809597</c:v>
                </c:pt>
                <c:pt idx="1926">
                  <c:v>0.99999999999813372</c:v>
                </c:pt>
                <c:pt idx="1927">
                  <c:v>0.9999999999981708</c:v>
                </c:pt>
                <c:pt idx="1928">
                  <c:v>0.99999999999820699</c:v>
                </c:pt>
                <c:pt idx="1929">
                  <c:v>0.99999999999824252</c:v>
                </c:pt>
                <c:pt idx="1930">
                  <c:v>0.99999999999827716</c:v>
                </c:pt>
                <c:pt idx="1931">
                  <c:v>0.99999999999831135</c:v>
                </c:pt>
                <c:pt idx="1932">
                  <c:v>0.99999999999834488</c:v>
                </c:pt>
                <c:pt idx="1933">
                  <c:v>0.99999999999837752</c:v>
                </c:pt>
                <c:pt idx="1934">
                  <c:v>0.99999999999840972</c:v>
                </c:pt>
                <c:pt idx="1935">
                  <c:v>0.99999999999844125</c:v>
                </c:pt>
                <c:pt idx="1936">
                  <c:v>0.99999999999847211</c:v>
                </c:pt>
                <c:pt idx="1937">
                  <c:v>0.99999999999850231</c:v>
                </c:pt>
                <c:pt idx="1938">
                  <c:v>0.99999999999853184</c:v>
                </c:pt>
                <c:pt idx="1939">
                  <c:v>0.99999999999856093</c:v>
                </c:pt>
                <c:pt idx="1940">
                  <c:v>0.99999999999858957</c:v>
                </c:pt>
                <c:pt idx="1941">
                  <c:v>0.99999999999861755</c:v>
                </c:pt>
                <c:pt idx="1942">
                  <c:v>0.99999999999864486</c:v>
                </c:pt>
                <c:pt idx="1943">
                  <c:v>0.99999999999867173</c:v>
                </c:pt>
                <c:pt idx="1944">
                  <c:v>0.99999999999869793</c:v>
                </c:pt>
                <c:pt idx="1945">
                  <c:v>0.99999999999872369</c:v>
                </c:pt>
                <c:pt idx="1946">
                  <c:v>0.999999999998749</c:v>
                </c:pt>
                <c:pt idx="1947">
                  <c:v>0.99999999999877387</c:v>
                </c:pt>
                <c:pt idx="1948">
                  <c:v>0.99999999999879807</c:v>
                </c:pt>
                <c:pt idx="1949">
                  <c:v>0.99999999999882183</c:v>
                </c:pt>
                <c:pt idx="1950">
                  <c:v>0.99999999999884515</c:v>
                </c:pt>
                <c:pt idx="1951">
                  <c:v>0.99999999999886802</c:v>
                </c:pt>
                <c:pt idx="1952">
                  <c:v>0.99999999999889044</c:v>
                </c:pt>
                <c:pt idx="1953">
                  <c:v>0.99999999999891243</c:v>
                </c:pt>
                <c:pt idx="1954">
                  <c:v>0.99999999999893396</c:v>
                </c:pt>
                <c:pt idx="1955">
                  <c:v>0.99999999999895506</c:v>
                </c:pt>
                <c:pt idx="1956">
                  <c:v>0.99999999999897571</c:v>
                </c:pt>
                <c:pt idx="1957">
                  <c:v>0.99999999999899614</c:v>
                </c:pt>
                <c:pt idx="1958">
                  <c:v>0.9999999999990159</c:v>
                </c:pt>
                <c:pt idx="1959">
                  <c:v>0.99999999999903544</c:v>
                </c:pt>
                <c:pt idx="1960">
                  <c:v>0.99999999999905453</c:v>
                </c:pt>
                <c:pt idx="1961">
                  <c:v>0.99999999999907319</c:v>
                </c:pt>
                <c:pt idx="1962">
                  <c:v>0.99999999999909162</c:v>
                </c:pt>
                <c:pt idx="1963">
                  <c:v>0.9999999999991096</c:v>
                </c:pt>
                <c:pt idx="1964">
                  <c:v>0.99999999999912714</c:v>
                </c:pt>
                <c:pt idx="1965">
                  <c:v>0.99999999999914446</c:v>
                </c:pt>
                <c:pt idx="1966">
                  <c:v>0.99999999999916134</c:v>
                </c:pt>
                <c:pt idx="1967">
                  <c:v>0.99999999999917799</c:v>
                </c:pt>
                <c:pt idx="1968">
                  <c:v>0.99999999999919442</c:v>
                </c:pt>
                <c:pt idx="1969">
                  <c:v>0.99999999999921019</c:v>
                </c:pt>
                <c:pt idx="1970">
                  <c:v>0.99999999999922595</c:v>
                </c:pt>
                <c:pt idx="1971">
                  <c:v>0.99999999999924127</c:v>
                </c:pt>
                <c:pt idx="1972">
                  <c:v>0.99999999999925615</c:v>
                </c:pt>
                <c:pt idx="1973">
                  <c:v>0.99999999999927103</c:v>
                </c:pt>
                <c:pt idx="1974">
                  <c:v>0.99999999999928546</c:v>
                </c:pt>
                <c:pt idx="1975">
                  <c:v>0.99999999999929967</c:v>
                </c:pt>
                <c:pt idx="1976">
                  <c:v>0.99999999999931344</c:v>
                </c:pt>
                <c:pt idx="1977">
                  <c:v>0.99999999999932698</c:v>
                </c:pt>
                <c:pt idx="1978">
                  <c:v>0.99999999999934031</c:v>
                </c:pt>
                <c:pt idx="1979">
                  <c:v>0.99999999999935341</c:v>
                </c:pt>
                <c:pt idx="1980">
                  <c:v>0.99999999999936628</c:v>
                </c:pt>
                <c:pt idx="1981">
                  <c:v>0.99999999999937872</c:v>
                </c:pt>
                <c:pt idx="1982">
                  <c:v>0.99999999999939115</c:v>
                </c:pt>
                <c:pt idx="1983">
                  <c:v>0.99999999999940314</c:v>
                </c:pt>
                <c:pt idx="1984">
                  <c:v>0.99999999999941491</c:v>
                </c:pt>
                <c:pt idx="1985">
                  <c:v>0.99999999999942646</c:v>
                </c:pt>
                <c:pt idx="1986">
                  <c:v>0.99999999999943778</c:v>
                </c:pt>
                <c:pt idx="1987">
                  <c:v>0.99999999999944911</c:v>
                </c:pt>
                <c:pt idx="1988">
                  <c:v>0.99999999999945999</c:v>
                </c:pt>
                <c:pt idx="1989">
                  <c:v>0.99999999999947065</c:v>
                </c:pt>
                <c:pt idx="1990">
                  <c:v>0.99999999999948108</c:v>
                </c:pt>
                <c:pt idx="1991">
                  <c:v>0.9999999999994913</c:v>
                </c:pt>
                <c:pt idx="1992">
                  <c:v>0.99999999999950151</c:v>
                </c:pt>
                <c:pt idx="1993">
                  <c:v>0.99999999999951128</c:v>
                </c:pt>
                <c:pt idx="1994">
                  <c:v>0.99999999999952105</c:v>
                </c:pt>
                <c:pt idx="1995">
                  <c:v>0.9999999999995306</c:v>
                </c:pt>
                <c:pt idx="1996">
                  <c:v>0.9999999999995397</c:v>
                </c:pt>
                <c:pt idx="1997">
                  <c:v>0.99999999999954881</c:v>
                </c:pt>
                <c:pt idx="1998">
                  <c:v>0.99999999999955791</c:v>
                </c:pt>
                <c:pt idx="1999">
                  <c:v>0.99999999999956657</c:v>
                </c:pt>
                <c:pt idx="2000">
                  <c:v>0.99999999999957523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EE7-4836-92AC-D6600C8AB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3677679"/>
        <c:axId val="653678927"/>
      </c:scatterChart>
      <c:valAx>
        <c:axId val="653677679"/>
        <c:scaling>
          <c:orientation val="minMax"/>
          <c:max val="20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(t, generations)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678927"/>
        <c:crosses val="autoZero"/>
        <c:crossBetween val="midCat"/>
      </c:valAx>
      <c:valAx>
        <c:axId val="653678927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67767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Dominance!$H$1</c:f>
              <c:strCache>
                <c:ptCount val="1"/>
                <c:pt idx="0">
                  <c:v>q1_s=0.1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Dominance!$G$2:$G$1002</c:f>
              <c:numCache>
                <c:formatCode>0</c:formatCode>
                <c:ptCount val="1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</c:numCache>
            </c:numRef>
          </c:xVal>
          <c:yVal>
            <c:numRef>
              <c:f>Dominance!$H$2:$H$1002</c:f>
              <c:numCache>
                <c:formatCode>0.00000000</c:formatCode>
                <c:ptCount val="1001"/>
                <c:pt idx="0">
                  <c:v>1.0000000000000001E-5</c:v>
                </c:pt>
                <c:pt idx="1">
                  <c:v>1.0999978000154E-5</c:v>
                </c:pt>
                <c:pt idx="2">
                  <c:v>1.2099949180480851E-5</c:v>
                </c:pt>
                <c:pt idx="3">
                  <c:v>1.3309911888872314E-5</c:v>
                </c:pt>
                <c:pt idx="4">
                  <c:v>1.4640864104296672E-5</c:v>
                </c:pt>
                <c:pt idx="5">
                  <c:v>1.6104903357131263E-5</c:v>
                </c:pt>
                <c:pt idx="6">
                  <c:v>1.7715336632546988E-5</c:v>
                </c:pt>
                <c:pt idx="7">
                  <c:v>1.9486801253364428E-5</c:v>
                </c:pt>
                <c:pt idx="8">
                  <c:v>2.1435397838047357E-5</c:v>
                </c:pt>
                <c:pt idx="9">
                  <c:v>2.3578836538587133E-5</c:v>
                </c:pt>
                <c:pt idx="10">
                  <c:v>2.5936597882927453E-5</c:v>
                </c:pt>
                <c:pt idx="11">
                  <c:v>2.8530109678342983E-5</c:v>
                </c:pt>
                <c:pt idx="12">
                  <c:v>3.1382941576978704E-5</c:v>
                </c:pt>
                <c:pt idx="13">
                  <c:v>3.4521019063851623E-5</c:v>
                </c:pt>
                <c:pt idx="14">
                  <c:v>3.7972858802405487E-5</c:v>
                </c:pt>
                <c:pt idx="15">
                  <c:v>4.1769827464716883E-5</c:v>
                </c:pt>
                <c:pt idx="16">
                  <c:v>4.5946426384344387E-5</c:v>
                </c:pt>
                <c:pt idx="17">
                  <c:v>5.0540604601414575E-5</c:v>
                </c:pt>
                <c:pt idx="18">
                  <c:v>5.5594103123839895E-5</c:v>
                </c:pt>
                <c:pt idx="19">
                  <c:v>6.1152833507737954E-5</c:v>
                </c:pt>
                <c:pt idx="20">
                  <c:v>6.7267294166539358E-5</c:v>
                </c:pt>
                <c:pt idx="21">
                  <c:v>7.3993028154516094E-5</c:v>
                </c:pt>
                <c:pt idx="22">
                  <c:v>8.1391126539345578E-5</c:v>
                </c:pt>
                <c:pt idx="23">
                  <c:v>8.9528781882905589E-5</c:v>
                </c:pt>
                <c:pt idx="24">
                  <c:v>9.8479896793091776E-5</c:v>
                </c:pt>
                <c:pt idx="25">
                  <c:v>1.083257529956634E-4</c:v>
                </c:pt>
                <c:pt idx="26">
                  <c:v>1.1915574690785117E-4</c:v>
                </c:pt>
                <c:pt idx="27">
                  <c:v>1.3106819827891577E-4</c:v>
                </c:pt>
                <c:pt idx="28">
                  <c:v>1.4417123910156674E-4</c:v>
                </c:pt>
                <c:pt idx="29">
                  <c:v>1.5858379069702406E-4</c:v>
                </c:pt>
                <c:pt idx="30">
                  <c:v>1.7443663764076732E-4</c:v>
                </c:pt>
                <c:pt idx="31">
                  <c:v>1.9187360803127237E-4</c:v>
                </c:pt>
                <c:pt idx="32">
                  <c:v>2.1105287051625065E-4</c:v>
                </c:pt>
                <c:pt idx="33">
                  <c:v>2.3214835948641039E-4</c:v>
                </c:pt>
                <c:pt idx="34">
                  <c:v>2.5535134093223482E-4</c:v>
                </c:pt>
                <c:pt idx="35">
                  <c:v>2.808721326417255E-4</c:v>
                </c:pt>
                <c:pt idx="36">
                  <c:v>3.0894199370378849E-4</c:v>
                </c:pt>
                <c:pt idx="37">
                  <c:v>3.398151996804828E-4</c:v>
                </c:pt>
                <c:pt idx="38">
                  <c:v>3.7377132132939339E-4</c:v>
                </c:pt>
                <c:pt idx="39">
                  <c:v>4.1111772640268905E-4</c:v>
                </c:pt>
                <c:pt idx="40">
                  <c:v>4.5219232582963413E-4</c:v>
                </c:pt>
                <c:pt idx="41">
                  <c:v>4.9736658751184566E-4</c:v>
                </c:pt>
                <c:pt idx="42">
                  <c:v>5.4704884303231785E-4</c:v>
                </c:pt>
                <c:pt idx="43">
                  <c:v>6.0168791480627647E-4</c:v>
                </c:pt>
                <c:pt idx="44">
                  <c:v>6.6177709358920919E-4</c:v>
                </c:pt>
                <c:pt idx="45">
                  <c:v>7.2785849880823751E-4</c:v>
                </c:pt>
                <c:pt idx="46">
                  <c:v>8.0052785689843024E-4</c:v>
                </c:pt>
                <c:pt idx="47">
                  <c:v>8.8043973570385006E-4</c:v>
                </c:pt>
                <c:pt idx="48">
                  <c:v>9.6831327603840833E-4</c:v>
                </c:pt>
                <c:pt idx="49">
                  <c:v>1.064938464683435E-3</c:v>
                </c:pt>
                <c:pt idx="50">
                  <c:v>1.1711829964105194E-3</c:v>
                </c:pt>
                <c:pt idx="51">
                  <c:v>1.2879997760351721E-3</c:v>
                </c:pt>
                <c:pt idx="52">
                  <c:v>1.4164351149950846E-3</c:v>
                </c:pt>
                <c:pt idx="53">
                  <c:v>1.5576376804602309E-3</c:v>
                </c:pt>
                <c:pt idx="54">
                  <c:v>1.7128682584601621E-3</c:v>
                </c:pt>
                <c:pt idx="55">
                  <c:v>1.8835103958783057E-3</c:v>
                </c:pt>
                <c:pt idx="56">
                  <c:v>2.0710819893140285E-3</c:v>
                </c:pt>
                <c:pt idx="57">
                  <c:v>2.277247891625016E-3</c:v>
                </c:pt>
                <c:pt idx="58">
                  <c:v>2.5038336092785213E-3</c:v>
                </c:pt>
                <c:pt idx="59">
                  <c:v>2.7528401652668257E-3</c:v>
                </c:pt>
                <c:pt idx="60">
                  <c:v>3.0264602030429803E-3</c:v>
                </c:pt>
                <c:pt idx="61">
                  <c:v>3.3270954064196089E-3</c:v>
                </c:pt>
                <c:pt idx="62">
                  <c:v>3.6573753082989584E-3</c:v>
                </c:pt>
                <c:pt idx="63">
                  <c:v>4.0201775570503813E-3</c:v>
                </c:pt>
                <c:pt idx="64">
                  <c:v>4.4186497028273321E-3</c:v>
                </c:pt>
                <c:pt idx="65">
                  <c:v>4.8562325565358593E-3</c:v>
                </c:pt>
                <c:pt idx="66">
                  <c:v>5.3366851608467837E-3</c:v>
                </c:pt>
                <c:pt idx="67">
                  <c:v>5.8641113947905587E-3</c:v>
                </c:pt>
                <c:pt idx="68">
                  <c:v>6.4429882101742341E-3</c:v>
                </c:pt>
                <c:pt idx="69">
                  <c:v>7.0781954682751173E-3</c:v>
                </c:pt>
                <c:pt idx="70">
                  <c:v>7.7750473078273879E-3</c:v>
                </c:pt>
                <c:pt idx="71">
                  <c:v>8.539324928931346E-3</c:v>
                </c:pt>
                <c:pt idx="72">
                  <c:v>9.377310620769342E-3</c:v>
                </c:pt>
                <c:pt idx="73">
                  <c:v>1.0295822792403398E-2</c:v>
                </c:pt>
                <c:pt idx="74">
                  <c:v>1.130225168389665E-2</c:v>
                </c:pt>
                <c:pt idx="75">
                  <c:v>1.2404595337985689E-2</c:v>
                </c:pt>
                <c:pt idx="76">
                  <c:v>1.3611495299061336E-2</c:v>
                </c:pt>
                <c:pt idx="77">
                  <c:v>1.4932271375021573E-2</c:v>
                </c:pt>
                <c:pt idx="78">
                  <c:v>1.6376954647730559E-2</c:v>
                </c:pt>
                <c:pt idx="79">
                  <c:v>1.7956317749000597E-2</c:v>
                </c:pt>
                <c:pt idx="80">
                  <c:v>1.9681901231672971E-2</c:v>
                </c:pt>
                <c:pt idx="81">
                  <c:v>2.1566034661098604E-2</c:v>
                </c:pt>
                <c:pt idx="82">
                  <c:v>2.3621850834195782E-2</c:v>
                </c:pt>
                <c:pt idx="83">
                  <c:v>2.586329130629389E-2</c:v>
                </c:pt>
                <c:pt idx="84">
                  <c:v>2.8305101177543535E-2</c:v>
                </c:pt>
                <c:pt idx="85">
                  <c:v>3.0962810871028052E-2</c:v>
                </c:pt>
                <c:pt idx="86">
                  <c:v>3.3852702437402925E-2</c:v>
                </c:pt>
                <c:pt idx="87">
                  <c:v>3.6991757763150453E-2</c:v>
                </c:pt>
                <c:pt idx="88">
                  <c:v>4.0397585962478305E-2</c:v>
                </c:pt>
                <c:pt idx="89">
                  <c:v>4.4088327221432189E-2</c:v>
                </c:pt>
                <c:pt idx="90">
                  <c:v>4.8082530465196768E-2</c:v>
                </c:pt>
                <c:pt idx="91">
                  <c:v>5.2399002466422463E-2</c:v>
                </c:pt>
                <c:pt idx="92">
                  <c:v>5.7056626434993173E-2</c:v>
                </c:pt>
                <c:pt idx="93">
                  <c:v>6.2074148757374568E-2</c:v>
                </c:pt>
                <c:pt idx="94">
                  <c:v>6.7469933410836846E-2</c:v>
                </c:pt>
                <c:pt idx="95">
                  <c:v>7.3261684679407219E-2</c:v>
                </c:pt>
                <c:pt idx="96">
                  <c:v>7.9466140145246916E-2</c:v>
                </c:pt>
                <c:pt idx="97">
                  <c:v>8.609873750294264E-2</c:v>
                </c:pt>
                <c:pt idx="98">
                  <c:v>9.3173260502633665E-2</c:v>
                </c:pt>
                <c:pt idx="99">
                  <c:v>0.10070147120092386</c:v>
                </c:pt>
                <c:pt idx="100">
                  <c:v>0.10869273758669398</c:v>
                </c:pt>
                <c:pt idx="101">
                  <c:v>0.117153667424713</c:v>
                </c:pt>
                <c:pt idx="102">
                  <c:v>0.12608776067307167</c:v>
                </c:pt>
                <c:pt idx="103">
                  <c:v>0.1354950939177294</c:v>
                </c:pt>
                <c:pt idx="104">
                  <c:v>0.14537205076710533</c:v>
                </c:pt>
                <c:pt idx="105">
                  <c:v>0.15571111191933942</c:v>
                </c:pt>
                <c:pt idx="106">
                  <c:v>0.16650071755172274</c:v>
                </c:pt>
                <c:pt idx="107">
                  <c:v>0.17772521274174083</c:v>
                </c:pt>
                <c:pt idx="108">
                  <c:v>0.18936488384236061</c:v>
                </c:pt>
                <c:pt idx="109">
                  <c:v>0.20139609021349836</c:v>
                </c:pt>
                <c:pt idx="110">
                  <c:v>0.21379149165133729</c:v>
                </c:pt>
                <c:pt idx="111">
                  <c:v>0.22652036752065588</c:v>
                </c:pt>
                <c:pt idx="112">
                  <c:v>0.23954901929190062</c:v>
                </c:pt>
                <c:pt idx="113">
                  <c:v>0.25284124423838861</c:v>
                </c:pt>
                <c:pt idx="114">
                  <c:v>0.26635886476305631</c:v>
                </c:pt>
                <c:pt idx="115">
                  <c:v>0.28006229544697092</c:v>
                </c:pt>
                <c:pt idx="116">
                  <c:v>0.29391112860909457</c:v>
                </c:pt>
                <c:pt idx="117">
                  <c:v>0.30786471900452994</c:v>
                </c:pt>
                <c:pt idx="118">
                  <c:v>0.32188274922906857</c:v>
                </c:pt>
                <c:pt idx="119">
                  <c:v>0.33592575930945001</c:v>
                </c:pt>
                <c:pt idx="120">
                  <c:v>0.34995562663564245</c:v>
                </c:pt>
                <c:pt idx="121">
                  <c:v>0.36393598558184576</c:v>
                </c:pt>
                <c:pt idx="122">
                  <c:v>0.37783257959910654</c:v>
                </c:pt>
                <c:pt idx="123">
                  <c:v>0.39161354198923354</c:v>
                </c:pt>
                <c:pt idx="124">
                  <c:v>0.4052496047673525</c:v>
                </c:pt>
                <c:pt idx="125">
                  <c:v>0.41871423781989298</c:v>
                </c:pt>
                <c:pt idx="126">
                  <c:v>0.43198372285477316</c:v>
                </c:pt>
                <c:pt idx="127">
                  <c:v>0.44503716836703555</c:v>
                </c:pt>
                <c:pt idx="128">
                  <c:v>0.45785647300306609</c:v>
                </c:pt>
                <c:pt idx="129">
                  <c:v>0.47042624533734789</c:v>
                </c:pt>
                <c:pt idx="130">
                  <c:v>0.48273368824374407</c:v>
                </c:pt>
                <c:pt idx="131">
                  <c:v>0.49476845583169621</c:v>
                </c:pt>
                <c:pt idx="132">
                  <c:v>0.5065224904159159</c:v>
                </c:pt>
                <c:pt idx="133">
                  <c:v>0.51798984628350286</c:v>
                </c:pt>
                <c:pt idx="134">
                  <c:v>0.52916650619423644</c:v>
                </c:pt>
                <c:pt idx="135">
                  <c:v>0.54005019566561463</c:v>
                </c:pt>
                <c:pt idx="136">
                  <c:v>0.55064019920821883</c:v>
                </c:pt>
                <c:pt idx="137">
                  <c:v>0.56093718182983365</c:v>
                </c:pt>
                <c:pt idx="138">
                  <c:v>0.57094301834663375</c:v>
                </c:pt>
                <c:pt idx="139">
                  <c:v>0.58066063234400123</c:v>
                </c:pt>
                <c:pt idx="140">
                  <c:v>0.59009384602663661</c:v>
                </c:pt>
                <c:pt idx="141">
                  <c:v>0.59924724168918497</c:v>
                </c:pt>
                <c:pt idx="142">
                  <c:v>0.60812603512123853</c:v>
                </c:pt>
                <c:pt idx="143">
                  <c:v>0.61673596092757621</c:v>
                </c:pt>
                <c:pt idx="144">
                  <c:v>0.62508316948710951</c:v>
                </c:pt>
                <c:pt idx="145">
                  <c:v>0.63317413508253695</c:v>
                </c:pt>
                <c:pt idx="146">
                  <c:v>0.64101557459728919</c:v>
                </c:pt>
                <c:pt idx="147">
                  <c:v>0.64861437608748307</c:v>
                </c:pt>
                <c:pt idx="148">
                  <c:v>0.65597753648551638</c:v>
                </c:pt>
                <c:pt idx="149">
                  <c:v>0.66311210767078055</c:v>
                </c:pt>
                <c:pt idx="150">
                  <c:v>0.67002515014491149</c:v>
                </c:pt>
                <c:pt idx="151">
                  <c:v>0.67672369356821271</c:v>
                </c:pt>
                <c:pt idx="152">
                  <c:v>0.68321470344552626</c:v>
                </c:pt>
                <c:pt idx="153">
                  <c:v>0.68950505328992695</c:v>
                </c:pt>
                <c:pt idx="154">
                  <c:v>0.69560150163800183</c:v>
                </c:pt>
                <c:pt idx="155">
                  <c:v>0.70151067333865702</c:v>
                </c:pt>
                <c:pt idx="156">
                  <c:v>0.70723904458645492</c:v>
                </c:pt>
                <c:pt idx="157">
                  <c:v>0.71279293121900544</c:v>
                </c:pt>
                <c:pt idx="158">
                  <c:v>0.7181784798448726</c:v>
                </c:pt>
                <c:pt idx="159">
                  <c:v>0.72340166141311057</c:v>
                </c:pt>
                <c:pt idx="160">
                  <c:v>0.72846826687743915</c:v>
                </c:pt>
                <c:pt idx="161">
                  <c:v>0.73338390464695058</c:v>
                </c:pt>
                <c:pt idx="162">
                  <c:v>0.73815399955098338</c:v>
                </c:pt>
                <c:pt idx="163">
                  <c:v>0.74278379307840436</c:v>
                </c:pt>
                <c:pt idx="164">
                  <c:v>0.74727834468108045</c:v>
                </c:pt>
                <c:pt idx="165">
                  <c:v>0.75164253395792424</c:v>
                </c:pt>
                <c:pt idx="166">
                  <c:v>0.75588106355973672</c:v>
                </c:pt>
                <c:pt idx="167">
                  <c:v>0.75999846267632576</c:v>
                </c:pt>
                <c:pt idx="168">
                  <c:v>0.7639990909862604</c:v>
                </c:pt>
                <c:pt idx="169">
                  <c:v>0.76788714296632488</c:v>
                </c:pt>
                <c:pt idx="170">
                  <c:v>0.77166665247246369</c:v>
                </c:pt>
                <c:pt idx="171">
                  <c:v>0.77534149751695258</c:v>
                </c:pt>
                <c:pt idx="172">
                  <c:v>0.77891540517787283</c:v>
                </c:pt>
                <c:pt idx="173">
                  <c:v>0.78239195658687211</c:v>
                </c:pt>
                <c:pt idx="174">
                  <c:v>0.78577459194982913</c:v>
                </c:pt>
                <c:pt idx="175">
                  <c:v>0.78906661556253932</c:v>
                </c:pt>
                <c:pt idx="176">
                  <c:v>0.79227120079003699</c:v>
                </c:pt>
                <c:pt idx="177">
                  <c:v>0.79539139498378542</c:v>
                </c:pt>
                <c:pt idx="178">
                  <c:v>0.79843012431580629</c:v>
                </c:pt>
                <c:pt idx="179">
                  <c:v>0.80139019851297777</c:v>
                </c:pt>
                <c:pt idx="180">
                  <c:v>0.8042743154782922</c:v>
                </c:pt>
                <c:pt idx="181">
                  <c:v>0.80708506578890538</c:v>
                </c:pt>
                <c:pt idx="182">
                  <c:v>0.80982493706339831</c:v>
                </c:pt>
                <c:pt idx="183">
                  <c:v>0.81249631819286294</c:v>
                </c:pt>
                <c:pt idx="184">
                  <c:v>0.81510150343227572</c:v>
                </c:pt>
                <c:pt idx="185">
                  <c:v>0.81764269635017517</c:v>
                </c:pt>
                <c:pt idx="186">
                  <c:v>0.82012201363595738</c:v>
                </c:pt>
                <c:pt idx="187">
                  <c:v>0.82254148876517907</c:v>
                </c:pt>
                <c:pt idx="188">
                  <c:v>0.8249030755241431</c:v>
                </c:pt>
                <c:pt idx="189">
                  <c:v>0.82720865139576327</c:v>
                </c:pt>
                <c:pt idx="190">
                  <c:v>0.82946002080928771</c:v>
                </c:pt>
                <c:pt idx="191">
                  <c:v>0.8316589182569194</c:v>
                </c:pt>
                <c:pt idx="192">
                  <c:v>0.83380701128073642</c:v>
                </c:pt>
                <c:pt idx="193">
                  <c:v>0.83590590333358217</c:v>
                </c:pt>
                <c:pt idx="194">
                  <c:v>0.83795713651780046</c:v>
                </c:pt>
                <c:pt idx="195">
                  <c:v>0.83996219420582396</c:v>
                </c:pt>
                <c:pt idx="196">
                  <c:v>0.84192250354671294</c:v>
                </c:pt>
                <c:pt idx="197">
                  <c:v>0.84383943786278059</c:v>
                </c:pt>
                <c:pt idx="198">
                  <c:v>0.84571431894044957</c:v>
                </c:pt>
                <c:pt idx="199">
                  <c:v>0.84754841921945989</c:v>
                </c:pt>
                <c:pt idx="200">
                  <c:v>0.84934296388449892</c:v>
                </c:pt>
                <c:pt idx="201">
                  <c:v>0.85109913286325822</c:v>
                </c:pt>
                <c:pt idx="202">
                  <c:v>0.85281806273483729</c:v>
                </c:pt>
                <c:pt idx="203">
                  <c:v>0.854500848552319</c:v>
                </c:pt>
                <c:pt idx="204">
                  <c:v>0.8561485455832355</c:v>
                </c:pt>
                <c:pt idx="205">
                  <c:v>0.85776217097153185</c:v>
                </c:pt>
                <c:pt idx="206">
                  <c:v>0.85934270532451629</c:v>
                </c:pt>
                <c:pt idx="207">
                  <c:v>0.86089109422816545</c:v>
                </c:pt>
                <c:pt idx="208">
                  <c:v>0.86240824969403185</c:v>
                </c:pt>
                <c:pt idx="209">
                  <c:v>0.86389505154087498</c:v>
                </c:pt>
                <c:pt idx="210">
                  <c:v>0.86535234871401701</c:v>
                </c:pt>
                <c:pt idx="211">
                  <c:v>0.86678096054530163</c:v>
                </c:pt>
                <c:pt idx="212">
                  <c:v>0.86818167795641321</c:v>
                </c:pt>
                <c:pt idx="213">
                  <c:v>0.8695552646081991</c:v>
                </c:pt>
                <c:pt idx="214">
                  <c:v>0.87090245799851951</c:v>
                </c:pt>
                <c:pt idx="215">
                  <c:v>0.87222397051104028</c:v>
                </c:pt>
                <c:pt idx="216">
                  <c:v>0.87352049041727453</c:v>
                </c:pt>
                <c:pt idx="217">
                  <c:v>0.87479268283407396</c:v>
                </c:pt>
                <c:pt idx="218">
                  <c:v>0.87604119063866992</c:v>
                </c:pt>
                <c:pt idx="219">
                  <c:v>0.87726663534326688</c:v>
                </c:pt>
                <c:pt idx="220">
                  <c:v>0.87846961793109568</c:v>
                </c:pt>
                <c:pt idx="221">
                  <c:v>0.87965071965574571</c:v>
                </c:pt>
                <c:pt idx="222">
                  <c:v>0.88081050280550754</c:v>
                </c:pt>
                <c:pt idx="223">
                  <c:v>0.88194951143437483</c:v>
                </c:pt>
                <c:pt idx="224">
                  <c:v>0.88306827206127503</c:v>
                </c:pt>
                <c:pt idx="225">
                  <c:v>0.8841672943390233</c:v>
                </c:pt>
                <c:pt idx="226">
                  <c:v>0.88524707169442096</c:v>
                </c:pt>
                <c:pt idx="227">
                  <c:v>0.88630808194085076</c:v>
                </c:pt>
                <c:pt idx="228">
                  <c:v>0.88735078786465615</c:v>
                </c:pt>
                <c:pt idx="229">
                  <c:v>0.88837563778652806</c:v>
                </c:pt>
                <c:pt idx="230">
                  <c:v>0.88938306609906381</c:v>
                </c:pt>
                <c:pt idx="231">
                  <c:v>0.89037349378160469</c:v>
                </c:pt>
                <c:pt idx="232">
                  <c:v>0.89134732889340629</c:v>
                </c:pt>
                <c:pt idx="233">
                  <c:v>0.89230496704614193</c:v>
                </c:pt>
                <c:pt idx="234">
                  <c:v>0.89324679185669253</c:v>
                </c:pt>
                <c:pt idx="235">
                  <c:v>0.89417317538112906</c:v>
                </c:pt>
                <c:pt idx="236">
                  <c:v>0.89508447853074791</c:v>
                </c:pt>
                <c:pt idx="237">
                  <c:v>0.89598105147098028</c:v>
                </c:pt>
                <c:pt idx="238">
                  <c:v>0.89686323400395462</c:v>
                </c:pt>
                <c:pt idx="239">
                  <c:v>0.89773135593545295</c:v>
                </c:pt>
                <c:pt idx="240">
                  <c:v>0.89858573742696768</c:v>
                </c:pt>
                <c:pt idx="241">
                  <c:v>0.89942668933352943</c:v>
                </c:pt>
                <c:pt idx="242">
                  <c:v>0.90025451352794494</c:v>
                </c:pt>
                <c:pt idx="243">
                  <c:v>0.9010695032120527</c:v>
                </c:pt>
                <c:pt idx="244">
                  <c:v>0.90187194321557418</c:v>
                </c:pt>
                <c:pt idx="245">
                  <c:v>0.90266211028311272</c:v>
                </c:pt>
                <c:pt idx="246">
                  <c:v>0.90344027334982235</c:v>
                </c:pt>
                <c:pt idx="247">
                  <c:v>0.90420669380624674</c:v>
                </c:pt>
                <c:pt idx="248">
                  <c:v>0.90496162575280337</c:v>
                </c:pt>
                <c:pt idx="249">
                  <c:v>0.90570531624436457</c:v>
                </c:pt>
                <c:pt idx="250">
                  <c:v>0.90643800552536713</c:v>
                </c:pt>
                <c:pt idx="251">
                  <c:v>0.90715992725586103</c:v>
                </c:pt>
                <c:pt idx="252">
                  <c:v>0.90787130872888799</c:v>
                </c:pt>
                <c:pt idx="253">
                  <c:v>0.90857237107956257</c:v>
                </c:pt>
                <c:pt idx="254">
                  <c:v>0.90926332948621169</c:v>
                </c:pt>
                <c:pt idx="255">
                  <c:v>0.90994439336391053</c:v>
                </c:pt>
                <c:pt idx="256">
                  <c:v>0.91061576655073717</c:v>
                </c:pt>
                <c:pt idx="257">
                  <c:v>0.91127764748705509</c:v>
                </c:pt>
                <c:pt idx="258">
                  <c:v>0.91193022938811596</c:v>
                </c:pt>
                <c:pt idx="259">
                  <c:v>0.91257370041026253</c:v>
                </c:pt>
                <c:pt idx="260">
                  <c:v>0.91320824381099963</c:v>
                </c:pt>
                <c:pt idx="261">
                  <c:v>0.91383403810318753</c:v>
                </c:pt>
                <c:pt idx="262">
                  <c:v>0.91445125720360043</c:v>
                </c:pt>
                <c:pt idx="263">
                  <c:v>0.9150600705760833</c:v>
                </c:pt>
                <c:pt idx="264">
                  <c:v>0.91566064336952735</c:v>
                </c:pt>
                <c:pt idx="265">
                  <c:v>0.91625313655087659</c:v>
                </c:pt>
                <c:pt idx="266">
                  <c:v>0.91683770703336742</c:v>
                </c:pt>
                <c:pt idx="267">
                  <c:v>0.91741450780019396</c:v>
                </c:pt>
                <c:pt idx="268">
                  <c:v>0.91798368802378327</c:v>
                </c:pt>
                <c:pt idx="269">
                  <c:v>0.91854539318085737</c:v>
                </c:pt>
                <c:pt idx="270">
                  <c:v>0.91909976516344971</c:v>
                </c:pt>
                <c:pt idx="271">
                  <c:v>0.91964694238603728</c:v>
                </c:pt>
                <c:pt idx="272">
                  <c:v>0.92018705988894212</c:v>
                </c:pt>
                <c:pt idx="273">
                  <c:v>0.92072024943814934</c:v>
                </c:pt>
                <c:pt idx="274">
                  <c:v>0.92124663962168241</c:v>
                </c:pt>
                <c:pt idx="275">
                  <c:v>0.92176635594266998</c:v>
                </c:pt>
                <c:pt idx="276">
                  <c:v>0.92227952090923326</c:v>
                </c:pt>
                <c:pt idx="277">
                  <c:v>0.92278625412131687</c:v>
                </c:pt>
                <c:pt idx="278">
                  <c:v>0.92328667235458139</c:v>
                </c:pt>
                <c:pt idx="279">
                  <c:v>0.92378088964146998</c:v>
                </c:pt>
                <c:pt idx="280">
                  <c:v>0.92426901734955746</c:v>
                </c:pt>
                <c:pt idx="281">
                  <c:v>0.92475116425728521</c:v>
                </c:pt>
                <c:pt idx="282">
                  <c:v>0.92522743662718077</c:v>
                </c:pt>
                <c:pt idx="283">
                  <c:v>0.92569793827665725</c:v>
                </c:pt>
                <c:pt idx="284">
                  <c:v>0.92616277064648322</c:v>
                </c:pt>
                <c:pt idx="285">
                  <c:v>0.92662203286701061</c:v>
                </c:pt>
                <c:pt idx="286">
                  <c:v>0.92707582182224346</c:v>
                </c:pt>
                <c:pt idx="287">
                  <c:v>0.92752423221182867</c:v>
                </c:pt>
                <c:pt idx="288">
                  <c:v>0.92796735661104357</c:v>
                </c:pt>
                <c:pt idx="289">
                  <c:v>0.92840528552885626</c:v>
                </c:pt>
                <c:pt idx="290">
                  <c:v>0.92883810746412732</c:v>
                </c:pt>
                <c:pt idx="291">
                  <c:v>0.92926590896002148</c:v>
                </c:pt>
                <c:pt idx="292">
                  <c:v>0.92968877465669453</c:v>
                </c:pt>
                <c:pt idx="293">
                  <c:v>0.93010678734231622</c:v>
                </c:pt>
                <c:pt idx="294">
                  <c:v>0.93052002800249123</c:v>
                </c:pt>
                <c:pt idx="295">
                  <c:v>0.93092857586813349</c:v>
                </c:pt>
                <c:pt idx="296">
                  <c:v>0.93133250846185045</c:v>
                </c:pt>
                <c:pt idx="297">
                  <c:v>0.93173190164288922</c:v>
                </c:pt>
                <c:pt idx="298">
                  <c:v>0.93212682965069615</c:v>
                </c:pt>
                <c:pt idx="299">
                  <c:v>0.93251736514713812</c:v>
                </c:pt>
                <c:pt idx="300">
                  <c:v>0.9329035792574325</c:v>
                </c:pt>
                <c:pt idx="301">
                  <c:v>0.93328554160983135</c:v>
                </c:pt>
                <c:pt idx="302">
                  <c:v>0.9336633203741026</c:v>
                </c:pt>
                <c:pt idx="303">
                  <c:v>0.93403698229885002</c:v>
                </c:pt>
                <c:pt idx="304">
                  <c:v>0.93440659274771165</c:v>
                </c:pt>
                <c:pt idx="305">
                  <c:v>0.93477221573447633</c:v>
                </c:pt>
                <c:pt idx="306">
                  <c:v>0.93513391395715351</c:v>
                </c:pt>
                <c:pt idx="307">
                  <c:v>0.93549174883103348</c:v>
                </c:pt>
                <c:pt idx="308">
                  <c:v>0.93584578052077161</c:v>
                </c:pt>
                <c:pt idx="309">
                  <c:v>0.93619606797152943</c:v>
                </c:pt>
                <c:pt idx="310">
                  <c:v>0.93654266893920435</c:v>
                </c:pt>
                <c:pt idx="311">
                  <c:v>0.93688564001977848</c:v>
                </c:pt>
                <c:pt idx="312">
                  <c:v>0.93722503667781609</c:v>
                </c:pt>
                <c:pt idx="313">
                  <c:v>0.93756091327413815</c:v>
                </c:pt>
                <c:pt idx="314">
                  <c:v>0.93789332309269979</c:v>
                </c:pt>
                <c:pt idx="315">
                  <c:v>0.938222318366699</c:v>
                </c:pt>
                <c:pt idx="316">
                  <c:v>0.93854795030394023</c:v>
                </c:pt>
                <c:pt idx="317">
                  <c:v>0.93887026911147764</c:v>
                </c:pt>
                <c:pt idx="318">
                  <c:v>0.93918932401956134</c:v>
                </c:pt>
                <c:pt idx="319">
                  <c:v>0.93950516330490974</c:v>
                </c:pt>
                <c:pt idx="320">
                  <c:v>0.93981783431332888</c:v>
                </c:pt>
                <c:pt idx="321">
                  <c:v>0.9401273834817</c:v>
                </c:pt>
                <c:pt idx="322">
                  <c:v>0.94043385635935639</c:v>
                </c:pt>
                <c:pt idx="323">
                  <c:v>0.94073729762886726</c:v>
                </c:pt>
                <c:pt idx="324">
                  <c:v>0.9410377511262491</c:v>
                </c:pt>
                <c:pt idx="325">
                  <c:v>0.94133525986062183</c:v>
                </c:pt>
                <c:pt idx="326">
                  <c:v>0.94162986603332721</c:v>
                </c:pt>
                <c:pt idx="327">
                  <c:v>0.9419216110565265</c:v>
                </c:pt>
                <c:pt idx="328">
                  <c:v>0.94221053557129364</c:v>
                </c:pt>
                <c:pt idx="329">
                  <c:v>0.94249667946521953</c:v>
                </c:pt>
                <c:pt idx="330">
                  <c:v>0.94278008188954299</c:v>
                </c:pt>
                <c:pt idx="331">
                  <c:v>0.94306078127582216</c:v>
                </c:pt>
                <c:pt idx="332">
                  <c:v>0.94333881535216113</c:v>
                </c:pt>
                <c:pt idx="333">
                  <c:v>0.94361422115900528</c:v>
                </c:pt>
                <c:pt idx="334">
                  <c:v>0.94388703506451854</c:v>
                </c:pt>
                <c:pt idx="335">
                  <c:v>0.94415729277955474</c:v>
                </c:pt>
                <c:pt idx="336">
                  <c:v>0.94442502937223638</c:v>
                </c:pt>
                <c:pt idx="337">
                  <c:v>0.94469027928215132</c:v>
                </c:pt>
                <c:pt idx="338">
                  <c:v>0.94495307633418013</c:v>
                </c:pt>
                <c:pt idx="339">
                  <c:v>0.94521345375196419</c:v>
                </c:pt>
                <c:pt idx="340">
                  <c:v>0.94547144417102591</c:v>
                </c:pt>
                <c:pt idx="341">
                  <c:v>0.94572707965155089</c:v>
                </c:pt>
                <c:pt idx="342">
                  <c:v>0.94598039169084236</c:v>
                </c:pt>
                <c:pt idx="343">
                  <c:v>0.94623141123545729</c:v>
                </c:pt>
                <c:pt idx="344">
                  <c:v>0.94648016869303375</c:v>
                </c:pt>
                <c:pt idx="345">
                  <c:v>0.94672669394381848</c:v>
                </c:pt>
                <c:pt idx="346">
                  <c:v>0.94697101635190317</c:v>
                </c:pt>
                <c:pt idx="347">
                  <c:v>0.94721316477617834</c:v>
                </c:pt>
                <c:pt idx="348">
                  <c:v>0.94745316758101239</c:v>
                </c:pt>
                <c:pt idx="349">
                  <c:v>0.94769105264666442</c:v>
                </c:pt>
                <c:pt idx="350">
                  <c:v>0.94792684737943778</c:v>
                </c:pt>
                <c:pt idx="351">
                  <c:v>0.94816057872158221</c:v>
                </c:pt>
                <c:pt idx="352">
                  <c:v>0.94839227316095198</c:v>
                </c:pt>
                <c:pt idx="353">
                  <c:v>0.94862195674042571</c:v>
                </c:pt>
                <c:pt idx="354">
                  <c:v>0.94884965506709606</c:v>
                </c:pt>
                <c:pt idx="355">
                  <c:v>0.94907539332123547</c:v>
                </c:pt>
                <c:pt idx="356">
                  <c:v>0.949299196265043</c:v>
                </c:pt>
                <c:pt idx="357">
                  <c:v>0.94952108825118031</c:v>
                </c:pt>
                <c:pt idx="358">
                  <c:v>0.94974109323110067</c:v>
                </c:pt>
                <c:pt idx="359">
                  <c:v>0.94995923476317889</c:v>
                </c:pt>
                <c:pt idx="360">
                  <c:v>0.95017553602064553</c:v>
                </c:pt>
                <c:pt idx="361">
                  <c:v>0.95039001979933213</c:v>
                </c:pt>
                <c:pt idx="362">
                  <c:v>0.95060270852523243</c:v>
                </c:pt>
                <c:pt idx="363">
                  <c:v>0.95081362426188454</c:v>
                </c:pt>
                <c:pt idx="364">
                  <c:v>0.95102278871757828</c:v>
                </c:pt>
                <c:pt idx="365">
                  <c:v>0.9512302232523937</c:v>
                </c:pt>
                <c:pt idx="366">
                  <c:v>0.95143594888507443</c:v>
                </c:pt>
                <c:pt idx="367">
                  <c:v>0.95163998629974045</c:v>
                </c:pt>
                <c:pt idx="368">
                  <c:v>0.95184235585244481</c:v>
                </c:pt>
                <c:pt idx="369">
                  <c:v>0.95204307757757833</c:v>
                </c:pt>
                <c:pt idx="370">
                  <c:v>0.95224217119412646</c:v>
                </c:pt>
                <c:pt idx="371">
                  <c:v>0.95243965611178216</c:v>
                </c:pt>
                <c:pt idx="372">
                  <c:v>0.95263555143691847</c:v>
                </c:pt>
                <c:pt idx="373">
                  <c:v>0.9528298759784245</c:v>
                </c:pt>
                <c:pt idx="374">
                  <c:v>0.95302264825340921</c:v>
                </c:pt>
                <c:pt idx="375">
                  <c:v>0.95321388649277461</c:v>
                </c:pt>
                <c:pt idx="376">
                  <c:v>0.95340360864666429</c:v>
                </c:pt>
                <c:pt idx="377">
                  <c:v>0.95359183238978795</c:v>
                </c:pt>
                <c:pt idx="378">
                  <c:v>0.95377857512662745</c:v>
                </c:pt>
                <c:pt idx="379">
                  <c:v>0.9539638539965255</c:v>
                </c:pt>
                <c:pt idx="380">
                  <c:v>0.95414768587866161</c:v>
                </c:pt>
                <c:pt idx="381">
                  <c:v>0.95433008739691705</c:v>
                </c:pt>
                <c:pt idx="382">
                  <c:v>0.95451107492463205</c:v>
                </c:pt>
                <c:pt idx="383">
                  <c:v>0.95469066458925855</c:v>
                </c:pt>
                <c:pt idx="384">
                  <c:v>0.95486887227690986</c:v>
                </c:pt>
                <c:pt idx="385">
                  <c:v>0.95504571363681146</c:v>
                </c:pt>
                <c:pt idx="386">
                  <c:v>0.95522120408565381</c:v>
                </c:pt>
                <c:pt idx="387">
                  <c:v>0.95539535881185111</c:v>
                </c:pt>
                <c:pt idx="388">
                  <c:v>0.95556819277970706</c:v>
                </c:pt>
                <c:pt idx="389">
                  <c:v>0.955739720733491</c:v>
                </c:pt>
                <c:pt idx="390">
                  <c:v>0.95590995720142613</c:v>
                </c:pt>
                <c:pt idx="391">
                  <c:v>0.95607891649959198</c:v>
                </c:pt>
                <c:pt idx="392">
                  <c:v>0.9562466127357433</c:v>
                </c:pt>
                <c:pt idx="393">
                  <c:v>0.95641305981304803</c:v>
                </c:pt>
                <c:pt idx="394">
                  <c:v>0.95657827143374496</c:v>
                </c:pt>
                <c:pt idx="395">
                  <c:v>0.95674226110272442</c:v>
                </c:pt>
                <c:pt idx="396">
                  <c:v>0.95690504213103356</c:v>
                </c:pt>
                <c:pt idx="397">
                  <c:v>0.95706662763930717</c:v>
                </c:pt>
                <c:pt idx="398">
                  <c:v>0.95722703056112712</c:v>
                </c:pt>
                <c:pt idx="399">
                  <c:v>0.95738626364631141</c:v>
                </c:pt>
                <c:pt idx="400">
                  <c:v>0.95754433946413431</c:v>
                </c:pt>
                <c:pt idx="401">
                  <c:v>0.95770127040648023</c:v>
                </c:pt>
                <c:pt idx="402">
                  <c:v>0.95785706869093168</c:v>
                </c:pt>
                <c:pt idx="403">
                  <c:v>0.95801174636379394</c:v>
                </c:pt>
                <c:pt idx="404">
                  <c:v>0.95816531530305726</c:v>
                </c:pt>
                <c:pt idx="405">
                  <c:v>0.95831778722129846</c:v>
                </c:pt>
                <c:pt idx="406">
                  <c:v>0.95846917366852302</c:v>
                </c:pt>
                <c:pt idx="407">
                  <c:v>0.95861948603494962</c:v>
                </c:pt>
                <c:pt idx="408">
                  <c:v>0.95876873555373776</c:v>
                </c:pt>
                <c:pt idx="409">
                  <c:v>0.95891693330366012</c:v>
                </c:pt>
                <c:pt idx="410">
                  <c:v>0.95906409021172156</c:v>
                </c:pt>
                <c:pt idx="411">
                  <c:v>0.95921021705572485</c:v>
                </c:pt>
                <c:pt idx="412">
                  <c:v>0.95935532446678506</c:v>
                </c:pt>
                <c:pt idx="413">
                  <c:v>0.95949942293179391</c:v>
                </c:pt>
                <c:pt idx="414">
                  <c:v>0.95964252279583484</c:v>
                </c:pt>
                <c:pt idx="415">
                  <c:v>0.95978463426455007</c:v>
                </c:pt>
                <c:pt idx="416">
                  <c:v>0.95992576740646107</c:v>
                </c:pt>
                <c:pt idx="417">
                  <c:v>0.96006593215524283</c:v>
                </c:pt>
                <c:pt idx="418">
                  <c:v>0.96020513831195364</c:v>
                </c:pt>
                <c:pt idx="419">
                  <c:v>0.96034339554722092</c:v>
                </c:pt>
                <c:pt idx="420">
                  <c:v>0.96048071340338448</c:v>
                </c:pt>
                <c:pt idx="421">
                  <c:v>0.96061710129659805</c:v>
                </c:pt>
                <c:pt idx="422">
                  <c:v>0.96075256851888979</c:v>
                </c:pt>
                <c:pt idx="423">
                  <c:v>0.96088712424018285</c:v>
                </c:pt>
                <c:pt idx="424">
                  <c:v>0.96102077751027692</c:v>
                </c:pt>
                <c:pt idx="425">
                  <c:v>0.96115353726079178</c:v>
                </c:pt>
                <c:pt idx="426">
                  <c:v>0.96128541230707343</c:v>
                </c:pt>
                <c:pt idx="427">
                  <c:v>0.96141641135006362</c:v>
                </c:pt>
                <c:pt idx="428">
                  <c:v>0.96154654297813391</c:v>
                </c:pt>
                <c:pt idx="429">
                  <c:v>0.96167581566888449</c:v>
                </c:pt>
                <c:pt idx="430">
                  <c:v>0.9618042377909094</c:v>
                </c:pt>
                <c:pt idx="431">
                  <c:v>0.96193181760552782</c:v>
                </c:pt>
                <c:pt idx="432">
                  <c:v>0.96205856326848294</c:v>
                </c:pt>
                <c:pt idx="433">
                  <c:v>0.96218448283160907</c:v>
                </c:pt>
                <c:pt idx="434">
                  <c:v>0.96230958424446733</c:v>
                </c:pt>
                <c:pt idx="435">
                  <c:v>0.96243387535595049</c:v>
                </c:pt>
                <c:pt idx="436">
                  <c:v>0.96255736391585855</c:v>
                </c:pt>
                <c:pt idx="437">
                  <c:v>0.96268005757644437</c:v>
                </c:pt>
                <c:pt idx="438">
                  <c:v>0.96280196389393102</c:v>
                </c:pt>
                <c:pt idx="439">
                  <c:v>0.96292309033000123</c:v>
                </c:pt>
                <c:pt idx="440">
                  <c:v>0.96304344425325916</c:v>
                </c:pt>
                <c:pt idx="441">
                  <c:v>0.96316303294066519</c:v>
                </c:pt>
                <c:pt idx="442">
                  <c:v>0.96328186357894496</c:v>
                </c:pt>
                <c:pt idx="443">
                  <c:v>0.96339994326597223</c:v>
                </c:pt>
                <c:pt idx="444">
                  <c:v>0.96351727901212647</c:v>
                </c:pt>
                <c:pt idx="445">
                  <c:v>0.96363387774162657</c:v>
                </c:pt>
                <c:pt idx="446">
                  <c:v>0.96374974629383947</c:v>
                </c:pt>
                <c:pt idx="447">
                  <c:v>0.96386489142456566</c:v>
                </c:pt>
                <c:pt idx="448">
                  <c:v>0.96397931980730156</c:v>
                </c:pt>
                <c:pt idx="449">
                  <c:v>0.9640930380344791</c:v>
                </c:pt>
                <c:pt idx="450">
                  <c:v>0.9642060526186832</c:v>
                </c:pt>
                <c:pt idx="451">
                  <c:v>0.96431836999384746</c:v>
                </c:pt>
                <c:pt idx="452">
                  <c:v>0.96442999651642869</c:v>
                </c:pt>
                <c:pt idx="453">
                  <c:v>0.96454093846656064</c:v>
                </c:pt>
                <c:pt idx="454">
                  <c:v>0.96465120204918686</c:v>
                </c:pt>
                <c:pt idx="455">
                  <c:v>0.96476079339517418</c:v>
                </c:pt>
                <c:pt idx="456">
                  <c:v>0.96486971856240644</c:v>
                </c:pt>
                <c:pt idx="457">
                  <c:v>0.9649779835368586</c:v>
                </c:pt>
                <c:pt idx="458">
                  <c:v>0.96508559423365281</c:v>
                </c:pt>
                <c:pt idx="459">
                  <c:v>0.96519255649809521</c:v>
                </c:pt>
                <c:pt idx="460">
                  <c:v>0.96529887610669551</c:v>
                </c:pt>
                <c:pt idx="461">
                  <c:v>0.96540455876816822</c:v>
                </c:pt>
                <c:pt idx="462">
                  <c:v>0.96550961012441694</c:v>
                </c:pt>
                <c:pt idx="463">
                  <c:v>0.96561403575150162</c:v>
                </c:pt>
                <c:pt idx="464">
                  <c:v>0.9657178411605889</c:v>
                </c:pt>
                <c:pt idx="465">
                  <c:v>0.96582103179888668</c:v>
                </c:pt>
                <c:pt idx="466">
                  <c:v>0.96592361305056196</c:v>
                </c:pt>
                <c:pt idx="467">
                  <c:v>0.96602559023764378</c:v>
                </c:pt>
                <c:pt idx="468">
                  <c:v>0.96612696862091019</c:v>
                </c:pt>
                <c:pt idx="469">
                  <c:v>0.96622775340076072</c:v>
                </c:pt>
                <c:pt idx="470">
                  <c:v>0.96632794971807345</c:v>
                </c:pt>
                <c:pt idx="471">
                  <c:v>0.96642756265504803</c:v>
                </c:pt>
                <c:pt idx="472">
                  <c:v>0.96652659723603462</c:v>
                </c:pt>
                <c:pt idx="473">
                  <c:v>0.96662505842834834</c:v>
                </c:pt>
                <c:pt idx="474">
                  <c:v>0.96672295114307061</c:v>
                </c:pt>
                <c:pt idx="475">
                  <c:v>0.9668202802358371</c:v>
                </c:pt>
                <c:pt idx="476">
                  <c:v>0.96691705050761223</c:v>
                </c:pt>
                <c:pt idx="477">
                  <c:v>0.96701326670545085</c:v>
                </c:pt>
                <c:pt idx="478">
                  <c:v>0.96710893352324767</c:v>
                </c:pt>
                <c:pt idx="479">
                  <c:v>0.96720405560247391</c:v>
                </c:pt>
                <c:pt idx="480">
                  <c:v>0.96729863753290191</c:v>
                </c:pt>
                <c:pt idx="481">
                  <c:v>0.96739268385331789</c:v>
                </c:pt>
                <c:pt idx="482">
                  <c:v>0.96748619905222299</c:v>
                </c:pt>
                <c:pt idx="483">
                  <c:v>0.96757918756852301</c:v>
                </c:pt>
                <c:pt idx="484">
                  <c:v>0.96767165379220643</c:v>
                </c:pt>
                <c:pt idx="485">
                  <c:v>0.96776360206501211</c:v>
                </c:pt>
                <c:pt idx="486">
                  <c:v>0.96785503668108552</c:v>
                </c:pt>
                <c:pt idx="487">
                  <c:v>0.9679459618876245</c:v>
                </c:pt>
                <c:pt idx="488">
                  <c:v>0.96803638188551477</c:v>
                </c:pt>
                <c:pt idx="489">
                  <c:v>0.96812630082995543</c:v>
                </c:pt>
                <c:pt idx="490">
                  <c:v>0.9682157228310736</c:v>
                </c:pt>
                <c:pt idx="491">
                  <c:v>0.96830465195452997</c:v>
                </c:pt>
                <c:pt idx="492">
                  <c:v>0.96839309222211467</c:v>
                </c:pt>
                <c:pt idx="493">
                  <c:v>0.968481047612333</c:v>
                </c:pt>
                <c:pt idx="494">
                  <c:v>0.96856852206098243</c:v>
                </c:pt>
                <c:pt idx="495">
                  <c:v>0.96865551946172024</c:v>
                </c:pt>
                <c:pt idx="496">
                  <c:v>0.96874204366662231</c:v>
                </c:pt>
                <c:pt idx="497">
                  <c:v>0.9688280984867329</c:v>
                </c:pt>
                <c:pt idx="498">
                  <c:v>0.96891368769260611</c:v>
                </c:pt>
                <c:pt idx="499">
                  <c:v>0.9689988150148382</c:v>
                </c:pt>
                <c:pt idx="500">
                  <c:v>0.96908348414459233</c:v>
                </c:pt>
                <c:pt idx="501">
                  <c:v>0.96916769873411479</c:v>
                </c:pt>
                <c:pt idx="502">
                  <c:v>0.9692514623972428</c:v>
                </c:pt>
                <c:pt idx="503">
                  <c:v>0.96933477870990536</c:v>
                </c:pt>
                <c:pt idx="504">
                  <c:v>0.96941765121061518</c:v>
                </c:pt>
                <c:pt idx="505">
                  <c:v>0.96950008340095395</c:v>
                </c:pt>
                <c:pt idx="506">
                  <c:v>0.96958207874604962</c:v>
                </c:pt>
                <c:pt idx="507">
                  <c:v>0.96966364067504651</c:v>
                </c:pt>
                <c:pt idx="508">
                  <c:v>0.96974477258156833</c:v>
                </c:pt>
                <c:pt idx="509">
                  <c:v>0.96982547782417372</c:v>
                </c:pt>
                <c:pt idx="510">
                  <c:v>0.96990575972680515</c:v>
                </c:pt>
                <c:pt idx="511">
                  <c:v>0.96998562157923096</c:v>
                </c:pt>
                <c:pt idx="512">
                  <c:v>0.9700650666374806</c:v>
                </c:pt>
                <c:pt idx="513">
                  <c:v>0.97014409812427327</c:v>
                </c:pt>
                <c:pt idx="514">
                  <c:v>0.97022271922944003</c:v>
                </c:pt>
                <c:pt idx="515">
                  <c:v>0.97030093311033982</c:v>
                </c:pt>
                <c:pt idx="516">
                  <c:v>0.97037874289226878</c:v>
                </c:pt>
                <c:pt idx="517">
                  <c:v>0.9704561516688639</c:v>
                </c:pt>
                <c:pt idx="518">
                  <c:v>0.9705331625025001</c:v>
                </c:pt>
                <c:pt idx="519">
                  <c:v>0.97060977842468199</c:v>
                </c:pt>
                <c:pt idx="520">
                  <c:v>0.97068600243642911</c:v>
                </c:pt>
                <c:pt idx="521">
                  <c:v>0.97076183750865608</c:v>
                </c:pt>
                <c:pt idx="522">
                  <c:v>0.97083728658254675</c:v>
                </c:pt>
                <c:pt idx="523">
                  <c:v>0.9709123525699227</c:v>
                </c:pt>
                <c:pt idx="524">
                  <c:v>0.97098703835360667</c:v>
                </c:pt>
                <c:pt idx="525">
                  <c:v>0.97106134678778044</c:v>
                </c:pt>
                <c:pt idx="526">
                  <c:v>0.97113528069833743</c:v>
                </c:pt>
                <c:pt idx="527">
                  <c:v>0.97120884288323017</c:v>
                </c:pt>
                <c:pt idx="528">
                  <c:v>0.97128203611281261</c:v>
                </c:pt>
                <c:pt idx="529">
                  <c:v>0.97135486313017771</c:v>
                </c:pt>
                <c:pt idx="530">
                  <c:v>0.97142732665148968</c:v>
                </c:pt>
                <c:pt idx="531">
                  <c:v>0.97149942936631162</c:v>
                </c:pt>
                <c:pt idx="532">
                  <c:v>0.97157117393792869</c:v>
                </c:pt>
                <c:pt idx="533">
                  <c:v>0.97164256300366614</c:v>
                </c:pt>
                <c:pt idx="534">
                  <c:v>0.97171359917520295</c:v>
                </c:pt>
                <c:pt idx="535">
                  <c:v>0.97178428503888103</c:v>
                </c:pt>
                <c:pt idx="536">
                  <c:v>0.9718546231560099</c:v>
                </c:pt>
                <c:pt idx="537">
                  <c:v>0.97192461606316694</c:v>
                </c:pt>
                <c:pt idx="538">
                  <c:v>0.97199426627249341</c:v>
                </c:pt>
                <c:pt idx="539">
                  <c:v>0.97206357627198647</c:v>
                </c:pt>
                <c:pt idx="540">
                  <c:v>0.97213254852578668</c:v>
                </c:pt>
                <c:pt idx="541">
                  <c:v>0.97220118547446166</c:v>
                </c:pt>
                <c:pt idx="542">
                  <c:v>0.97226948953528558</c:v>
                </c:pt>
                <c:pt idx="543">
                  <c:v>0.97233746310251479</c:v>
                </c:pt>
                <c:pt idx="544">
                  <c:v>0.9724051085476596</c:v>
                </c:pt>
                <c:pt idx="545">
                  <c:v>0.97247242821975222</c:v>
                </c:pt>
                <c:pt idx="546">
                  <c:v>0.97253942444561092</c:v>
                </c:pt>
                <c:pt idx="547">
                  <c:v>0.97260609953010035</c:v>
                </c:pt>
                <c:pt idx="548">
                  <c:v>0.9726724557563885</c:v>
                </c:pt>
                <c:pt idx="549">
                  <c:v>0.97273849538619983</c:v>
                </c:pt>
                <c:pt idx="550">
                  <c:v>0.97280422066006522</c:v>
                </c:pt>
                <c:pt idx="551">
                  <c:v>0.97286963379756797</c:v>
                </c:pt>
                <c:pt idx="552">
                  <c:v>0.9729347369975867</c:v>
                </c:pt>
                <c:pt idx="553">
                  <c:v>0.97299953243853488</c:v>
                </c:pt>
                <c:pt idx="554">
                  <c:v>0.97306402227859712</c:v>
                </c:pt>
                <c:pt idx="555">
                  <c:v>0.97312820865596195</c:v>
                </c:pt>
                <c:pt idx="556">
                  <c:v>0.97319209368905168</c:v>
                </c:pt>
                <c:pt idx="557">
                  <c:v>0.97325567947674896</c:v>
                </c:pt>
                <c:pt idx="558">
                  <c:v>0.97331896809862029</c:v>
                </c:pt>
                <c:pt idx="559">
                  <c:v>0.97338196161513646</c:v>
                </c:pt>
                <c:pt idx="560">
                  <c:v>0.97344466206789015</c:v>
                </c:pt>
                <c:pt idx="561">
                  <c:v>0.97350707147981019</c:v>
                </c:pt>
                <c:pt idx="562">
                  <c:v>0.97356919185537349</c:v>
                </c:pt>
                <c:pt idx="563">
                  <c:v>0.97363102518081335</c:v>
                </c:pt>
                <c:pt idx="564">
                  <c:v>0.97369257342432602</c:v>
                </c:pt>
                <c:pt idx="565">
                  <c:v>0.97375383853627318</c:v>
                </c:pt>
                <c:pt idx="566">
                  <c:v>0.973814822449383</c:v>
                </c:pt>
                <c:pt idx="567">
                  <c:v>0.97387552707894742</c:v>
                </c:pt>
                <c:pt idx="568">
                  <c:v>0.97393595432301749</c:v>
                </c:pt>
                <c:pt idx="569">
                  <c:v>0.9739961060625959</c:v>
                </c:pt>
                <c:pt idx="570">
                  <c:v>0.97405598416182682</c:v>
                </c:pt>
                <c:pt idx="571">
                  <c:v>0.97411559046818341</c:v>
                </c:pt>
                <c:pt idx="572">
                  <c:v>0.97417492681265272</c:v>
                </c:pt>
                <c:pt idx="573">
                  <c:v>0.97423399500991825</c:v>
                </c:pt>
                <c:pt idx="574">
                  <c:v>0.97429279685853998</c:v>
                </c:pt>
                <c:pt idx="575">
                  <c:v>0.97435133414113206</c:v>
                </c:pt>
                <c:pt idx="576">
                  <c:v>0.97440960862453818</c:v>
                </c:pt>
                <c:pt idx="577">
                  <c:v>0.97446762206000492</c:v>
                </c:pt>
                <c:pt idx="578">
                  <c:v>0.97452537618335222</c:v>
                </c:pt>
                <c:pt idx="579">
                  <c:v>0.9745828727151421</c:v>
                </c:pt>
                <c:pt idx="580">
                  <c:v>0.97464011336084522</c:v>
                </c:pt>
                <c:pt idx="581">
                  <c:v>0.97469709981100483</c:v>
                </c:pt>
                <c:pt idx="582">
                  <c:v>0.97475383374139912</c:v>
                </c:pt>
                <c:pt idx="583">
                  <c:v>0.97481031681320107</c:v>
                </c:pt>
                <c:pt idx="584">
                  <c:v>0.97486655067313643</c:v>
                </c:pt>
                <c:pt idx="585">
                  <c:v>0.97492253695363973</c:v>
                </c:pt>
                <c:pt idx="586">
                  <c:v>0.9749782772730079</c:v>
                </c:pt>
                <c:pt idx="587">
                  <c:v>0.97503377323555251</c:v>
                </c:pt>
                <c:pt idx="588">
                  <c:v>0.97508902643174966</c:v>
                </c:pt>
                <c:pt idx="589">
                  <c:v>0.97514403843838782</c:v>
                </c:pt>
                <c:pt idx="590">
                  <c:v>0.97519881081871418</c:v>
                </c:pt>
                <c:pt idx="591">
                  <c:v>0.975253345122579</c:v>
                </c:pt>
                <c:pt idx="592">
                  <c:v>0.97530764288657812</c:v>
                </c:pt>
                <c:pt idx="593">
                  <c:v>0.97536170563419333</c:v>
                </c:pt>
                <c:pt idx="594">
                  <c:v>0.97541553487593169</c:v>
                </c:pt>
                <c:pt idx="595">
                  <c:v>0.97546913210946229</c:v>
                </c:pt>
                <c:pt idx="596">
                  <c:v>0.97552249881975173</c:v>
                </c:pt>
                <c:pt idx="597">
                  <c:v>0.97557563647919809</c:v>
                </c:pt>
                <c:pt idx="598">
                  <c:v>0.97562854654776276</c:v>
                </c:pt>
                <c:pt idx="599">
                  <c:v>0.97568123047310062</c:v>
                </c:pt>
                <c:pt idx="600">
                  <c:v>0.9757336896906893</c:v>
                </c:pt>
                <c:pt idx="601">
                  <c:v>0.97578592562395561</c:v>
                </c:pt>
                <c:pt idx="602">
                  <c:v>0.9758379396844018</c:v>
                </c:pt>
                <c:pt idx="603">
                  <c:v>0.97588973327172923</c:v>
                </c:pt>
                <c:pt idx="604">
                  <c:v>0.9759413077739606</c:v>
                </c:pt>
                <c:pt idx="605">
                  <c:v>0.9759926645675614</c:v>
                </c:pt>
                <c:pt idx="606">
                  <c:v>0.97604380501755883</c:v>
                </c:pt>
                <c:pt idx="607">
                  <c:v>0.97609473047766038</c:v>
                </c:pt>
                <c:pt idx="608">
                  <c:v>0.9761454422903697</c:v>
                </c:pt>
                <c:pt idx="609">
                  <c:v>0.97619594178710212</c:v>
                </c:pt>
                <c:pt idx="610">
                  <c:v>0.97624623028829838</c:v>
                </c:pt>
                <c:pt idx="611">
                  <c:v>0.97629630910353649</c:v>
                </c:pt>
                <c:pt idx="612">
                  <c:v>0.97634617953164315</c:v>
                </c:pt>
                <c:pt idx="613">
                  <c:v>0.97639584286080316</c:v>
                </c:pt>
                <c:pt idx="614">
                  <c:v>0.97644530036866739</c:v>
                </c:pt>
                <c:pt idx="615">
                  <c:v>0.97649455332246005</c:v>
                </c:pt>
                <c:pt idx="616">
                  <c:v>0.97654360297908427</c:v>
                </c:pt>
                <c:pt idx="617">
                  <c:v>0.97659245058522637</c:v>
                </c:pt>
                <c:pt idx="618">
                  <c:v>0.97664109737745897</c:v>
                </c:pt>
                <c:pt idx="619">
                  <c:v>0.97668954458234292</c:v>
                </c:pt>
                <c:pt idx="620">
                  <c:v>0.97673779341652778</c:v>
                </c:pt>
                <c:pt idx="621">
                  <c:v>0.97678584508685151</c:v>
                </c:pt>
                <c:pt idx="622">
                  <c:v>0.97683370079043852</c:v>
                </c:pt>
                <c:pt idx="623">
                  <c:v>0.97688136171479667</c:v>
                </c:pt>
                <c:pt idx="624">
                  <c:v>0.97692882903791345</c:v>
                </c:pt>
                <c:pt idx="625">
                  <c:v>0.97697610392835044</c:v>
                </c:pt>
                <c:pt idx="626">
                  <c:v>0.97702318754533712</c:v>
                </c:pt>
                <c:pt idx="627">
                  <c:v>0.9770700810388635</c:v>
                </c:pt>
                <c:pt idx="628">
                  <c:v>0.97711678554977144</c:v>
                </c:pt>
                <c:pt idx="629">
                  <c:v>0.97716330220984482</c:v>
                </c:pt>
                <c:pt idx="630">
                  <c:v>0.97720963214189926</c:v>
                </c:pt>
                <c:pt idx="631">
                  <c:v>0.97725577645987005</c:v>
                </c:pt>
                <c:pt idx="632">
                  <c:v>0.97730173626889949</c:v>
                </c:pt>
                <c:pt idx="633">
                  <c:v>0.97734751266542297</c:v>
                </c:pt>
                <c:pt idx="634">
                  <c:v>0.97739310673725432</c:v>
                </c:pt>
                <c:pt idx="635">
                  <c:v>0.97743851956366978</c:v>
                </c:pt>
                <c:pt idx="636">
                  <c:v>0.97748375221549133</c:v>
                </c:pt>
                <c:pt idx="637">
                  <c:v>0.97752880575516898</c:v>
                </c:pt>
                <c:pt idx="638">
                  <c:v>0.97757368123686206</c:v>
                </c:pt>
                <c:pt idx="639">
                  <c:v>0.97761837970651932</c:v>
                </c:pt>
                <c:pt idx="640">
                  <c:v>0.97766290220195873</c:v>
                </c:pt>
                <c:pt idx="641">
                  <c:v>0.97770724975294565</c:v>
                </c:pt>
                <c:pt idx="642">
                  <c:v>0.97775142338127052</c:v>
                </c:pt>
                <c:pt idx="643">
                  <c:v>0.97779542410082565</c:v>
                </c:pt>
                <c:pt idx="644">
                  <c:v>0.97783925291768103</c:v>
                </c:pt>
                <c:pt idx="645">
                  <c:v>0.9778829108301591</c:v>
                </c:pt>
                <c:pt idx="646">
                  <c:v>0.97792639882890908</c:v>
                </c:pt>
                <c:pt idx="647">
                  <c:v>0.97796971789698006</c:v>
                </c:pt>
                <c:pt idx="648">
                  <c:v>0.97801286900989348</c:v>
                </c:pt>
                <c:pt idx="649">
                  <c:v>0.97805585313571486</c:v>
                </c:pt>
                <c:pt idx="650">
                  <c:v>0.97809867123512428</c:v>
                </c:pt>
                <c:pt idx="651">
                  <c:v>0.97814132426148659</c:v>
                </c:pt>
                <c:pt idx="652">
                  <c:v>0.9781838131609204</c:v>
                </c:pt>
                <c:pt idx="653">
                  <c:v>0.97822613887236687</c:v>
                </c:pt>
                <c:pt idx="654">
                  <c:v>0.97826830232765682</c:v>
                </c:pt>
                <c:pt idx="655">
                  <c:v>0.97831030445157818</c:v>
                </c:pt>
                <c:pt idx="656">
                  <c:v>0.97835214616194155</c:v>
                </c:pt>
                <c:pt idx="657">
                  <c:v>0.97839382836964595</c:v>
                </c:pt>
                <c:pt idx="658">
                  <c:v>0.97843535197874343</c:v>
                </c:pt>
                <c:pt idx="659">
                  <c:v>0.97847671788650281</c:v>
                </c:pt>
                <c:pt idx="660">
                  <c:v>0.97851792698347317</c:v>
                </c:pt>
                <c:pt idx="661">
                  <c:v>0.97855898015354625</c:v>
                </c:pt>
                <c:pt idx="662">
                  <c:v>0.97859987827401806</c:v>
                </c:pt>
                <c:pt idx="663">
                  <c:v>0.97864062221565051</c:v>
                </c:pt>
                <c:pt idx="664">
                  <c:v>0.97868121284273135</c:v>
                </c:pt>
                <c:pt idx="665">
                  <c:v>0.97872165101313424</c:v>
                </c:pt>
                <c:pt idx="666">
                  <c:v>0.97876193757837793</c:v>
                </c:pt>
                <c:pt idx="667">
                  <c:v>0.97880207338368452</c:v>
                </c:pt>
                <c:pt idx="668">
                  <c:v>0.97884205926803747</c:v>
                </c:pt>
                <c:pt idx="669">
                  <c:v>0.97888189606423881</c:v>
                </c:pt>
                <c:pt idx="670">
                  <c:v>0.97892158459896572</c:v>
                </c:pt>
                <c:pt idx="671">
                  <c:v>0.97896112569282634</c:v>
                </c:pt>
                <c:pt idx="672">
                  <c:v>0.97900052016041539</c:v>
                </c:pt>
                <c:pt idx="673">
                  <c:v>0.97903976881036858</c:v>
                </c:pt>
                <c:pt idx="674">
                  <c:v>0.97907887244541714</c:v>
                </c:pt>
                <c:pt idx="675">
                  <c:v>0.97911783186244106</c:v>
                </c:pt>
                <c:pt idx="676">
                  <c:v>0.97915664785252232</c:v>
                </c:pt>
                <c:pt idx="677">
                  <c:v>0.97919532120099717</c:v>
                </c:pt>
                <c:pt idx="678">
                  <c:v>0.97923385268750807</c:v>
                </c:pt>
                <c:pt idx="679">
                  <c:v>0.97927224308605487</c:v>
                </c:pt>
                <c:pt idx="680">
                  <c:v>0.97931049316504559</c:v>
                </c:pt>
                <c:pt idx="681">
                  <c:v>0.97934860368734666</c:v>
                </c:pt>
                <c:pt idx="682">
                  <c:v>0.97938657541033269</c:v>
                </c:pt>
                <c:pt idx="683">
                  <c:v>0.97942440908593531</c:v>
                </c:pt>
                <c:pt idx="684">
                  <c:v>0.9794621054606919</c:v>
                </c:pt>
                <c:pt idx="685">
                  <c:v>0.9794996652757938</c:v>
                </c:pt>
                <c:pt idx="686">
                  <c:v>0.97953708926713379</c:v>
                </c:pt>
                <c:pt idx="687">
                  <c:v>0.97957437816535309</c:v>
                </c:pt>
                <c:pt idx="688">
                  <c:v>0.97961153269588808</c:v>
                </c:pt>
                <c:pt idx="689">
                  <c:v>0.97964855357901615</c:v>
                </c:pt>
                <c:pt idx="690">
                  <c:v>0.97968544152990156</c:v>
                </c:pt>
                <c:pt idx="691">
                  <c:v>0.97972219725864029</c:v>
                </c:pt>
                <c:pt idx="692">
                  <c:v>0.97975882147030491</c:v>
                </c:pt>
                <c:pt idx="693">
                  <c:v>0.9797953148649885</c:v>
                </c:pt>
                <c:pt idx="694">
                  <c:v>0.97983167813784855</c:v>
                </c:pt>
                <c:pt idx="695">
                  <c:v>0.97986791197915013</c:v>
                </c:pt>
                <c:pt idx="696">
                  <c:v>0.97990401707430874</c:v>
                </c:pt>
                <c:pt idx="697">
                  <c:v>0.97993999410393251</c:v>
                </c:pt>
                <c:pt idx="698">
                  <c:v>0.97997584374386426</c:v>
                </c:pt>
                <c:pt idx="699">
                  <c:v>0.98001156666522282</c:v>
                </c:pt>
                <c:pt idx="700">
                  <c:v>0.9800471635344441</c:v>
                </c:pt>
                <c:pt idx="701">
                  <c:v>0.98008263501332182</c:v>
                </c:pt>
                <c:pt idx="702">
                  <c:v>0.98011798175904774</c:v>
                </c:pt>
                <c:pt idx="703">
                  <c:v>0.98015320442425102</c:v>
                </c:pt>
                <c:pt idx="704">
                  <c:v>0.98018830365703802</c:v>
                </c:pt>
                <c:pt idx="705">
                  <c:v>0.98022328010103121</c:v>
                </c:pt>
                <c:pt idx="706">
                  <c:v>0.98025813439540754</c:v>
                </c:pt>
                <c:pt idx="707">
                  <c:v>0.98029286717493658</c:v>
                </c:pt>
                <c:pt idx="708">
                  <c:v>0.9803274790700186</c:v>
                </c:pt>
                <c:pt idx="709">
                  <c:v>0.98036197070672171</c:v>
                </c:pt>
                <c:pt idx="710">
                  <c:v>0.98039634270681875</c:v>
                </c:pt>
                <c:pt idx="711">
                  <c:v>0.98043059568782431</c:v>
                </c:pt>
                <c:pt idx="712">
                  <c:v>0.9804647302630306</c:v>
                </c:pt>
                <c:pt idx="713">
                  <c:v>0.98049874704154349</c:v>
                </c:pt>
                <c:pt idx="714">
                  <c:v>0.98053264662831807</c:v>
                </c:pt>
                <c:pt idx="715">
                  <c:v>0.98056642962419371</c:v>
                </c:pt>
                <c:pt idx="716">
                  <c:v>0.98060009662592895</c:v>
                </c:pt>
                <c:pt idx="717">
                  <c:v>0.98063364822623578</c:v>
                </c:pt>
                <c:pt idx="718">
                  <c:v>0.98066708501381417</c:v>
                </c:pt>
                <c:pt idx="719">
                  <c:v>0.98070040757338528</c:v>
                </c:pt>
                <c:pt idx="720">
                  <c:v>0.98073361648572532</c:v>
                </c:pt>
                <c:pt idx="721">
                  <c:v>0.9807667123276983</c:v>
                </c:pt>
                <c:pt idx="722">
                  <c:v>0.98079969567228908</c:v>
                </c:pt>
                <c:pt idx="723">
                  <c:v>0.98083256708863564</c:v>
                </c:pt>
                <c:pt idx="724">
                  <c:v>0.98086532714206121</c:v>
                </c:pt>
                <c:pt idx="725">
                  <c:v>0.98089797639410603</c:v>
                </c:pt>
                <c:pt idx="726">
                  <c:v>0.98093051540255893</c:v>
                </c:pt>
                <c:pt idx="727">
                  <c:v>0.98096294472148826</c:v>
                </c:pt>
                <c:pt idx="728">
                  <c:v>0.98099526490127309</c:v>
                </c:pt>
                <c:pt idx="729">
                  <c:v>0.98102747648863331</c:v>
                </c:pt>
                <c:pt idx="730">
                  <c:v>0.98105958002666027</c:v>
                </c:pt>
                <c:pt idx="731">
                  <c:v>0.98109157605484654</c:v>
                </c:pt>
                <c:pt idx="732">
                  <c:v>0.98112346510911552</c:v>
                </c:pt>
                <c:pt idx="733">
                  <c:v>0.98115524772185092</c:v>
                </c:pt>
                <c:pt idx="734">
                  <c:v>0.98118692442192568</c:v>
                </c:pt>
                <c:pt idx="735">
                  <c:v>0.98121849573473086</c:v>
                </c:pt>
                <c:pt idx="736">
                  <c:v>0.98124996218220406</c:v>
                </c:pt>
                <c:pt idx="737">
                  <c:v>0.98128132428285775</c:v>
                </c:pt>
                <c:pt idx="738">
                  <c:v>0.9813125825518072</c:v>
                </c:pt>
                <c:pt idx="739">
                  <c:v>0.98134373750079795</c:v>
                </c:pt>
                <c:pt idx="740">
                  <c:v>0.98137478963823355</c:v>
                </c:pt>
                <c:pt idx="741">
                  <c:v>0.98140573946920251</c:v>
                </c:pt>
                <c:pt idx="742">
                  <c:v>0.981436587495505</c:v>
                </c:pt>
                <c:pt idx="743">
                  <c:v>0.98146733421567978</c:v>
                </c:pt>
                <c:pt idx="744">
                  <c:v>0.98149798012503053</c:v>
                </c:pt>
                <c:pt idx="745">
                  <c:v>0.98152852571565163</c:v>
                </c:pt>
                <c:pt idx="746">
                  <c:v>0.98155897147645443</c:v>
                </c:pt>
                <c:pt idx="747">
                  <c:v>0.98158931789319248</c:v>
                </c:pt>
                <c:pt idx="748">
                  <c:v>0.98161956544848716</c:v>
                </c:pt>
                <c:pt idx="749">
                  <c:v>0.9816497146218528</c:v>
                </c:pt>
                <c:pt idx="750">
                  <c:v>0.98167976588972128</c:v>
                </c:pt>
                <c:pt idx="751">
                  <c:v>0.98170971972546683</c:v>
                </c:pt>
                <c:pt idx="752">
                  <c:v>0.98173957659943067</c:v>
                </c:pt>
                <c:pt idx="753">
                  <c:v>0.98176933697894464</c:v>
                </c:pt>
                <c:pt idx="754">
                  <c:v>0.98179900132835574</c:v>
                </c:pt>
                <c:pt idx="755">
                  <c:v>0.98182857010904923</c:v>
                </c:pt>
                <c:pt idx="756">
                  <c:v>0.98185804377947272</c:v>
                </c:pt>
                <c:pt idx="757">
                  <c:v>0.98188742279515895</c:v>
                </c:pt>
                <c:pt idx="758">
                  <c:v>0.98191670760874905</c:v>
                </c:pt>
                <c:pt idx="759">
                  <c:v>0.98194589867001547</c:v>
                </c:pt>
                <c:pt idx="760">
                  <c:v>0.98197499642588426</c:v>
                </c:pt>
                <c:pt idx="761">
                  <c:v>0.98200400132045784</c:v>
                </c:pt>
                <c:pt idx="762">
                  <c:v>0.98203291379503699</c:v>
                </c:pt>
                <c:pt idx="763">
                  <c:v>0.98206173428814281</c:v>
                </c:pt>
                <c:pt idx="764">
                  <c:v>0.9820904632355385</c:v>
                </c:pt>
                <c:pt idx="765">
                  <c:v>0.98211910107025102</c:v>
                </c:pt>
                <c:pt idx="766">
                  <c:v>0.98214764822259237</c:v>
                </c:pt>
                <c:pt idx="767">
                  <c:v>0.98217610512018083</c:v>
                </c:pt>
                <c:pt idx="768">
                  <c:v>0.98220447218796181</c:v>
                </c:pt>
                <c:pt idx="769">
                  <c:v>0.98223274984822884</c:v>
                </c:pt>
                <c:pt idx="770">
                  <c:v>0.982260938520644</c:v>
                </c:pt>
                <c:pt idx="771">
                  <c:v>0.98228903862225814</c:v>
                </c:pt>
                <c:pt idx="772">
                  <c:v>0.9823170505675316</c:v>
                </c:pt>
                <c:pt idx="773">
                  <c:v>0.98234497476835358</c:v>
                </c:pt>
                <c:pt idx="774">
                  <c:v>0.98237281163406254</c:v>
                </c:pt>
                <c:pt idx="775">
                  <c:v>0.98240056157146549</c:v>
                </c:pt>
                <c:pt idx="776">
                  <c:v>0.98242822498485749</c:v>
                </c:pt>
                <c:pt idx="777">
                  <c:v>0.98245580227604123</c:v>
                </c:pt>
                <c:pt idx="778">
                  <c:v>0.98248329384434585</c:v>
                </c:pt>
                <c:pt idx="779">
                  <c:v>0.98251070008664587</c:v>
                </c:pt>
                <c:pt idx="780">
                  <c:v>0.98253802139738011</c:v>
                </c:pt>
                <c:pt idx="781">
                  <c:v>0.98256525816857032</c:v>
                </c:pt>
                <c:pt idx="782">
                  <c:v>0.98259241078983939</c:v>
                </c:pt>
                <c:pt idx="783">
                  <c:v>0.98261947964842966</c:v>
                </c:pt>
                <c:pt idx="784">
                  <c:v>0.98264646512922127</c:v>
                </c:pt>
                <c:pt idx="785">
                  <c:v>0.98267336761474966</c:v>
                </c:pt>
                <c:pt idx="786">
                  <c:v>0.98270018748522381</c:v>
                </c:pt>
                <c:pt idx="787">
                  <c:v>0.98272692511854332</c:v>
                </c:pt>
                <c:pt idx="788">
                  <c:v>0.98275358089031628</c:v>
                </c:pt>
                <c:pt idx="789">
                  <c:v>0.9827801551738764</c:v>
                </c:pt>
                <c:pt idx="790">
                  <c:v>0.98280664834030018</c:v>
                </c:pt>
                <c:pt idx="791">
                  <c:v>0.98283306075842369</c:v>
                </c:pt>
                <c:pt idx="792">
                  <c:v>0.98285939279485968</c:v>
                </c:pt>
                <c:pt idx="793">
                  <c:v>0.98288564481401408</c:v>
                </c:pt>
                <c:pt idx="794">
                  <c:v>0.98291181717810261</c:v>
                </c:pt>
                <c:pt idx="795">
                  <c:v>0.98293791024716703</c:v>
                </c:pt>
                <c:pt idx="796">
                  <c:v>0.98296392437909141</c:v>
                </c:pt>
                <c:pt idx="797">
                  <c:v>0.9829898599296184</c:v>
                </c:pt>
                <c:pt idx="798">
                  <c:v>0.98301571725236492</c:v>
                </c:pt>
                <c:pt idx="799">
                  <c:v>0.98304149669883811</c:v>
                </c:pt>
                <c:pt idx="800">
                  <c:v>0.98306719861845093</c:v>
                </c:pt>
                <c:pt idx="801">
                  <c:v>0.98309282335853765</c:v>
                </c:pt>
                <c:pt idx="802">
                  <c:v>0.9831183712643693</c:v>
                </c:pt>
                <c:pt idx="803">
                  <c:v>0.98314384267916888</c:v>
                </c:pt>
                <c:pt idx="804">
                  <c:v>0.98316923794412658</c:v>
                </c:pt>
                <c:pt idx="805">
                  <c:v>0.98319455739841455</c:v>
                </c:pt>
                <c:pt idx="806">
                  <c:v>0.98321980137920184</c:v>
                </c:pt>
                <c:pt idx="807">
                  <c:v>0.98324497022166923</c:v>
                </c:pt>
                <c:pt idx="808">
                  <c:v>0.98327006425902375</c:v>
                </c:pt>
                <c:pt idx="809">
                  <c:v>0.98329508382251296</c:v>
                </c:pt>
                <c:pt idx="810">
                  <c:v>0.98332002924143957</c:v>
                </c:pt>
                <c:pt idx="811">
                  <c:v>0.98334490084317538</c:v>
                </c:pt>
                <c:pt idx="812">
                  <c:v>0.98336969895317561</c:v>
                </c:pt>
                <c:pt idx="813">
                  <c:v>0.98339442389499265</c:v>
                </c:pt>
                <c:pt idx="814">
                  <c:v>0.9834190759902901</c:v>
                </c:pt>
                <c:pt idx="815">
                  <c:v>0.98344365555885638</c:v>
                </c:pt>
                <c:pt idx="816">
                  <c:v>0.98346816291861816</c:v>
                </c:pt>
                <c:pt idx="817">
                  <c:v>0.98349259838565428</c:v>
                </c:pt>
                <c:pt idx="818">
                  <c:v>0.98351696227420859</c:v>
                </c:pt>
                <c:pt idx="819">
                  <c:v>0.98354125489670363</c:v>
                </c:pt>
                <c:pt idx="820">
                  <c:v>0.98356547656375359</c:v>
                </c:pt>
                <c:pt idx="821">
                  <c:v>0.98358962758417723</c:v>
                </c:pt>
                <c:pt idx="822">
                  <c:v>0.98361370826501104</c:v>
                </c:pt>
                <c:pt idx="823">
                  <c:v>0.98363771891152174</c:v>
                </c:pt>
                <c:pt idx="824">
                  <c:v>0.98366165982721931</c:v>
                </c:pt>
                <c:pt idx="825">
                  <c:v>0.98368553131386927</c:v>
                </c:pt>
                <c:pt idx="826">
                  <c:v>0.98370933367150526</c:v>
                </c:pt>
                <c:pt idx="827">
                  <c:v>0.98373306719844145</c:v>
                </c:pt>
                <c:pt idx="828">
                  <c:v>0.98375673219128479</c:v>
                </c:pt>
                <c:pt idx="829">
                  <c:v>0.98378032894494705</c:v>
                </c:pt>
                <c:pt idx="830">
                  <c:v>0.98380385775265711</c:v>
                </c:pt>
                <c:pt idx="831">
                  <c:v>0.98382731890597275</c:v>
                </c:pt>
                <c:pt idx="832">
                  <c:v>0.98385071269479241</c:v>
                </c:pt>
                <c:pt idx="833">
                  <c:v>0.98387403940736706</c:v>
                </c:pt>
                <c:pt idx="834">
                  <c:v>0.983897299330312</c:v>
                </c:pt>
                <c:pt idx="835">
                  <c:v>0.98392049274861804</c:v>
                </c:pt>
                <c:pt idx="836">
                  <c:v>0.98394361994566326</c:v>
                </c:pt>
                <c:pt idx="837">
                  <c:v>0.98396668120322428</c:v>
                </c:pt>
                <c:pt idx="838">
                  <c:v>0.98398967680148752</c:v>
                </c:pt>
                <c:pt idx="839">
                  <c:v>0.98401260701906035</c:v>
                </c:pt>
                <c:pt idx="840">
                  <c:v>0.98403547213298204</c:v>
                </c:pt>
                <c:pt idx="841">
                  <c:v>0.98405827241873511</c:v>
                </c:pt>
                <c:pt idx="842">
                  <c:v>0.98408100815025579</c:v>
                </c:pt>
                <c:pt idx="843">
                  <c:v>0.98410367959994505</c:v>
                </c:pt>
                <c:pt idx="844">
                  <c:v>0.98412628703867921</c:v>
                </c:pt>
                <c:pt idx="845">
                  <c:v>0.98414883073582071</c:v>
                </c:pt>
                <c:pt idx="846">
                  <c:v>0.98417131095922861</c:v>
                </c:pt>
                <c:pt idx="847">
                  <c:v>0.98419372797526872</c:v>
                </c:pt>
                <c:pt idx="848">
                  <c:v>0.98421608204882438</c:v>
                </c:pt>
                <c:pt idx="849">
                  <c:v>0.98423837344330656</c:v>
                </c:pt>
                <c:pt idx="850">
                  <c:v>0.98426060242066393</c:v>
                </c:pt>
                <c:pt idx="851">
                  <c:v>0.98428276924139302</c:v>
                </c:pt>
                <c:pt idx="852">
                  <c:v>0.98430487416454848</c:v>
                </c:pt>
                <c:pt idx="853">
                  <c:v>0.98432691744775269</c:v>
                </c:pt>
                <c:pt idx="854">
                  <c:v>0.98434889934720571</c:v>
                </c:pt>
                <c:pt idx="855">
                  <c:v>0.98437082011769506</c:v>
                </c:pt>
                <c:pt idx="856">
                  <c:v>0.9843926800126056</c:v>
                </c:pt>
                <c:pt idx="857">
                  <c:v>0.98441447928392878</c:v>
                </c:pt>
                <c:pt idx="858">
                  <c:v>0.98443621818227245</c:v>
                </c:pt>
                <c:pt idx="859">
                  <c:v>0.98445789695687025</c:v>
                </c:pt>
                <c:pt idx="860">
                  <c:v>0.9844795158555909</c:v>
                </c:pt>
                <c:pt idx="861">
                  <c:v>0.98450107512494756</c:v>
                </c:pt>
                <c:pt idx="862">
                  <c:v>0.9845225750101072</c:v>
                </c:pt>
                <c:pt idx="863">
                  <c:v>0.98454401575489947</c:v>
                </c:pt>
                <c:pt idx="864">
                  <c:v>0.98456539760182604</c:v>
                </c:pt>
                <c:pt idx="865">
                  <c:v>0.98458672079206933</c:v>
                </c:pt>
                <c:pt idx="866">
                  <c:v>0.98460798556550178</c:v>
                </c:pt>
                <c:pt idx="867">
                  <c:v>0.98462919216069433</c:v>
                </c:pt>
                <c:pt idx="868">
                  <c:v>0.98465034081492553</c:v>
                </c:pt>
                <c:pt idx="869">
                  <c:v>0.98467143176419003</c:v>
                </c:pt>
                <c:pt idx="870">
                  <c:v>0.98469246524320753</c:v>
                </c:pt>
                <c:pt idx="871">
                  <c:v>0.98471344148543083</c:v>
                </c:pt>
                <c:pt idx="872">
                  <c:v>0.98473436072305487</c:v>
                </c:pt>
                <c:pt idx="873">
                  <c:v>0.98475522318702491</c:v>
                </c:pt>
                <c:pt idx="874">
                  <c:v>0.98477602910704487</c:v>
                </c:pt>
                <c:pt idx="875">
                  <c:v>0.98479677871158577</c:v>
                </c:pt>
                <c:pt idx="876">
                  <c:v>0.98481747222789384</c:v>
                </c:pt>
                <c:pt idx="877">
                  <c:v>0.98483810988199871</c:v>
                </c:pt>
                <c:pt idx="878">
                  <c:v>0.98485869189872177</c:v>
                </c:pt>
                <c:pt idx="879">
                  <c:v>0.9848792185016837</c:v>
                </c:pt>
                <c:pt idx="880">
                  <c:v>0.984899689913313</c:v>
                </c:pt>
                <c:pt idx="881">
                  <c:v>0.9849201063548535</c:v>
                </c:pt>
                <c:pt idx="882">
                  <c:v>0.98494046804637236</c:v>
                </c:pt>
                <c:pt idx="883">
                  <c:v>0.98496077520676795</c:v>
                </c:pt>
                <c:pt idx="884">
                  <c:v>0.9849810280537773</c:v>
                </c:pt>
                <c:pt idx="885">
                  <c:v>0.98500122680398428</c:v>
                </c:pt>
                <c:pt idx="886">
                  <c:v>0.98502137167282655</c:v>
                </c:pt>
                <c:pt idx="887">
                  <c:v>0.98504146287460359</c:v>
                </c:pt>
                <c:pt idx="888">
                  <c:v>0.98506150062248399</c:v>
                </c:pt>
                <c:pt idx="889">
                  <c:v>0.9850814851285129</c:v>
                </c:pt>
                <c:pt idx="890">
                  <c:v>0.9851014166036195</c:v>
                </c:pt>
                <c:pt idx="891">
                  <c:v>0.98512129525762404</c:v>
                </c:pt>
                <c:pt idx="892">
                  <c:v>0.98514112129924558</c:v>
                </c:pt>
                <c:pt idx="893">
                  <c:v>0.9851608949361087</c:v>
                </c:pt>
                <c:pt idx="894">
                  <c:v>0.98518061637475074</c:v>
                </c:pt>
                <c:pt idx="895">
                  <c:v>0.98520028582062924</c:v>
                </c:pt>
                <c:pt idx="896">
                  <c:v>0.98521990347812849</c:v>
                </c:pt>
                <c:pt idx="897">
                  <c:v>0.98523946955056674</c:v>
                </c:pt>
                <c:pt idx="898">
                  <c:v>0.98525898424020331</c:v>
                </c:pt>
                <c:pt idx="899">
                  <c:v>0.98527844774824502</c:v>
                </c:pt>
                <c:pt idx="900">
                  <c:v>0.98529786027485333</c:v>
                </c:pt>
                <c:pt idx="901">
                  <c:v>0.98531722201915095</c:v>
                </c:pt>
                <c:pt idx="902">
                  <c:v>0.98533653317922865</c:v>
                </c:pt>
                <c:pt idx="903">
                  <c:v>0.98535579395215189</c:v>
                </c:pt>
                <c:pt idx="904">
                  <c:v>0.98537500453396754</c:v>
                </c:pt>
                <c:pt idx="905">
                  <c:v>0.98539416511971001</c:v>
                </c:pt>
                <c:pt idx="906">
                  <c:v>0.98541327590340833</c:v>
                </c:pt>
                <c:pt idx="907">
                  <c:v>0.98543233707809208</c:v>
                </c:pt>
                <c:pt idx="908">
                  <c:v>0.98545134883579832</c:v>
                </c:pt>
                <c:pt idx="909">
                  <c:v>0.98547031136757746</c:v>
                </c:pt>
                <c:pt idx="910">
                  <c:v>0.98548922486349977</c:v>
                </c:pt>
                <c:pt idx="911">
                  <c:v>0.98550808951266178</c:v>
                </c:pt>
                <c:pt idx="912">
                  <c:v>0.98552690550319233</c:v>
                </c:pt>
                <c:pt idx="913">
                  <c:v>0.98554567302225871</c:v>
                </c:pt>
                <c:pt idx="914">
                  <c:v>0.98556439225607284</c:v>
                </c:pt>
                <c:pt idx="915">
                  <c:v>0.98558306338989732</c:v>
                </c:pt>
                <c:pt idx="916">
                  <c:v>0.98560168660805159</c:v>
                </c:pt>
                <c:pt idx="917">
                  <c:v>0.98562026209391751</c:v>
                </c:pt>
                <c:pt idx="918">
                  <c:v>0.98563879002994592</c:v>
                </c:pt>
                <c:pt idx="919">
                  <c:v>0.98565727059766184</c:v>
                </c:pt>
                <c:pt idx="920">
                  <c:v>0.9856757039776709</c:v>
                </c:pt>
                <c:pt idx="921">
                  <c:v>0.98569409034966482</c:v>
                </c:pt>
                <c:pt idx="922">
                  <c:v>0.98571242989242713</c:v>
                </c:pt>
                <c:pt idx="923">
                  <c:v>0.98573072278383911</c:v>
                </c:pt>
                <c:pt idx="924">
                  <c:v>0.98574896920088528</c:v>
                </c:pt>
                <c:pt idx="925">
                  <c:v>0.98576716931965924</c:v>
                </c:pt>
                <c:pt idx="926">
                  <c:v>0.98578532331536883</c:v>
                </c:pt>
                <c:pt idx="927">
                  <c:v>0.98580343136234228</c:v>
                </c:pt>
                <c:pt idx="928">
                  <c:v>0.98582149363403304</c:v>
                </c:pt>
                <c:pt idx="929">
                  <c:v>0.98583951030302575</c:v>
                </c:pt>
                <c:pt idx="930">
                  <c:v>0.98585748154104158</c:v>
                </c:pt>
                <c:pt idx="931">
                  <c:v>0.98587540751894331</c:v>
                </c:pt>
                <c:pt idx="932">
                  <c:v>0.98589328840674106</c:v>
                </c:pt>
                <c:pt idx="933">
                  <c:v>0.9859111243735974</c:v>
                </c:pt>
                <c:pt idx="934">
                  <c:v>0.98592891558783247</c:v>
                </c:pt>
                <c:pt idx="935">
                  <c:v>0.98594666221692939</c:v>
                </c:pt>
                <c:pt idx="936">
                  <c:v>0.98596436442753954</c:v>
                </c:pt>
                <c:pt idx="937">
                  <c:v>0.98598202238548738</c:v>
                </c:pt>
                <c:pt idx="938">
                  <c:v>0.98599963625577591</c:v>
                </c:pt>
                <c:pt idx="939">
                  <c:v>0.98601720620259159</c:v>
                </c:pt>
                <c:pt idx="940">
                  <c:v>0.98603473238930917</c:v>
                </c:pt>
                <c:pt idx="941">
                  <c:v>0.98605221497849693</c:v>
                </c:pt>
                <c:pt idx="942">
                  <c:v>0.98606965413192171</c:v>
                </c:pt>
                <c:pt idx="943">
                  <c:v>0.98608705001055352</c:v>
                </c:pt>
                <c:pt idx="944">
                  <c:v>0.98610440277457068</c:v>
                </c:pt>
                <c:pt idx="945">
                  <c:v>0.98612171258336456</c:v>
                </c:pt>
                <c:pt idx="946">
                  <c:v>0.98613897959554453</c:v>
                </c:pt>
                <c:pt idx="947">
                  <c:v>0.98615620396894255</c:v>
                </c:pt>
                <c:pt idx="948">
                  <c:v>0.98617338586061798</c:v>
                </c:pt>
                <c:pt idx="949">
                  <c:v>0.98619052542686225</c:v>
                </c:pt>
                <c:pt idx="950">
                  <c:v>0.98620762282320373</c:v>
                </c:pt>
                <c:pt idx="951">
                  <c:v>0.98622467820441218</c:v>
                </c:pt>
                <c:pt idx="952">
                  <c:v>0.98624169172450327</c:v>
                </c:pt>
                <c:pt idx="953">
                  <c:v>0.98625866353674352</c:v>
                </c:pt>
                <c:pt idx="954">
                  <c:v>0.98627559379365448</c:v>
                </c:pt>
                <c:pt idx="955">
                  <c:v>0.9862924826470173</c:v>
                </c:pt>
                <c:pt idx="956">
                  <c:v>0.98630933024787737</c:v>
                </c:pt>
                <c:pt idx="957">
                  <c:v>0.98632613674654868</c:v>
                </c:pt>
                <c:pt idx="958">
                  <c:v>0.98634290229261812</c:v>
                </c:pt>
                <c:pt idx="959">
                  <c:v>0.98635962703494995</c:v>
                </c:pt>
                <c:pt idx="960">
                  <c:v>0.98637631112169022</c:v>
                </c:pt>
                <c:pt idx="961">
                  <c:v>0.986392954700271</c:v>
                </c:pt>
                <c:pt idx="962">
                  <c:v>0.98640955791741469</c:v>
                </c:pt>
                <c:pt idx="963">
                  <c:v>0.98642612091913828</c:v>
                </c:pt>
                <c:pt idx="964">
                  <c:v>0.98644264385075742</c:v>
                </c:pt>
                <c:pt idx="965">
                  <c:v>0.98645912685689086</c:v>
                </c:pt>
                <c:pt idx="966">
                  <c:v>0.98647557008146447</c:v>
                </c:pt>
                <c:pt idx="967">
                  <c:v>0.98649197366771546</c:v>
                </c:pt>
                <c:pt idx="968">
                  <c:v>0.98650833775819635</c:v>
                </c:pt>
                <c:pt idx="969">
                  <c:v>0.9865246624947791</c:v>
                </c:pt>
                <c:pt idx="970">
                  <c:v>0.98654094801865932</c:v>
                </c:pt>
                <c:pt idx="971">
                  <c:v>0.98655719447035994</c:v>
                </c:pt>
                <c:pt idx="972">
                  <c:v>0.98657340198973564</c:v>
                </c:pt>
                <c:pt idx="973">
                  <c:v>0.98658957071597642</c:v>
                </c:pt>
                <c:pt idx="974">
                  <c:v>0.98660570078761167</c:v>
                </c:pt>
                <c:pt idx="975">
                  <c:v>0.98662179234251413</c:v>
                </c:pt>
                <c:pt idx="976">
                  <c:v>0.98663784551790368</c:v>
                </c:pt>
                <c:pt idx="977">
                  <c:v>0.98665386045035131</c:v>
                </c:pt>
                <c:pt idx="978">
                  <c:v>0.98666983727578295</c:v>
                </c:pt>
                <c:pt idx="979">
                  <c:v>0.98668577612948294</c:v>
                </c:pt>
                <c:pt idx="980">
                  <c:v>0.98670167714609824</c:v>
                </c:pt>
                <c:pt idx="981">
                  <c:v>0.98671754045964177</c:v>
                </c:pt>
                <c:pt idx="982">
                  <c:v>0.98673336620349661</c:v>
                </c:pt>
                <c:pt idx="983">
                  <c:v>0.98674915451041922</c:v>
                </c:pt>
                <c:pt idx="984">
                  <c:v>0.98676490551254326</c:v>
                </c:pt>
                <c:pt idx="985">
                  <c:v>0.98678061934138339</c:v>
                </c:pt>
                <c:pt idx="986">
                  <c:v>0.9867962961278387</c:v>
                </c:pt>
                <c:pt idx="987">
                  <c:v>0.9868119360021963</c:v>
                </c:pt>
                <c:pt idx="988">
                  <c:v>0.98682753909413501</c:v>
                </c:pt>
                <c:pt idx="989">
                  <c:v>0.98684310553272869</c:v>
                </c:pt>
                <c:pt idx="990">
                  <c:v>0.98685863544645003</c:v>
                </c:pt>
                <c:pt idx="991">
                  <c:v>0.98687412896317384</c:v>
                </c:pt>
                <c:pt idx="992">
                  <c:v>0.98688958621018052</c:v>
                </c:pt>
                <c:pt idx="993">
                  <c:v>0.98690500731415964</c:v>
                </c:pt>
                <c:pt idx="994">
                  <c:v>0.98692039240121321</c:v>
                </c:pt>
                <c:pt idx="995">
                  <c:v>0.98693574159685915</c:v>
                </c:pt>
                <c:pt idx="996">
                  <c:v>0.98695105502603453</c:v>
                </c:pt>
                <c:pt idx="997">
                  <c:v>0.98696633281309909</c:v>
                </c:pt>
                <c:pt idx="998">
                  <c:v>0.98698157508183859</c:v>
                </c:pt>
                <c:pt idx="999">
                  <c:v>0.98699678195546792</c:v>
                </c:pt>
                <c:pt idx="1000">
                  <c:v>0.9870119535566344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EED-4084-AC10-9ACC9999272B}"/>
            </c:ext>
          </c:extLst>
        </c:ser>
        <c:ser>
          <c:idx val="1"/>
          <c:order val="1"/>
          <c:tx>
            <c:strRef>
              <c:f>Dominance!$I$1</c:f>
              <c:strCache>
                <c:ptCount val="1"/>
                <c:pt idx="0">
                  <c:v>q1_s=0.05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Dominance!$G$2:$G$1002</c:f>
              <c:numCache>
                <c:formatCode>0</c:formatCode>
                <c:ptCount val="1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</c:numCache>
            </c:numRef>
          </c:xVal>
          <c:yVal>
            <c:numRef>
              <c:f>Dominance!$I$2:$I$1002</c:f>
              <c:numCache>
                <c:formatCode>0.00000000</c:formatCode>
                <c:ptCount val="1001"/>
                <c:pt idx="0">
                  <c:v>1.0000000000000001E-5</c:v>
                </c:pt>
                <c:pt idx="1">
                  <c:v>1.0499989500063001E-5</c:v>
                </c:pt>
                <c:pt idx="2">
                  <c:v>1.1024977398912234E-5</c:v>
                </c:pt>
                <c:pt idx="3">
                  <c:v>1.1576213506178973E-5</c:v>
                </c:pt>
                <c:pt idx="4">
                  <c:v>1.2155010110670144E-5</c:v>
                </c:pt>
                <c:pt idx="5">
                  <c:v>1.2762745103168356E-5</c:v>
                </c:pt>
                <c:pt idx="6">
                  <c:v>1.3400865255253174E-5</c:v>
                </c:pt>
                <c:pt idx="7">
                  <c:v>1.4070889661932539E-5</c:v>
                </c:pt>
                <c:pt idx="8">
                  <c:v>1.477441335626141E-5</c:v>
                </c:pt>
                <c:pt idx="9">
                  <c:v>1.5513111104532203E-5</c:v>
                </c:pt>
                <c:pt idx="10">
                  <c:v>1.6288741391049319E-5</c:v>
                </c:pt>
                <c:pt idx="11">
                  <c:v>1.7103150601948964E-5</c:v>
                </c:pt>
                <c:pt idx="12">
                  <c:v>1.7958277417996744E-5</c:v>
                </c:pt>
                <c:pt idx="13">
                  <c:v>1.8856157426790025E-5</c:v>
                </c:pt>
                <c:pt idx="14">
                  <c:v>1.9798927965311247E-5</c:v>
                </c:pt>
                <c:pt idx="15">
                  <c:v>2.0788833204323158E-5</c:v>
                </c:pt>
                <c:pt idx="16">
                  <c:v>2.1828229486668802E-5</c:v>
                </c:pt>
                <c:pt idx="17">
                  <c:v>2.2919590932139209E-5</c:v>
                </c:pt>
                <c:pt idx="18">
                  <c:v>2.4065515322201585E-5</c:v>
                </c:pt>
                <c:pt idx="19">
                  <c:v>2.5268730278541814E-5</c:v>
                </c:pt>
                <c:pt idx="20">
                  <c:v>2.6532099750068722E-5</c:v>
                </c:pt>
                <c:pt idx="21">
                  <c:v>2.7858630823755523E-5</c:v>
                </c:pt>
                <c:pt idx="22">
                  <c:v>2.9251480875457731E-5</c:v>
                </c:pt>
                <c:pt idx="23">
                  <c:v>3.0713965077648427E-5</c:v>
                </c:pt>
                <c:pt idx="24">
                  <c:v>3.2249564281852861E-5</c:v>
                </c:pt>
                <c:pt idx="25">
                  <c:v>3.3861933294446934E-5</c:v>
                </c:pt>
                <c:pt idx="26">
                  <c:v>3.5554909565410097E-5</c:v>
                </c:pt>
                <c:pt idx="27">
                  <c:v>3.7332522310594841E-5</c:v>
                </c:pt>
                <c:pt idx="28">
                  <c:v>3.9199002089094192E-5</c:v>
                </c:pt>
                <c:pt idx="29">
                  <c:v>4.1158790858358166E-5</c:v>
                </c:pt>
                <c:pt idx="30">
                  <c:v>4.3216552530831893E-5</c:v>
                </c:pt>
                <c:pt idx="31">
                  <c:v>4.5377184057065117E-5</c:v>
                </c:pt>
                <c:pt idx="32">
                  <c:v>4.764582706147731E-5</c:v>
                </c:pt>
                <c:pt idx="33">
                  <c:v>5.0027880058257504E-5</c:v>
                </c:pt>
                <c:pt idx="34">
                  <c:v>5.2529011276236263E-5</c:v>
                </c:pt>
                <c:pt idx="35">
                  <c:v>5.5155172122991712E-5</c:v>
                </c:pt>
                <c:pt idx="36">
                  <c:v>5.7912611319945529E-5</c:v>
                </c:pt>
                <c:pt idx="37">
                  <c:v>6.0807889741771513E-5</c:v>
                </c:pt>
                <c:pt idx="38">
                  <c:v>6.3847895995082301E-5</c:v>
                </c:pt>
                <c:pt idx="39">
                  <c:v>6.7039862773082408E-5</c:v>
                </c:pt>
                <c:pt idx="40">
                  <c:v>7.0391384024682142E-5</c:v>
                </c:pt>
                <c:pt idx="41">
                  <c:v>7.3910432978460243E-5</c:v>
                </c:pt>
                <c:pt idx="42">
                  <c:v>7.7605381063848621E-5</c:v>
                </c:pt>
                <c:pt idx="43">
                  <c:v>8.1485017773993076E-5</c:v>
                </c:pt>
                <c:pt idx="44">
                  <c:v>8.555857151692528E-5</c:v>
                </c:pt>
                <c:pt idx="45">
                  <c:v>8.9835731503966771E-5</c:v>
                </c:pt>
                <c:pt idx="46">
                  <c:v>9.4326670726681584E-5</c:v>
                </c:pt>
                <c:pt idx="47">
                  <c:v>9.9042070076203891E-5</c:v>
                </c:pt>
                <c:pt idx="48">
                  <c:v>1.0399314366139705E-4</c:v>
                </c:pt>
                <c:pt idx="49">
                  <c:v>1.0919166538505546E-4</c:v>
                </c:pt>
                <c:pt idx="50">
                  <c:v>1.1464999684024667E-4</c:v>
                </c:pt>
                <c:pt idx="51">
                  <c:v>1.2038111659191352E-4</c:v>
                </c:pt>
                <c:pt idx="52">
                  <c:v>1.2639865091202196E-4</c:v>
                </c:pt>
                <c:pt idx="53">
                  <c:v>1.3271690603985377E-4</c:v>
                </c:pt>
                <c:pt idx="54">
                  <c:v>1.3935090204251395E-4</c:v>
                </c:pt>
                <c:pt idx="55">
                  <c:v>1.4631640835435441E-4</c:v>
                </c:pt>
                <c:pt idx="56">
                  <c:v>1.5362998107781677E-4</c:v>
                </c:pt>
                <c:pt idx="57">
                  <c:v>1.6130900213217521E-4</c:v>
                </c:pt>
                <c:pt idx="58">
                  <c:v>1.6937172034082185E-4</c:v>
                </c:pt>
                <c:pt idx="59">
                  <c:v>1.7783729455208999E-4</c:v>
                </c:pt>
                <c:pt idx="60">
                  <c:v>1.8672583889316386E-4</c:v>
                </c:pt>
                <c:pt idx="61">
                  <c:v>1.9605847026138291E-4</c:v>
                </c:pt>
                <c:pt idx="62">
                  <c:v>2.0585735816222548E-4</c:v>
                </c:pt>
                <c:pt idx="63">
                  <c:v>2.1614577700845668E-4</c:v>
                </c:pt>
                <c:pt idx="64">
                  <c:v>2.2694816100035902E-4</c:v>
                </c:pt>
                <c:pt idx="65">
                  <c:v>2.3829016171264078E-4</c:v>
                </c:pt>
                <c:pt idx="66">
                  <c:v>2.5019870851954314E-4</c:v>
                </c:pt>
                <c:pt idx="67">
                  <c:v>2.6270207199585597E-4</c:v>
                </c:pt>
                <c:pt idx="68">
                  <c:v>2.7582993043800827E-4</c:v>
                </c:pt>
                <c:pt idx="69">
                  <c:v>2.8961343965613792E-4</c:v>
                </c:pt>
                <c:pt idx="70">
                  <c:v>3.040853061950693E-4</c:v>
                </c:pt>
                <c:pt idx="71">
                  <c:v>3.1927986414945409E-4</c:v>
                </c:pt>
                <c:pt idx="72">
                  <c:v>3.3523315574596153E-4</c:v>
                </c:pt>
                <c:pt idx="73">
                  <c:v>3.519830158733565E-4</c:v>
                </c:pt>
                <c:pt idx="74">
                  <c:v>3.6956916074958079E-4</c:v>
                </c:pt>
                <c:pt idx="75">
                  <c:v>3.8803328092356818E-4</c:v>
                </c:pt>
                <c:pt idx="76">
                  <c:v>4.0741913881848336E-4</c:v>
                </c:pt>
                <c:pt idx="77">
                  <c:v>4.2777267103239017E-4</c:v>
                </c:pt>
                <c:pt idx="78">
                  <c:v>4.4914209562203137E-4</c:v>
                </c:pt>
                <c:pt idx="79">
                  <c:v>4.7157802460545011E-4</c:v>
                </c:pt>
                <c:pt idx="80">
                  <c:v>4.9513358192960913E-4</c:v>
                </c:pt>
                <c:pt idx="81">
                  <c:v>5.1986452715997277E-4</c:v>
                </c:pt>
                <c:pt idx="82">
                  <c:v>5.4582938516021748E-4</c:v>
                </c:pt>
                <c:pt idx="83">
                  <c:v>5.7308958204182851E-4</c:v>
                </c:pt>
                <c:pt idx="84">
                  <c:v>6.0170958767533306E-4</c:v>
                </c:pt>
                <c:pt idx="85">
                  <c:v>6.3175706506730857E-4</c:v>
                </c:pt>
                <c:pt idx="86">
                  <c:v>6.6330302692009567E-4</c:v>
                </c:pt>
                <c:pt idx="87">
                  <c:v>6.9642199970432954E-4</c:v>
                </c:pt>
                <c:pt idx="88">
                  <c:v>7.3119219558798643E-4</c:v>
                </c:pt>
                <c:pt idx="89">
                  <c:v>7.6769569257960477E-4</c:v>
                </c:pt>
                <c:pt idx="90">
                  <c:v>8.0601862325768649E-4</c:v>
                </c:pt>
                <c:pt idx="91">
                  <c:v>8.4625137247299181E-4</c:v>
                </c:pt>
                <c:pt idx="92">
                  <c:v>8.8848878442549612E-4</c:v>
                </c:pt>
                <c:pt idx="93">
                  <c:v>9.32830379533162E-4</c:v>
                </c:pt>
                <c:pt idx="94">
                  <c:v>9.7938058152536624E-4</c:v>
                </c:pt>
                <c:pt idx="95">
                  <c:v>1.0282489552097807E-3</c:v>
                </c:pt>
                <c:pt idx="96">
                  <c:v>1.0795504553777003E-3</c:v>
                </c:pt>
                <c:pt idx="97">
                  <c:v>1.1334056873292002E-3</c:v>
                </c:pt>
                <c:pt idx="98">
                  <c:v>1.18994117951604E-3</c:v>
                </c:pt>
                <c:pt idx="99">
                  <c:v>1.2492896688168457E-3</c:v>
                </c:pt>
                <c:pt idx="100">
                  <c:v>1.311590398975747E-3</c:v>
                </c:pt>
                <c:pt idx="101">
                  <c:v>1.3769894327522231E-3</c:v>
                </c:pt>
                <c:pt idx="102">
                  <c:v>1.4456399783463502E-3</c:v>
                </c:pt>
                <c:pt idx="103">
                  <c:v>1.5177027306798418E-3</c:v>
                </c:pt>
                <c:pt idx="104">
                  <c:v>1.5933462281291031E-3</c:v>
                </c:pt>
                <c:pt idx="105">
                  <c:v>1.6727472253218853E-3</c:v>
                </c:pt>
                <c:pt idx="106">
                  <c:v>1.7560910826238472E-3</c:v>
                </c:pt>
                <c:pt idx="107">
                  <c:v>1.8435721729552748E-3</c:v>
                </c:pt>
                <c:pt idx="108">
                  <c:v>1.9353943065911845E-3</c:v>
                </c:pt>
                <c:pt idx="109">
                  <c:v>2.0317711746098378E-3</c:v>
                </c:pt>
                <c:pt idx="110">
                  <c:v>2.1329268116651104E-3</c:v>
                </c:pt>
                <c:pt idx="111">
                  <c:v>2.2390960787669221E-3</c:v>
                </c:pt>
                <c:pt idx="112">
                  <c:v>2.350525166760794E-3</c:v>
                </c:pt>
                <c:pt idx="113">
                  <c:v>2.4674721212022115E-3</c:v>
                </c:pt>
                <c:pt idx="114">
                  <c:v>2.5902073893235445E-3</c:v>
                </c:pt>
                <c:pt idx="115">
                  <c:v>2.7190143897903862E-3</c:v>
                </c:pt>
                <c:pt idx="116">
                  <c:v>2.8541901059399551E-3</c:v>
                </c:pt>
                <c:pt idx="117">
                  <c:v>2.9960457031861648E-3</c:v>
                </c:pt>
                <c:pt idx="118">
                  <c:v>3.1449071712636514E-3</c:v>
                </c:pt>
                <c:pt idx="119">
                  <c:v>3.30111599196587E-3</c:v>
                </c:pt>
                <c:pt idx="120">
                  <c:v>3.4650298330097767E-3</c:v>
                </c:pt>
                <c:pt idx="121">
                  <c:v>3.6370232686309309E-3</c:v>
                </c:pt>
                <c:pt idx="122">
                  <c:v>3.8174885274773877E-3</c:v>
                </c:pt>
                <c:pt idx="123">
                  <c:v>4.0068362683277278E-3</c:v>
                </c:pt>
                <c:pt idx="124">
                  <c:v>4.2054963841071935E-3</c:v>
                </c:pt>
                <c:pt idx="125">
                  <c:v>4.4139188346152105E-3</c:v>
                </c:pt>
                <c:pt idx="126">
                  <c:v>4.6325745083066888E-3</c:v>
                </c:pt>
                <c:pt idx="127">
                  <c:v>4.8619561133872854E-3</c:v>
                </c:pt>
                <c:pt idx="128">
                  <c:v>5.1025790983882189E-3</c:v>
                </c:pt>
                <c:pt idx="129">
                  <c:v>5.3549826022780472E-3</c:v>
                </c:pt>
                <c:pt idx="130">
                  <c:v>5.6197304340457341E-3</c:v>
                </c:pt>
                <c:pt idx="131">
                  <c:v>5.8974120815500353E-3</c:v>
                </c:pt>
                <c:pt idx="132">
                  <c:v>6.1886437492732517E-3</c:v>
                </c:pt>
                <c:pt idx="133">
                  <c:v>6.4940694244411973E-3</c:v>
                </c:pt>
                <c:pt idx="134">
                  <c:v>6.8143619707742489E-3</c:v>
                </c:pt>
                <c:pt idx="135">
                  <c:v>7.1502242489148281E-3</c:v>
                </c:pt>
                <c:pt idx="136">
                  <c:v>7.5023902623329603E-3</c:v>
                </c:pt>
                <c:pt idx="137">
                  <c:v>7.8716263272417195E-3</c:v>
                </c:pt>
                <c:pt idx="138">
                  <c:v>8.2587322647566415E-3</c:v>
                </c:pt>
                <c:pt idx="139">
                  <c:v>8.6645426132055756E-3</c:v>
                </c:pt>
                <c:pt idx="140">
                  <c:v>9.0899278581360338E-3</c:v>
                </c:pt>
                <c:pt idx="141">
                  <c:v>9.5357956771739052E-3</c:v>
                </c:pt>
                <c:pt idx="142">
                  <c:v>1.0003092196458551E-2</c:v>
                </c:pt>
                <c:pt idx="143">
                  <c:v>1.049280325491276E-2</c:v>
                </c:pt>
                <c:pt idx="144">
                  <c:v>1.1005955672100168E-2</c:v>
                </c:pt>
                <c:pt idx="145">
                  <c:v>1.1543618514875637E-2</c:v>
                </c:pt>
                <c:pt idx="146">
                  <c:v>1.2106904357444321E-2</c:v>
                </c:pt>
                <c:pt idx="147">
                  <c:v>1.2696970528811347E-2</c:v>
                </c:pt>
                <c:pt idx="148">
                  <c:v>1.3315020340925052E-2</c:v>
                </c:pt>
                <c:pt idx="149">
                  <c:v>1.3962304290091924E-2</c:v>
                </c:pt>
                <c:pt idx="150">
                  <c:v>1.4640121223470406E-2</c:v>
                </c:pt>
                <c:pt idx="151">
                  <c:v>1.5349819461633682E-2</c:v>
                </c:pt>
                <c:pt idx="152">
                  <c:v>1.6092797867329322E-2</c:v>
                </c:pt>
                <c:pt idx="153">
                  <c:v>1.6870506849657633E-2</c:v>
                </c:pt>
                <c:pt idx="154">
                  <c:v>1.7684449291943044E-2</c:v>
                </c:pt>
                <c:pt idx="155">
                  <c:v>1.8536181390587086E-2</c:v>
                </c:pt>
                <c:pt idx="156">
                  <c:v>1.9427313391171746E-2</c:v>
                </c:pt>
                <c:pt idx="157">
                  <c:v>2.0359510207033856E-2</c:v>
                </c:pt>
                <c:pt idx="158">
                  <c:v>2.1334491904461347E-2</c:v>
                </c:pt>
                <c:pt idx="159">
                  <c:v>2.235403403757931E-2</c:v>
                </c:pt>
                <c:pt idx="160">
                  <c:v>2.341996781490779E-2</c:v>
                </c:pt>
                <c:pt idx="161">
                  <c:v>2.4534180078496004E-2</c:v>
                </c:pt>
                <c:pt idx="162">
                  <c:v>2.569861307548324E-2</c:v>
                </c:pt>
                <c:pt idx="163">
                  <c:v>2.6915264000920914E-2</c:v>
                </c:pt>
                <c:pt idx="164">
                  <c:v>2.8186184289731641E-2</c:v>
                </c:pt>
                <c:pt idx="165">
                  <c:v>2.9513478634800146E-2</c:v>
                </c:pt>
                <c:pt idx="166">
                  <c:v>3.0899303707410782E-2</c:v>
                </c:pt>
                <c:pt idx="167">
                  <c:v>3.2345866555592781E-2</c:v>
                </c:pt>
                <c:pt idx="168">
                  <c:v>3.3855422655435244E-2</c:v>
                </c:pt>
                <c:pt idx="169">
                  <c:v>3.5430273590120083E-2</c:v>
                </c:pt>
                <c:pt idx="170">
                  <c:v>3.7072764331325191E-2</c:v>
                </c:pt>
                <c:pt idx="171">
                  <c:v>3.8785280097807212E-2</c:v>
                </c:pt>
                <c:pt idx="172">
                  <c:v>4.0570242766420232E-2</c:v>
                </c:pt>
                <c:pt idx="173">
                  <c:v>4.2430106811601288E-2</c:v>
                </c:pt>
                <c:pt idx="174">
                  <c:v>4.4367354750495427E-2</c:v>
                </c:pt>
                <c:pt idx="175">
                  <c:v>4.6384492072440546E-2</c:v>
                </c:pt>
                <c:pt idx="176">
                  <c:v>4.8484041633524634E-2</c:v>
                </c:pt>
                <c:pt idx="177">
                  <c:v>5.0668537499402234E-2</c:v>
                </c:pt>
                <c:pt idx="178">
                  <c:v>5.2940518222546903E-2</c:v>
                </c:pt>
                <c:pt idx="179">
                  <c:v>5.5302519543653596E-2</c:v>
                </c:pt>
                <c:pt idx="180">
                  <c:v>5.7757066511013616E-2</c:v>
                </c:pt>
                <c:pt idx="181">
                  <c:v>6.0306665016384597E-2</c:v>
                </c:pt>
                <c:pt idx="182">
                  <c:v>6.2953792751178267E-2</c:v>
                </c:pt>
                <c:pt idx="183">
                  <c:v>6.5700889592690825E-2</c:v>
                </c:pt>
                <c:pt idx="184">
                  <c:v>6.8550347436592204E-2</c:v>
                </c:pt>
                <c:pt idx="185">
                  <c:v>7.1504499498947521E-2</c:v>
                </c:pt>
                <c:pt idx="186">
                  <c:v>7.4565609118626405E-2</c:v>
                </c:pt>
                <c:pt idx="187">
                  <c:v>7.773585809900764E-2</c:v>
                </c:pt>
                <c:pt idx="188">
                  <c:v>8.1017334636334482E-2</c:v>
                </c:pt>
                <c:pt idx="189">
                  <c:v>8.4412020890827194E-2</c:v>
                </c:pt>
                <c:pt idx="190">
                  <c:v>8.7921780265603697E-2</c:v>
                </c:pt>
                <c:pt idx="191">
                  <c:v>9.1548344467465723E-2</c:v>
                </c:pt>
                <c:pt idx="192">
                  <c:v>9.5293300432528691E-2</c:v>
                </c:pt>
                <c:pt idx="193">
                  <c:v>9.9158077208343007E-2</c:v>
                </c:pt>
                <c:pt idx="194">
                  <c:v>0.10314393289239179</c:v>
                </c:pt>
                <c:pt idx="195">
                  <c:v>0.10725194173446236</c:v>
                </c:pt>
                <c:pt idx="196">
                  <c:v>0.11148298151717394</c:v>
                </c:pt>
                <c:pt idx="197">
                  <c:v>0.11583772133469622</c:v>
                </c:pt>
                <c:pt idx="198">
                  <c:v>0.12031660989420603</c:v>
                </c:pt>
                <c:pt idx="199">
                  <c:v>0.12491986446770394</c:v>
                </c:pt>
                <c:pt idx="200">
                  <c:v>0.1296474606232616</c:v>
                </c:pt>
                <c:pt idx="201">
                  <c:v>0.13449912286442645</c:v>
                </c:pt>
                <c:pt idx="202">
                  <c:v>0.13947431630423124</c:v>
                </c:pt>
                <c:pt idx="203">
                  <c:v>0.14457223949593268</c:v>
                </c:pt>
                <c:pt idx="204">
                  <c:v>0.14979181853616438</c:v>
                </c:pt>
                <c:pt idx="205">
                  <c:v>0.15513170254760972</c:v>
                </c:pt>
                <c:pt idx="206">
                  <c:v>0.16059026063759993</c:v>
                </c:pt>
                <c:pt idx="207">
                  <c:v>0.16616558041629848</c:v>
                </c:pt>
                <c:pt idx="208">
                  <c:v>0.17185546814347033</c:v>
                </c:pt>
                <c:pt idx="209">
                  <c:v>0.17765745055643822</c:v>
                </c:pt>
                <c:pt idx="210">
                  <c:v>0.18356877841392913</c:v>
                </c:pt>
                <c:pt idx="211">
                  <c:v>0.1895864317713972</c:v>
                </c:pt>
                <c:pt idx="212">
                  <c:v>0.19570712698339829</c:v>
                </c:pt>
                <c:pt idx="213">
                  <c:v>0.2019273254080462</c:v>
                </c:pt>
                <c:pt idx="214">
                  <c:v>0.20824324376788814</c:v>
                </c:pt>
                <c:pt idx="215">
                  <c:v>0.21465086610109993</c:v>
                </c:pt>
                <c:pt idx="216">
                  <c:v>0.22114595721712452</c:v>
                </c:pt>
                <c:pt idx="217">
                  <c:v>0.22772407755216231</c:v>
                </c:pt>
                <c:pt idx="218">
                  <c:v>0.23438059930264724</c:v>
                </c:pt>
                <c:pt idx="219">
                  <c:v>0.24111072369935857</c:v>
                </c:pt>
                <c:pt idx="220">
                  <c:v>0.24790949927143335</c:v>
                </c:pt>
                <c:pt idx="221">
                  <c:v>0.25477184093851707</c:v>
                </c:pt>
                <c:pt idx="222">
                  <c:v>0.26169254976082051</c:v>
                </c:pt>
                <c:pt idx="223">
                  <c:v>0.26866633317107746</c:v>
                </c:pt>
                <c:pt idx="224">
                  <c:v>0.27568782550938975</c:v>
                </c:pt>
                <c:pt idx="225">
                  <c:v>0.28275160868171251</c:v>
                </c:pt>
                <c:pt idx="226">
                  <c:v>0.2898522327652055</c:v>
                </c:pt>
                <c:pt idx="227">
                  <c:v>0.29698423638873844</c:v>
                </c:pt>
                <c:pt idx="228">
                  <c:v>0.30414216672430711</c:v>
                </c:pt>
                <c:pt idx="229">
                  <c:v>0.31132059893476305</c:v>
                </c:pt>
                <c:pt idx="230">
                  <c:v>0.31851415493481783</c:v>
                </c:pt>
                <c:pt idx="231">
                  <c:v>0.32571752133544651</c:v>
                </c:pt>
                <c:pt idx="232">
                  <c:v>0.33292546645626997</c:v>
                </c:pt>
                <c:pt idx="233">
                  <c:v>0.34013285630590318</c:v>
                </c:pt>
                <c:pt idx="234">
                  <c:v>0.34733466944628855</c:v>
                </c:pt>
                <c:pt idx="235">
                  <c:v>0.3545260106733592</c:v>
                </c:pt>
                <c:pt idx="236">
                  <c:v>0.36170212346269071</c:v>
                </c:pt>
                <c:pt idx="237">
                  <c:v>0.36885840114481033</c:v>
                </c:pt>
                <c:pt idx="238">
                  <c:v>0.37599039679028723</c:v>
                </c:pt>
                <c:pt idx="239">
                  <c:v>0.38309383179939183</c:v>
                </c:pt>
                <c:pt idx="240">
                  <c:v>0.39016460320480506</c:v>
                </c:pt>
                <c:pt idx="241">
                  <c:v>0.39719878970842132</c:v>
                </c:pt>
                <c:pt idx="242">
                  <c:v>0.40419265648460689</c:v>
                </c:pt>
                <c:pt idx="243">
                  <c:v>0.41114265879227152</c:v>
                </c:pt>
                <c:pt idx="244">
                  <c:v>0.41804544444673769</c:v>
                </c:pt>
                <c:pt idx="245">
                  <c:v>0.42489785520963835</c:v>
                </c:pt>
                <c:pt idx="246">
                  <c:v>0.43169692716095592</c:v>
                </c:pt>
                <c:pt idx="247">
                  <c:v>0.43843989012187201</c:v>
                </c:pt>
                <c:pt idx="248">
                  <c:v>0.44512416620039302</c:v>
                </c:pt>
                <c:pt idx="249">
                  <c:v>0.45174736753383044</c:v>
                </c:pt>
                <c:pt idx="250">
                  <c:v>0.45830729330323505</c:v>
                </c:pt>
                <c:pt idx="251">
                  <c:v>0.4648019260949196</c:v>
                </c:pt>
                <c:pt idx="252">
                  <c:v>0.47122942768335657</c:v>
                </c:pt>
                <c:pt idx="253">
                  <c:v>0.47758813430811969</c:v>
                </c:pt>
                <c:pt idx="254">
                  <c:v>0.48387655151526199</c:v>
                </c:pt>
                <c:pt idx="255">
                  <c:v>0.49009334863069415</c:v>
                </c:pt>
                <c:pt idx="256">
                  <c:v>0.49623735292985161</c:v>
                </c:pt>
                <c:pt idx="257">
                  <c:v>0.50230754356431584</c:v>
                </c:pt>
                <c:pt idx="258">
                  <c:v>0.5083030453021723</c:v>
                </c:pt>
                <c:pt idx="259">
                  <c:v>0.51422312213483257</c:v>
                </c:pt>
                <c:pt idx="260">
                  <c:v>0.5200671707988942</c:v>
                </c:pt>
                <c:pt idx="261">
                  <c:v>0.5258347142574229</c:v>
                </c:pt>
                <c:pt idx="262">
                  <c:v>0.53152539518088104</c:v>
                </c:pt>
                <c:pt idx="263">
                  <c:v>0.53713896946383921</c:v>
                </c:pt>
                <c:pt idx="264">
                  <c:v>0.54267529980963569</c:v>
                </c:pt>
                <c:pt idx="265">
                  <c:v>0.54813434941132877</c:v>
                </c:pt>
                <c:pt idx="266">
                  <c:v>0.5535161757536422</c:v>
                </c:pt>
                <c:pt idx="267">
                  <c:v>0.55882092455715726</c:v>
                </c:pt>
                <c:pt idx="268">
                  <c:v>0.56404882388276811</c:v>
                </c:pt>
                <c:pt idx="269">
                  <c:v>0.5692001784114058</c:v>
                </c:pt>
                <c:pt idx="270">
                  <c:v>0.57427536391124501</c:v>
                </c:pt>
                <c:pt idx="271">
                  <c:v>0.57927482190204804</c:v>
                </c:pt>
                <c:pt idx="272">
                  <c:v>0.58419905452396492</c:v>
                </c:pt>
                <c:pt idx="273">
                  <c:v>0.58904861961599086</c:v>
                </c:pt>
                <c:pt idx="274">
                  <c:v>0.59382412600738199</c:v>
                </c:pt>
                <c:pt idx="275">
                  <c:v>0.59852622902362906</c:v>
                </c:pt>
                <c:pt idx="276">
                  <c:v>0.60315562620708629</c:v>
                </c:pt>
                <c:pt idx="277">
                  <c:v>0.6077130532510312</c:v>
                </c:pt>
                <c:pt idx="278">
                  <c:v>0.61219928014478053</c:v>
                </c:pt>
                <c:pt idx="279">
                  <c:v>0.61661510752649829</c:v>
                </c:pt>
                <c:pt idx="280">
                  <c:v>0.62096136323948858</c:v>
                </c:pt>
                <c:pt idx="281">
                  <c:v>0.62523889908705854</c:v>
                </c:pt>
                <c:pt idx="282">
                  <c:v>0.62944858778045254</c:v>
                </c:pt>
                <c:pt idx="283">
                  <c:v>0.63359132007388608</c:v>
                </c:pt>
                <c:pt idx="284">
                  <c:v>0.63766800208033803</c:v>
                </c:pt>
                <c:pt idx="285">
                  <c:v>0.64167955276147792</c:v>
                </c:pt>
                <c:pt idx="286">
                  <c:v>0.64562690158490577</c:v>
                </c:pt>
                <c:pt idx="287">
                  <c:v>0.64951098634175242</c:v>
                </c:pt>
                <c:pt idx="288">
                  <c:v>0.65333275111762346</c:v>
                </c:pt>
                <c:pt idx="289">
                  <c:v>0.65709314440985733</c:v>
                </c:pt>
                <c:pt idx="290">
                  <c:v>0.66079311738410518</c:v>
                </c:pt>
                <c:pt idx="291">
                  <c:v>0.66443362226331537</c:v>
                </c:pt>
                <c:pt idx="292">
                  <c:v>0.66801561084231775</c:v>
                </c:pt>
                <c:pt idx="293">
                  <c:v>0.67154003312134269</c:v>
                </c:pt>
                <c:pt idx="294">
                  <c:v>0.67500783605197179</c:v>
                </c:pt>
                <c:pt idx="295">
                  <c:v>0.67841996238920332</c:v>
                </c:pt>
                <c:pt idx="296">
                  <c:v>0.681777349643511</c:v>
                </c:pt>
                <c:pt idx="297">
                  <c:v>0.68508092912698748</c:v>
                </c:pt>
                <c:pt idx="298">
                  <c:v>0.68833162508788115</c:v>
                </c:pt>
                <c:pt idx="299">
                  <c:v>0.69153035392806117</c:v>
                </c:pt>
                <c:pt idx="300">
                  <c:v>0.69467802349817342</c:v>
                </c:pt>
                <c:pt idx="301">
                  <c:v>0.69777553246548074</c:v>
                </c:pt>
                <c:pt idx="302">
                  <c:v>0.70082376974960903</c:v>
                </c:pt>
                <c:pt idx="303">
                  <c:v>0.70382361402165117</c:v>
                </c:pt>
                <c:pt idx="304">
                  <c:v>0.70677593326230326</c:v>
                </c:pt>
                <c:pt idx="305">
                  <c:v>0.70968158437492868</c:v>
                </c:pt>
                <c:pt idx="306">
                  <c:v>0.71254141284966199</c:v>
                </c:pt>
                <c:pt idx="307">
                  <c:v>0.71535625247487344</c:v>
                </c:pt>
                <c:pt idx="308">
                  <c:v>0.71812692509251819</c:v>
                </c:pt>
                <c:pt idx="309">
                  <c:v>0.72085424039409129</c:v>
                </c:pt>
                <c:pt idx="310">
                  <c:v>0.72353899575409897</c:v>
                </c:pt>
                <c:pt idx="311">
                  <c:v>0.72618197609813784</c:v>
                </c:pt>
                <c:pt idx="312">
                  <c:v>0.7287839538028501</c:v>
                </c:pt>
                <c:pt idx="313">
                  <c:v>0.73134568862518823</c:v>
                </c:pt>
                <c:pt idx="314">
                  <c:v>0.73386792765858244</c:v>
                </c:pt>
                <c:pt idx="315">
                  <c:v>0.73635140531375731</c:v>
                </c:pt>
                <c:pt idx="316">
                  <c:v>0.73879684332208728</c:v>
                </c:pt>
                <c:pt idx="317">
                  <c:v>0.74120495075951942</c:v>
                </c:pt>
                <c:pt idx="318">
                  <c:v>0.74357642408922076</c:v>
                </c:pt>
                <c:pt idx="319">
                  <c:v>0.74591194722123177</c:v>
                </c:pt>
                <c:pt idx="320">
                  <c:v>0.74821219158752494</c:v>
                </c:pt>
                <c:pt idx="321">
                  <c:v>0.75047781623097576</c:v>
                </c:pt>
                <c:pt idx="322">
                  <c:v>0.752709467906859</c:v>
                </c:pt>
                <c:pt idx="323">
                  <c:v>0.75490778119558122</c:v>
                </c:pt>
                <c:pt idx="324">
                  <c:v>0.75707337862545154</c:v>
                </c:pt>
                <c:pt idx="325">
                  <c:v>0.75920687080438032</c:v>
                </c:pt>
                <c:pt idx="326">
                  <c:v>0.76130885655947733</c:v>
                </c:pt>
                <c:pt idx="327">
                  <c:v>0.76337992308359626</c:v>
                </c:pt>
                <c:pt idx="328">
                  <c:v>0.76542064608794558</c:v>
                </c:pt>
                <c:pt idx="329">
                  <c:v>0.76743158995995164</c:v>
                </c:pt>
                <c:pt idx="330">
                  <c:v>0.76941330792562446</c:v>
                </c:pt>
                <c:pt idx="331">
                  <c:v>0.77136634221573375</c:v>
                </c:pt>
                <c:pt idx="332">
                  <c:v>0.77329122423515906</c:v>
                </c:pt>
                <c:pt idx="333">
                  <c:v>0.7751884747348291</c:v>
                </c:pt>
                <c:pt idx="334">
                  <c:v>0.77705860398571325</c:v>
                </c:pt>
                <c:pt idx="335">
                  <c:v>0.77890211195437165</c:v>
                </c:pt>
                <c:pt idx="336">
                  <c:v>0.78071948847961503</c:v>
                </c:pt>
                <c:pt idx="337">
                  <c:v>0.78251121344986141</c:v>
                </c:pt>
                <c:pt idx="338">
                  <c:v>0.78427775698081337</c:v>
                </c:pt>
                <c:pt idx="339">
                  <c:v>0.78601957959311575</c:v>
                </c:pt>
                <c:pt idx="340">
                  <c:v>0.78773713238968057</c:v>
                </c:pt>
                <c:pt idx="341">
                  <c:v>0.78943085723239903</c:v>
                </c:pt>
                <c:pt idx="342">
                  <c:v>0.79110118691798526</c:v>
                </c:pt>
                <c:pt idx="343">
                  <c:v>0.79274854535272077</c:v>
                </c:pt>
                <c:pt idx="344">
                  <c:v>0.79437334772589463</c:v>
                </c:pt>
                <c:pt idx="345">
                  <c:v>0.79597600068175201</c:v>
                </c:pt>
                <c:pt idx="346">
                  <c:v>0.79755690248978661</c:v>
                </c:pt>
                <c:pt idx="347">
                  <c:v>0.79911644321322906</c:v>
                </c:pt>
                <c:pt idx="348">
                  <c:v>0.80065500487560104</c:v>
                </c:pt>
                <c:pt idx="349">
                  <c:v>0.80217296162522067</c:v>
                </c:pt>
                <c:pt idx="350">
                  <c:v>0.80367067989755714</c:v>
                </c:pt>
                <c:pt idx="351">
                  <c:v>0.80514851857534986</c:v>
                </c:pt>
                <c:pt idx="352">
                  <c:v>0.80660682914641446</c:v>
                </c:pt>
                <c:pt idx="353">
                  <c:v>0.80804595585907379</c:v>
                </c:pt>
                <c:pt idx="354">
                  <c:v>0.80946623587515965</c:v>
                </c:pt>
                <c:pt idx="355">
                  <c:v>0.81086799942054055</c:v>
                </c:pt>
                <c:pt idx="356">
                  <c:v>0.81225156993314163</c:v>
                </c:pt>
                <c:pt idx="357">
                  <c:v>0.8136172642084275</c:v>
                </c:pt>
                <c:pt idx="358">
                  <c:v>0.81496539254232903</c:v>
                </c:pt>
                <c:pt idx="359">
                  <c:v>0.81629625887159962</c:v>
                </c:pt>
                <c:pt idx="360">
                  <c:v>0.81761016091159366</c:v>
                </c:pt>
                <c:pt idx="361">
                  <c:v>0.81890739029146498</c:v>
                </c:pt>
                <c:pt idx="362">
                  <c:v>0.82018823268678742</c:v>
                </c:pt>
                <c:pt idx="363">
                  <c:v>0.82145296794960609</c:v>
                </c:pt>
                <c:pt idx="364">
                  <c:v>0.822701870235929</c:v>
                </c:pt>
                <c:pt idx="365">
                  <c:v>0.823935208130675</c:v>
                </c:pt>
                <c:pt idx="366">
                  <c:v>0.82515324477009622</c:v>
                </c:pt>
                <c:pt idx="367">
                  <c:v>0.82635623796169611</c:v>
                </c:pt>
                <c:pt idx="368">
                  <c:v>0.82754444030166618</c:v>
                </c:pt>
                <c:pt idx="369">
                  <c:v>0.82871809928986906</c:v>
                </c:pt>
                <c:pt idx="370">
                  <c:v>0.82987745744239416</c:v>
                </c:pt>
                <c:pt idx="371">
                  <c:v>0.83102275240171819</c:v>
                </c:pt>
                <c:pt idx="372">
                  <c:v>0.83215421704449977</c:v>
                </c:pt>
                <c:pt idx="373">
                  <c:v>0.83327207958704308</c:v>
                </c:pt>
                <c:pt idx="374">
                  <c:v>0.83437656368846391</c:v>
                </c:pt>
                <c:pt idx="375">
                  <c:v>0.83546788855159293</c:v>
                </c:pt>
                <c:pt idx="376">
                  <c:v>0.83654626902165286</c:v>
                </c:pt>
                <c:pt idx="377">
                  <c:v>0.8376119156827464</c:v>
                </c:pt>
                <c:pt idx="378">
                  <c:v>0.83866503495219125</c:v>
                </c:pt>
                <c:pt idx="379">
                  <c:v>0.83970582917274106</c:v>
                </c:pt>
                <c:pt idx="380">
                  <c:v>0.84073449670272959</c:v>
                </c:pt>
                <c:pt idx="381">
                  <c:v>0.84175123200417701</c:v>
                </c:pt>
                <c:pt idx="382">
                  <c:v>0.84275622572889641</c:v>
                </c:pt>
                <c:pt idx="383">
                  <c:v>0.84374966480263891</c:v>
                </c:pt>
                <c:pt idx="384">
                  <c:v>0.84473173250731581</c:v>
                </c:pt>
                <c:pt idx="385">
                  <c:v>0.8457026085613365</c:v>
                </c:pt>
                <c:pt idx="386">
                  <c:v>0.84666246919810006</c:v>
                </c:pt>
                <c:pt idx="387">
                  <c:v>0.84761148724267821</c:v>
                </c:pt>
                <c:pt idx="388">
                  <c:v>0.84854983218672764</c:v>
                </c:pt>
                <c:pt idx="389">
                  <c:v>0.84947767026166909</c:v>
                </c:pt>
                <c:pt idx="390">
                  <c:v>0.85039516451017005</c:v>
                </c:pt>
                <c:pt idx="391">
                  <c:v>0.85130247485596733</c:v>
                </c:pt>
                <c:pt idx="392">
                  <c:v>0.85219975817206661</c:v>
                </c:pt>
                <c:pt idx="393">
                  <c:v>0.85308716834735332</c:v>
                </c:pt>
                <c:pt idx="394">
                  <c:v>0.85396485635165165</c:v>
                </c:pt>
                <c:pt idx="395">
                  <c:v>0.85483297029926497</c:v>
                </c:pt>
                <c:pt idx="396">
                  <c:v>0.85569165551103277</c:v>
                </c:pt>
                <c:pt idx="397">
                  <c:v>0.85654105457493757</c:v>
                </c:pt>
                <c:pt idx="398">
                  <c:v>0.85738130740529472</c:v>
                </c:pt>
                <c:pt idx="399">
                  <c:v>0.85821255130055785</c:v>
                </c:pt>
                <c:pt idx="400">
                  <c:v>0.85903492099977197</c:v>
                </c:pt>
                <c:pt idx="401">
                  <c:v>0.85984854873770555</c:v>
                </c:pt>
                <c:pt idx="402">
                  <c:v>0.86065356429869233</c:v>
                </c:pt>
                <c:pt idx="403">
                  <c:v>0.86145009506921344</c:v>
                </c:pt>
                <c:pt idx="404">
                  <c:v>0.86223826608924925</c:v>
                </c:pt>
                <c:pt idx="405">
                  <c:v>0.8630182001024298</c:v>
                </c:pt>
                <c:pt idx="406">
                  <c:v>0.86379001760501317</c:v>
                </c:pt>
                <c:pt idx="407">
                  <c:v>0.86455383689371845</c:v>
                </c:pt>
                <c:pt idx="408">
                  <c:v>0.8653097741124417</c:v>
                </c:pt>
                <c:pt idx="409">
                  <c:v>0.86605794329788144</c:v>
                </c:pt>
                <c:pt idx="410">
                  <c:v>0.86679845642409914</c:v>
                </c:pt>
                <c:pt idx="411">
                  <c:v>0.86753142344604139</c:v>
                </c:pt>
                <c:pt idx="412">
                  <c:v>0.86825695234204836</c:v>
                </c:pt>
                <c:pt idx="413">
                  <c:v>0.86897514915537233</c:v>
                </c:pt>
                <c:pt idx="414">
                  <c:v>0.86968611803473161</c:v>
                </c:pt>
                <c:pt idx="415">
                  <c:v>0.87038996127392243</c:v>
                </c:pt>
                <c:pt idx="416">
                  <c:v>0.87108677935051138</c:v>
                </c:pt>
                <c:pt idx="417">
                  <c:v>0.87177667096363165</c:v>
                </c:pt>
                <c:pt idx="418">
                  <c:v>0.8724597330709043</c:v>
                </c:pt>
                <c:pt idx="419">
                  <c:v>0.8731360609245058</c:v>
                </c:pt>
                <c:pt idx="420">
                  <c:v>0.87380574810640343</c:v>
                </c:pt>
                <c:pt idx="421">
                  <c:v>0.87446888656277744</c:v>
                </c:pt>
                <c:pt idx="422">
                  <c:v>0.87512556663765151</c:v>
                </c:pt>
                <c:pt idx="423">
                  <c:v>0.87577587710574967</c:v>
                </c:pt>
                <c:pt idx="424">
                  <c:v>0.87641990520459911</c:v>
                </c:pt>
                <c:pt idx="425">
                  <c:v>0.87705773666589704</c:v>
                </c:pt>
                <c:pt idx="426">
                  <c:v>0.87768945574615964</c:v>
                </c:pt>
                <c:pt idx="427">
                  <c:v>0.87831514525667154</c:v>
                </c:pt>
                <c:pt idx="428">
                  <c:v>0.87893488659275087</c:v>
                </c:pt>
                <c:pt idx="429">
                  <c:v>0.87954875976234936</c:v>
                </c:pt>
                <c:pt idx="430">
                  <c:v>0.88015684341400102</c:v>
                </c:pt>
                <c:pt idx="431">
                  <c:v>0.88075921486413777</c:v>
                </c:pt>
                <c:pt idx="432">
                  <c:v>0.88135595012378554</c:v>
                </c:pt>
                <c:pt idx="433">
                  <c:v>0.88194712392465702</c:v>
                </c:pt>
                <c:pt idx="434">
                  <c:v>0.88253280974465587</c:v>
                </c:pt>
                <c:pt idx="435">
                  <c:v>0.88311307983280596</c:v>
                </c:pt>
                <c:pt idx="436">
                  <c:v>0.88368800523362045</c:v>
                </c:pt>
                <c:pt idx="437">
                  <c:v>0.88425765581092397</c:v>
                </c:pt>
                <c:pt idx="438">
                  <c:v>0.8848221002711415</c:v>
                </c:pt>
                <c:pt idx="439">
                  <c:v>0.88538140618606631</c:v>
                </c:pt>
                <c:pt idx="440">
                  <c:v>0.8859356400151206</c:v>
                </c:pt>
                <c:pt idx="441">
                  <c:v>0.88648486712712016</c:v>
                </c:pt>
                <c:pt idx="442">
                  <c:v>0.88702915182155584</c:v>
                </c:pt>
                <c:pt idx="443">
                  <c:v>0.88756855734940299</c:v>
                </c:pt>
                <c:pt idx="444">
                  <c:v>0.88810314593347084</c:v>
                </c:pt>
                <c:pt idx="445">
                  <c:v>0.8886329787883025</c:v>
                </c:pt>
                <c:pt idx="446">
                  <c:v>0.88915811613963658</c:v>
                </c:pt>
                <c:pt idx="447">
                  <c:v>0.88967861724344111</c:v>
                </c:pt>
                <c:pt idx="448">
                  <c:v>0.89019454040453005</c:v>
                </c:pt>
                <c:pt idx="449">
                  <c:v>0.89070594299477213</c:v>
                </c:pt>
                <c:pt idx="450">
                  <c:v>0.89121288147090227</c:v>
                </c:pt>
                <c:pt idx="451">
                  <c:v>0.8917154113919451</c:v>
                </c:pt>
                <c:pt idx="452">
                  <c:v>0.892213587436259</c:v>
                </c:pt>
                <c:pt idx="453">
                  <c:v>0.89270746341821128</c:v>
                </c:pt>
                <c:pt idx="454">
                  <c:v>0.89319709230449185</c:v>
                </c:pt>
                <c:pt idx="455">
                  <c:v>0.89368252623007505</c:v>
                </c:pt>
                <c:pt idx="456">
                  <c:v>0.89416381651383714</c:v>
                </c:pt>
                <c:pt idx="457">
                  <c:v>0.89464101367383853</c:v>
                </c:pt>
                <c:pt idx="458">
                  <c:v>0.89511416744227801</c:v>
                </c:pt>
                <c:pt idx="459">
                  <c:v>0.89558332678012742</c:v>
                </c:pt>
                <c:pt idx="460">
                  <c:v>0.89604853989145317</c:v>
                </c:pt>
                <c:pt idx="461">
                  <c:v>0.89650985423743357</c:v>
                </c:pt>
                <c:pt idx="462">
                  <c:v>0.89696731655007789</c:v>
                </c:pt>
                <c:pt idx="463">
                  <c:v>0.89742097284565492</c:v>
                </c:pt>
                <c:pt idx="464">
                  <c:v>0.89787086843783726</c:v>
                </c:pt>
                <c:pt idx="465">
                  <c:v>0.89831704795056855</c:v>
                </c:pt>
                <c:pt idx="466">
                  <c:v>0.89875955533065999</c:v>
                </c:pt>
                <c:pt idx="467">
                  <c:v>0.89919843386012199</c:v>
                </c:pt>
                <c:pt idx="468">
                  <c:v>0.899633726168238</c:v>
                </c:pt>
                <c:pt idx="469">
                  <c:v>0.90006547424338579</c:v>
                </c:pt>
                <c:pt idx="470">
                  <c:v>0.90049371944461254</c:v>
                </c:pt>
                <c:pt idx="471">
                  <c:v>0.9009185025129689</c:v>
                </c:pt>
                <c:pt idx="472">
                  <c:v>0.90133986358260842</c:v>
                </c:pt>
                <c:pt idx="473">
                  <c:v>0.90175784219165678</c:v>
                </c:pt>
                <c:pt idx="474">
                  <c:v>0.90217247729285721</c:v>
                </c:pt>
                <c:pt idx="475">
                  <c:v>0.90258380726399623</c:v>
                </c:pt>
                <c:pt idx="476">
                  <c:v>0.9029918699181152</c:v>
                </c:pt>
                <c:pt idx="477">
                  <c:v>0.90339670251351334</c:v>
                </c:pt>
                <c:pt idx="478">
                  <c:v>0.90379834176354534</c:v>
                </c:pt>
                <c:pt idx="479">
                  <c:v>0.90419682384621969</c:v>
                </c:pt>
                <c:pt idx="480">
                  <c:v>0.90459218441360179</c:v>
                </c:pt>
                <c:pt idx="481">
                  <c:v>0.90498445860102616</c:v>
                </c:pt>
                <c:pt idx="482">
                  <c:v>0.90537368103612204</c:v>
                </c:pt>
                <c:pt idx="483">
                  <c:v>0.90575988584765721</c:v>
                </c:pt>
                <c:pt idx="484">
                  <c:v>0.90614310667420306</c:v>
                </c:pt>
                <c:pt idx="485">
                  <c:v>0.90652337667262617</c:v>
                </c:pt>
                <c:pt idx="486">
                  <c:v>0.90690072852640924</c:v>
                </c:pt>
                <c:pt idx="487">
                  <c:v>0.90727519445380611</c:v>
                </c:pt>
                <c:pt idx="488">
                  <c:v>0.90764680621583371</c:v>
                </c:pt>
                <c:pt idx="489">
                  <c:v>0.90801559512410546</c:v>
                </c:pt>
                <c:pt idx="490">
                  <c:v>0.90838159204850877</c:v>
                </c:pt>
                <c:pt idx="491">
                  <c:v>0.90874482742473128</c:v>
                </c:pt>
                <c:pt idx="492">
                  <c:v>0.90910533126163751</c:v>
                </c:pt>
                <c:pt idx="493">
                  <c:v>0.90946313314850136</c:v>
                </c:pt>
                <c:pt idx="494">
                  <c:v>0.9098182622620955</c:v>
                </c:pt>
                <c:pt idx="495">
                  <c:v>0.91017074737364256</c:v>
                </c:pt>
                <c:pt idx="496">
                  <c:v>0.91052061685563013</c:v>
                </c:pt>
                <c:pt idx="497">
                  <c:v>0.91086789868849283</c:v>
                </c:pt>
                <c:pt idx="498">
                  <c:v>0.91121262046716456</c:v>
                </c:pt>
                <c:pt idx="499">
                  <c:v>0.91155480940750355</c:v>
                </c:pt>
                <c:pt idx="500">
                  <c:v>0.91189449235259334</c:v>
                </c:pt>
                <c:pt idx="501">
                  <c:v>0.91223169577892149</c:v>
                </c:pt>
                <c:pt idx="502">
                  <c:v>0.91256644580243984</c:v>
                </c:pt>
                <c:pt idx="503">
                  <c:v>0.91289876818450855</c:v>
                </c:pt>
                <c:pt idx="504">
                  <c:v>0.9132286883377253</c:v>
                </c:pt>
                <c:pt idx="505">
                  <c:v>0.91355623133164443</c:v>
                </c:pt>
                <c:pt idx="506">
                  <c:v>0.91388142189838562</c:v>
                </c:pt>
                <c:pt idx="507">
                  <c:v>0.91420428443813728</c:v>
                </c:pt>
                <c:pt idx="508">
                  <c:v>0.9145248430245545</c:v>
                </c:pt>
                <c:pt idx="509">
                  <c:v>0.91484312141005519</c:v>
                </c:pt>
                <c:pt idx="510">
                  <c:v>0.91515914303101664</c:v>
                </c:pt>
                <c:pt idx="511">
                  <c:v>0.91547293101287364</c:v>
                </c:pt>
                <c:pt idx="512">
                  <c:v>0.91578450817512136</c:v>
                </c:pt>
                <c:pt idx="513">
                  <c:v>0.91609389703622401</c:v>
                </c:pt>
                <c:pt idx="514">
                  <c:v>0.91640111981843231</c:v>
                </c:pt>
                <c:pt idx="515">
                  <c:v>0.91670619845251067</c:v>
                </c:pt>
                <c:pt idx="516">
                  <c:v>0.91700915458237697</c:v>
                </c:pt>
                <c:pt idx="517">
                  <c:v>0.91731000956965569</c:v>
                </c:pt>
                <c:pt idx="518">
                  <c:v>0.91760878449814742</c:v>
                </c:pt>
                <c:pt idx="519">
                  <c:v>0.91790550017821537</c:v>
                </c:pt>
                <c:pt idx="520">
                  <c:v>0.91820017715109148</c:v>
                </c:pt>
                <c:pt idx="521">
                  <c:v>0.91849283569310325</c:v>
                </c:pt>
                <c:pt idx="522">
                  <c:v>0.91878349581982321</c:v>
                </c:pt>
                <c:pt idx="523">
                  <c:v>0.91907217729014246</c:v>
                </c:pt>
                <c:pt idx="524">
                  <c:v>0.91935889961027029</c:v>
                </c:pt>
                <c:pt idx="525">
                  <c:v>0.91964368203766067</c:v>
                </c:pt>
                <c:pt idx="526">
                  <c:v>0.91992654358486781</c:v>
                </c:pt>
                <c:pt idx="527">
                  <c:v>0.92020750302333176</c:v>
                </c:pt>
                <c:pt idx="528">
                  <c:v>0.92048657888709573</c:v>
                </c:pt>
                <c:pt idx="529">
                  <c:v>0.92076378947645676</c:v>
                </c:pt>
                <c:pt idx="530">
                  <c:v>0.92103915286155036</c:v>
                </c:pt>
                <c:pt idx="531">
                  <c:v>0.92131268688587142</c:v>
                </c:pt>
                <c:pt idx="532">
                  <c:v>0.92158440916973161</c:v>
                </c:pt>
                <c:pt idx="533">
                  <c:v>0.92185433711365594</c:v>
                </c:pt>
                <c:pt idx="534">
                  <c:v>0.92212248790171791</c:v>
                </c:pt>
                <c:pt idx="535">
                  <c:v>0.92238887850481666</c:v>
                </c:pt>
                <c:pt idx="536">
                  <c:v>0.92265352568389503</c:v>
                </c:pt>
                <c:pt idx="537">
                  <c:v>0.92291644599310152</c:v>
                </c:pt>
                <c:pt idx="538">
                  <c:v>0.92317765578289646</c:v>
                </c:pt>
                <c:pt idx="539">
                  <c:v>0.9234371712031032</c:v>
                </c:pt>
                <c:pt idx="540">
                  <c:v>0.92369500820590644</c:v>
                </c:pt>
                <c:pt idx="541">
                  <c:v>0.92395118254879771</c:v>
                </c:pt>
                <c:pt idx="542">
                  <c:v>0.92420570979746963</c:v>
                </c:pt>
                <c:pt idx="543">
                  <c:v>0.92445860532865987</c:v>
                </c:pt>
                <c:pt idx="544">
                  <c:v>0.92470988433294565</c:v>
                </c:pt>
                <c:pt idx="545">
                  <c:v>0.92495956181748984</c:v>
                </c:pt>
                <c:pt idx="546">
                  <c:v>0.92520765260874005</c:v>
                </c:pt>
                <c:pt idx="547">
                  <c:v>0.92545417135508046</c:v>
                </c:pt>
                <c:pt idx="548">
                  <c:v>0.92569913252943881</c:v>
                </c:pt>
                <c:pt idx="549">
                  <c:v>0.92594255043184814</c:v>
                </c:pt>
                <c:pt idx="550">
                  <c:v>0.92618443919196525</c:v>
                </c:pt>
                <c:pt idx="551">
                  <c:v>0.92642481277154576</c:v>
                </c:pt>
                <c:pt idx="552">
                  <c:v>0.92666368496687701</c:v>
                </c:pt>
                <c:pt idx="553">
                  <c:v>0.92690106941117023</c:v>
                </c:pt>
                <c:pt idx="554">
                  <c:v>0.92713697957691144</c:v>
                </c:pt>
                <c:pt idx="555">
                  <c:v>0.92737142877817313</c:v>
                </c:pt>
                <c:pt idx="556">
                  <c:v>0.92760443017288674</c:v>
                </c:pt>
                <c:pt idx="557">
                  <c:v>0.927835996765077</c:v>
                </c:pt>
                <c:pt idx="558">
                  <c:v>0.92806614140705901</c:v>
                </c:pt>
                <c:pt idx="559">
                  <c:v>0.92829487680159783</c:v>
                </c:pt>
                <c:pt idx="560">
                  <c:v>0.92852221550403302</c:v>
                </c:pt>
                <c:pt idx="561">
                  <c:v>0.92874816992436704</c:v>
                </c:pt>
                <c:pt idx="562">
                  <c:v>0.92897275232931897</c:v>
                </c:pt>
                <c:pt idx="563">
                  <c:v>0.92919597484434469</c:v>
                </c:pt>
                <c:pt idx="564">
                  <c:v>0.92941784945562311</c:v>
                </c:pt>
                <c:pt idx="565">
                  <c:v>0.92963838801201015</c:v>
                </c:pt>
                <c:pt idx="566">
                  <c:v>0.92985760222696001</c:v>
                </c:pt>
                <c:pt idx="567">
                  <c:v>0.93007550368041525</c:v>
                </c:pt>
                <c:pt idx="568">
                  <c:v>0.93029210382066563</c:v>
                </c:pt>
                <c:pt idx="569">
                  <c:v>0.93050741396617698</c:v>
                </c:pt>
                <c:pt idx="570">
                  <c:v>0.93072144530738976</c:v>
                </c:pt>
                <c:pt idx="571">
                  <c:v>0.93093420890848877</c:v>
                </c:pt>
                <c:pt idx="572">
                  <c:v>0.93114571570914395</c:v>
                </c:pt>
                <c:pt idx="573">
                  <c:v>0.93135597652622282</c:v>
                </c:pt>
                <c:pt idx="574">
                  <c:v>0.93156500205547577</c:v>
                </c:pt>
                <c:pt idx="575">
                  <c:v>0.93177280287319353</c:v>
                </c:pt>
                <c:pt idx="576">
                  <c:v>0.93197938943783853</c:v>
                </c:pt>
                <c:pt idx="577">
                  <c:v>0.93218477209164985</c:v>
                </c:pt>
                <c:pt idx="578">
                  <c:v>0.93238896106222235</c:v>
                </c:pt>
                <c:pt idx="579">
                  <c:v>0.93259196646406095</c:v>
                </c:pt>
                <c:pt idx="580">
                  <c:v>0.93279379830010989</c:v>
                </c:pt>
                <c:pt idx="581">
                  <c:v>0.93299446646325768</c:v>
                </c:pt>
                <c:pt idx="582">
                  <c:v>0.93319398073781823</c:v>
                </c:pt>
                <c:pt idx="583">
                  <c:v>0.93339235080098881</c:v>
                </c:pt>
                <c:pt idx="584">
                  <c:v>0.93358958622428445</c:v>
                </c:pt>
                <c:pt idx="585">
                  <c:v>0.93378569647495013</c:v>
                </c:pt>
                <c:pt idx="586">
                  <c:v>0.93398069091735081</c:v>
                </c:pt>
                <c:pt idx="587">
                  <c:v>0.93417457881433941</c:v>
                </c:pt>
                <c:pt idx="588">
                  <c:v>0.93436736932860387</c:v>
                </c:pt>
                <c:pt idx="589">
                  <c:v>0.93455907152399231</c:v>
                </c:pt>
                <c:pt idx="590">
                  <c:v>0.93474969436681876</c:v>
                </c:pt>
                <c:pt idx="591">
                  <c:v>0.93493924672714757</c:v>
                </c:pt>
                <c:pt idx="592">
                  <c:v>0.93512773738005828</c:v>
                </c:pt>
                <c:pt idx="593">
                  <c:v>0.93531517500689121</c:v>
                </c:pt>
                <c:pt idx="594">
                  <c:v>0.93550156819647357</c:v>
                </c:pt>
                <c:pt idx="595">
                  <c:v>0.93568692544632637</c:v>
                </c:pt>
                <c:pt idx="596">
                  <c:v>0.9358712551638535</c:v>
                </c:pt>
                <c:pt idx="597">
                  <c:v>0.93605456566751211</c:v>
                </c:pt>
                <c:pt idx="598">
                  <c:v>0.93623686518796534</c:v>
                </c:pt>
                <c:pt idx="599">
                  <c:v>0.936418161869217</c:v>
                </c:pt>
                <c:pt idx="600">
                  <c:v>0.93659846376972966</c:v>
                </c:pt>
                <c:pt idx="601">
                  <c:v>0.93677777886352531</c:v>
                </c:pt>
                <c:pt idx="602">
                  <c:v>0.93695611504126941</c:v>
                </c:pt>
                <c:pt idx="603">
                  <c:v>0.93713348011133868</c:v>
                </c:pt>
                <c:pt idx="604">
                  <c:v>0.9373098818008726</c:v>
                </c:pt>
                <c:pt idx="605">
                  <c:v>0.93748532775680926</c:v>
                </c:pt>
                <c:pt idx="606">
                  <c:v>0.93765982554690552</c:v>
                </c:pt>
                <c:pt idx="607">
                  <c:v>0.93783338266074201</c:v>
                </c:pt>
                <c:pt idx="608">
                  <c:v>0.93800600651071298</c:v>
                </c:pt>
                <c:pt idx="609">
                  <c:v>0.93817770443300152</c:v>
                </c:pt>
                <c:pt idx="610">
                  <c:v>0.93834848368853996</c:v>
                </c:pt>
                <c:pt idx="611">
                  <c:v>0.93851835146395657</c:v>
                </c:pt>
                <c:pt idx="612">
                  <c:v>0.93868731487250767</c:v>
                </c:pt>
                <c:pt idx="613">
                  <c:v>0.93885538095499621</c:v>
                </c:pt>
                <c:pt idx="614">
                  <c:v>0.93902255668067669</c:v>
                </c:pt>
                <c:pt idx="615">
                  <c:v>0.93918884894814703</c:v>
                </c:pt>
                <c:pt idx="616">
                  <c:v>0.93935426458622695</c:v>
                </c:pt>
                <c:pt idx="617">
                  <c:v>0.93951881035482387</c:v>
                </c:pt>
                <c:pt idx="618">
                  <c:v>0.93968249294578565</c:v>
                </c:pt>
                <c:pt idx="619">
                  <c:v>0.93984531898374146</c:v>
                </c:pt>
                <c:pt idx="620">
                  <c:v>0.94000729502692992</c:v>
                </c:pt>
                <c:pt idx="621">
                  <c:v>0.94016842756801555</c:v>
                </c:pt>
                <c:pt idx="622">
                  <c:v>0.94032872303489323</c:v>
                </c:pt>
                <c:pt idx="623">
                  <c:v>0.94048818779148091</c:v>
                </c:pt>
                <c:pt idx="624">
                  <c:v>0.94064682813850109</c:v>
                </c:pt>
                <c:pt idx="625">
                  <c:v>0.94080465031425109</c:v>
                </c:pt>
                <c:pt idx="626">
                  <c:v>0.94096166049536178</c:v>
                </c:pt>
                <c:pt idx="627">
                  <c:v>0.941117864797546</c:v>
                </c:pt>
                <c:pt idx="628">
                  <c:v>0.94127326927633603</c:v>
                </c:pt>
                <c:pt idx="629">
                  <c:v>0.94142787992781052</c:v>
                </c:pt>
                <c:pt idx="630">
                  <c:v>0.94158170268931074</c:v>
                </c:pt>
                <c:pt idx="631">
                  <c:v>0.94173474344014751</c:v>
                </c:pt>
                <c:pt idx="632">
                  <c:v>0.94188700800229719</c:v>
                </c:pt>
                <c:pt idx="633">
                  <c:v>0.9420385021410882</c:v>
                </c:pt>
                <c:pt idx="634">
                  <c:v>0.94218923156587808</c:v>
                </c:pt>
                <c:pt idx="635">
                  <c:v>0.94233920193072029</c:v>
                </c:pt>
                <c:pt idx="636">
                  <c:v>0.94248841883502266</c:v>
                </c:pt>
                <c:pt idx="637">
                  <c:v>0.94263688782419552</c:v>
                </c:pt>
                <c:pt idx="638">
                  <c:v>0.94278461439029138</c:v>
                </c:pt>
                <c:pt idx="639">
                  <c:v>0.94293160397263576</c:v>
                </c:pt>
                <c:pt idx="640">
                  <c:v>0.94307786195844867</c:v>
                </c:pt>
                <c:pt idx="641">
                  <c:v>0.94322339368345798</c:v>
                </c:pt>
                <c:pt idx="642">
                  <c:v>0.94336820443250402</c:v>
                </c:pt>
                <c:pt idx="643">
                  <c:v>0.9435122994401357</c:v>
                </c:pt>
                <c:pt idx="644">
                  <c:v>0.94365568389119858</c:v>
                </c:pt>
                <c:pt idx="645">
                  <c:v>0.94379836292141472</c:v>
                </c:pt>
                <c:pt idx="646">
                  <c:v>0.94394034161795459</c:v>
                </c:pt>
                <c:pt idx="647">
                  <c:v>0.94408162502000126</c:v>
                </c:pt>
                <c:pt idx="648">
                  <c:v>0.94422221811930629</c:v>
                </c:pt>
                <c:pt idx="649">
                  <c:v>0.94436212586073875</c:v>
                </c:pt>
                <c:pt idx="650">
                  <c:v>0.94450135314282635</c:v>
                </c:pt>
                <c:pt idx="651">
                  <c:v>0.94463990481828897</c:v>
                </c:pt>
                <c:pt idx="652">
                  <c:v>0.9447777856945655</c:v>
                </c:pt>
                <c:pt idx="653">
                  <c:v>0.94491500053433308</c:v>
                </c:pt>
                <c:pt idx="654">
                  <c:v>0.94505155405601948</c:v>
                </c:pt>
                <c:pt idx="655">
                  <c:v>0.94518745093430845</c:v>
                </c:pt>
                <c:pt idx="656">
                  <c:v>0.94532269580063821</c:v>
                </c:pt>
                <c:pt idx="657">
                  <c:v>0.94545729324369376</c:v>
                </c:pt>
                <c:pt idx="658">
                  <c:v>0.94559124780989157</c:v>
                </c:pt>
                <c:pt idx="659">
                  <c:v>0.94572456400385874</c:v>
                </c:pt>
                <c:pt idx="660">
                  <c:v>0.94585724628890511</c:v>
                </c:pt>
                <c:pt idx="661">
                  <c:v>0.94598929908748952</c:v>
                </c:pt>
                <c:pt idx="662">
                  <c:v>0.94612072678167947</c:v>
                </c:pt>
                <c:pt idx="663">
                  <c:v>0.94625153371360482</c:v>
                </c:pt>
                <c:pt idx="664">
                  <c:v>0.9463817241859056</c:v>
                </c:pt>
                <c:pt idx="665">
                  <c:v>0.94651130246217352</c:v>
                </c:pt>
                <c:pt idx="666">
                  <c:v>0.94664027276738827</c:v>
                </c:pt>
                <c:pt idx="667">
                  <c:v>0.9467686392883472</c:v>
                </c:pt>
                <c:pt idx="668">
                  <c:v>0.94689640617409021</c:v>
                </c:pt>
                <c:pt idx="669">
                  <c:v>0.94702357753631827</c:v>
                </c:pt>
                <c:pt idx="670">
                  <c:v>0.94715015744980735</c:v>
                </c:pt>
                <c:pt idx="671">
                  <c:v>0.94727614995281584</c:v>
                </c:pt>
                <c:pt idx="672">
                  <c:v>0.94740155904748768</c:v>
                </c:pt>
                <c:pt idx="673">
                  <c:v>0.94752638870024952</c:v>
                </c:pt>
                <c:pt idx="674">
                  <c:v>0.94765064284220302</c:v>
                </c:pt>
                <c:pt idx="675">
                  <c:v>0.94777432536951201</c:v>
                </c:pt>
                <c:pt idx="676">
                  <c:v>0.94789744014378474</c:v>
                </c:pt>
                <c:pt idx="677">
                  <c:v>0.94801999099245082</c:v>
                </c:pt>
                <c:pt idx="678">
                  <c:v>0.94814198170913366</c:v>
                </c:pt>
                <c:pt idx="679">
                  <c:v>0.94826341605401809</c:v>
                </c:pt>
                <c:pt idx="680">
                  <c:v>0.94838429775421307</c:v>
                </c:pt>
                <c:pt idx="681">
                  <c:v>0.94850463050410982</c:v>
                </c:pt>
                <c:pt idx="682">
                  <c:v>0.94862441796573527</c:v>
                </c:pt>
                <c:pt idx="683">
                  <c:v>0.94874366376910135</c:v>
                </c:pt>
                <c:pt idx="684">
                  <c:v>0.94886237151254926</c:v>
                </c:pt>
                <c:pt idx="685">
                  <c:v>0.94898054476308991</c:v>
                </c:pt>
                <c:pt idx="686">
                  <c:v>0.94909818705673954</c:v>
                </c:pt>
                <c:pt idx="687">
                  <c:v>0.94921530189885162</c:v>
                </c:pt>
                <c:pt idx="688">
                  <c:v>0.94933189276444396</c:v>
                </c:pt>
                <c:pt idx="689">
                  <c:v>0.9494479630985222</c:v>
                </c:pt>
                <c:pt idx="690">
                  <c:v>0.94956351631639879</c:v>
                </c:pt>
                <c:pt idx="691">
                  <c:v>0.9496785558040084</c:v>
                </c:pt>
                <c:pt idx="692">
                  <c:v>0.94979308491821901</c:v>
                </c:pt>
                <c:pt idx="693">
                  <c:v>0.94990710698713909</c:v>
                </c:pt>
                <c:pt idx="694">
                  <c:v>0.95002062531042131</c:v>
                </c:pt>
                <c:pt idx="695">
                  <c:v>0.95013364315956206</c:v>
                </c:pt>
                <c:pt idx="696">
                  <c:v>0.95024616377819737</c:v>
                </c:pt>
                <c:pt idx="697">
                  <c:v>0.95035819038239533</c:v>
                </c:pt>
                <c:pt idx="698">
                  <c:v>0.95046972616094461</c:v>
                </c:pt>
                <c:pt idx="699">
                  <c:v>0.95058077427563936</c:v>
                </c:pt>
                <c:pt idx="700">
                  <c:v>0.9506913378615609</c:v>
                </c:pt>
                <c:pt idx="701">
                  <c:v>0.95080142002735579</c:v>
                </c:pt>
                <c:pt idx="702">
                  <c:v>0.95091102385551041</c:v>
                </c:pt>
                <c:pt idx="703">
                  <c:v>0.95102015240262217</c:v>
                </c:pt>
                <c:pt idx="704">
                  <c:v>0.95112880869966743</c:v>
                </c:pt>
                <c:pt idx="705">
                  <c:v>0.95123699575226617</c:v>
                </c:pt>
                <c:pt idx="706">
                  <c:v>0.95134471654094321</c:v>
                </c:pt>
                <c:pt idx="707">
                  <c:v>0.9514519740213867</c:v>
                </c:pt>
                <c:pt idx="708">
                  <c:v>0.95155877112470288</c:v>
                </c:pt>
                <c:pt idx="709">
                  <c:v>0.95166511075766813</c:v>
                </c:pt>
                <c:pt idx="710">
                  <c:v>0.95177099580297808</c:v>
                </c:pt>
                <c:pt idx="711">
                  <c:v>0.95187642911949311</c:v>
                </c:pt>
                <c:pt idx="712">
                  <c:v>0.95198141354248145</c:v>
                </c:pt>
                <c:pt idx="713">
                  <c:v>0.95208595188385925</c:v>
                </c:pt>
                <c:pt idx="714">
                  <c:v>0.95219004693242748</c:v>
                </c:pt>
                <c:pt idx="715">
                  <c:v>0.95229370145410619</c:v>
                </c:pt>
                <c:pt idx="716">
                  <c:v>0.95239691819216588</c:v>
                </c:pt>
                <c:pt idx="717">
                  <c:v>0.95249969986745642</c:v>
                </c:pt>
                <c:pt idx="718">
                  <c:v>0.95260204917863256</c:v>
                </c:pt>
                <c:pt idx="719">
                  <c:v>0.9527039688023774</c:v>
                </c:pt>
                <c:pt idx="720">
                  <c:v>0.95280546139362277</c:v>
                </c:pt>
                <c:pt idx="721">
                  <c:v>0.95290652958576738</c:v>
                </c:pt>
                <c:pt idx="722">
                  <c:v>0.95300717599089202</c:v>
                </c:pt>
                <c:pt idx="723">
                  <c:v>0.95310740319997223</c:v>
                </c:pt>
                <c:pt idx="724">
                  <c:v>0.95320721378308881</c:v>
                </c:pt>
                <c:pt idx="725">
                  <c:v>0.95330661028963548</c:v>
                </c:pt>
                <c:pt idx="726">
                  <c:v>0.9534055952485242</c:v>
                </c:pt>
                <c:pt idx="727">
                  <c:v>0.95350417116838815</c:v>
                </c:pt>
                <c:pt idx="728">
                  <c:v>0.95360234053778226</c:v>
                </c:pt>
                <c:pt idx="729">
                  <c:v>0.95370010582538134</c:v>
                </c:pt>
                <c:pt idx="730">
                  <c:v>0.95379746948017607</c:v>
                </c:pt>
                <c:pt idx="731">
                  <c:v>0.9538944339316664</c:v>
                </c:pt>
                <c:pt idx="732">
                  <c:v>0.95399100159005301</c:v>
                </c:pt>
                <c:pt idx="733">
                  <c:v>0.95408717484642636</c:v>
                </c:pt>
                <c:pt idx="734">
                  <c:v>0.95418295607295378</c:v>
                </c:pt>
                <c:pt idx="735">
                  <c:v>0.95427834762306385</c:v>
                </c:pt>
                <c:pt idx="736">
                  <c:v>0.95437335183162919</c:v>
                </c:pt>
                <c:pt idx="737">
                  <c:v>0.95446797101514713</c:v>
                </c:pt>
                <c:pt idx="738">
                  <c:v>0.95456220747191778</c:v>
                </c:pt>
                <c:pt idx="739">
                  <c:v>0.95465606348222065</c:v>
                </c:pt>
                <c:pt idx="740">
                  <c:v>0.95474954130848866</c:v>
                </c:pt>
                <c:pt idx="741">
                  <c:v>0.95484264319548096</c:v>
                </c:pt>
                <c:pt idx="742">
                  <c:v>0.9549353713704527</c:v>
                </c:pt>
                <c:pt idx="743">
                  <c:v>0.95502772804332392</c:v>
                </c:pt>
                <c:pt idx="744">
                  <c:v>0.95511971540684582</c:v>
                </c:pt>
                <c:pt idx="745">
                  <c:v>0.95521133563676541</c:v>
                </c:pt>
                <c:pt idx="746">
                  <c:v>0.9553025908919881</c:v>
                </c:pt>
                <c:pt idx="747">
                  <c:v>0.95539348331473872</c:v>
                </c:pt>
                <c:pt idx="748">
                  <c:v>0.95548401503072056</c:v>
                </c:pt>
                <c:pt idx="749">
                  <c:v>0.95557418814927242</c:v>
                </c:pt>
                <c:pt idx="750">
                  <c:v>0.95566400476352442</c:v>
                </c:pt>
                <c:pt idx="751">
                  <c:v>0.95575346695055152</c:v>
                </c:pt>
                <c:pt idx="752">
                  <c:v>0.9558425767715254</c:v>
                </c:pt>
                <c:pt idx="753">
                  <c:v>0.955931336271865</c:v>
                </c:pt>
                <c:pt idx="754">
                  <c:v>0.95601974748138496</c:v>
                </c:pt>
                <c:pt idx="755">
                  <c:v>0.95610781241444276</c:v>
                </c:pt>
                <c:pt idx="756">
                  <c:v>0.95619553307008365</c:v>
                </c:pt>
                <c:pt idx="757">
                  <c:v>0.95628291143218458</c:v>
                </c:pt>
                <c:pt idx="758">
                  <c:v>0.9563699494695963</c:v>
                </c:pt>
                <c:pt idx="759">
                  <c:v>0.95645664913628381</c:v>
                </c:pt>
                <c:pt idx="760">
                  <c:v>0.95654301237146522</c:v>
                </c:pt>
                <c:pt idx="761">
                  <c:v>0.95662904109974933</c:v>
                </c:pt>
                <c:pt idx="762">
                  <c:v>0.95671473723127132</c:v>
                </c:pt>
                <c:pt idx="763">
                  <c:v>0.95680010266182725</c:v>
                </c:pt>
                <c:pt idx="764">
                  <c:v>0.95688513927300689</c:v>
                </c:pt>
                <c:pt idx="765">
                  <c:v>0.95696984893232528</c:v>
                </c:pt>
                <c:pt idx="766">
                  <c:v>0.95705423349335261</c:v>
                </c:pt>
                <c:pt idx="767">
                  <c:v>0.95713829479584278</c:v>
                </c:pt>
                <c:pt idx="768">
                  <c:v>0.95722203466586064</c:v>
                </c:pt>
                <c:pt idx="769">
                  <c:v>0.95730545491590791</c:v>
                </c:pt>
                <c:pt idx="770">
                  <c:v>0.95738855734504713</c:v>
                </c:pt>
                <c:pt idx="771">
                  <c:v>0.95747134373902532</c:v>
                </c:pt>
                <c:pt idx="772">
                  <c:v>0.95755381587039512</c:v>
                </c:pt>
                <c:pt idx="773">
                  <c:v>0.95763597549863555</c:v>
                </c:pt>
                <c:pt idx="774">
                  <c:v>0.95771782437027098</c:v>
                </c:pt>
                <c:pt idx="775">
                  <c:v>0.95779936421898904</c:v>
                </c:pt>
                <c:pt idx="776">
                  <c:v>0.95788059676575688</c:v>
                </c:pt>
                <c:pt idx="777">
                  <c:v>0.95796152371893684</c:v>
                </c:pt>
                <c:pt idx="778">
                  <c:v>0.95804214677440003</c:v>
                </c:pt>
                <c:pt idx="779">
                  <c:v>0.95812246761563957</c:v>
                </c:pt>
                <c:pt idx="780">
                  <c:v>0.95820248791388196</c:v>
                </c:pt>
                <c:pt idx="781">
                  <c:v>0.95828220932819741</c:v>
                </c:pt>
                <c:pt idx="782">
                  <c:v>0.95836163350560932</c:v>
                </c:pt>
                <c:pt idx="783">
                  <c:v>0.9584407620812021</c:v>
                </c:pt>
                <c:pt idx="784">
                  <c:v>0.95851959667822828</c:v>
                </c:pt>
                <c:pt idx="785">
                  <c:v>0.95859813890821421</c:v>
                </c:pt>
                <c:pt idx="786">
                  <c:v>0.95867639037106467</c:v>
                </c:pt>
                <c:pt idx="787">
                  <c:v>0.95875435265516629</c:v>
                </c:pt>
                <c:pt idx="788">
                  <c:v>0.95883202733749029</c:v>
                </c:pt>
                <c:pt idx="789">
                  <c:v>0.95890941598369372</c:v>
                </c:pt>
                <c:pt idx="790">
                  <c:v>0.95898652014821972</c:v>
                </c:pt>
                <c:pt idx="791">
                  <c:v>0.95906334137439675</c:v>
                </c:pt>
                <c:pt idx="792">
                  <c:v>0.95913988119453675</c:v>
                </c:pt>
                <c:pt idx="793">
                  <c:v>0.95921614113003251</c:v>
                </c:pt>
                <c:pt idx="794">
                  <c:v>0.95929212269145359</c:v>
                </c:pt>
                <c:pt idx="795">
                  <c:v>0.95936782737864157</c:v>
                </c:pt>
                <c:pt idx="796">
                  <c:v>0.95944325668080421</c:v>
                </c:pt>
                <c:pt idx="797">
                  <c:v>0.9595184120766086</c:v>
                </c:pt>
                <c:pt idx="798">
                  <c:v>0.95959329503427337</c:v>
                </c:pt>
                <c:pt idx="799">
                  <c:v>0.95966790701165994</c:v>
                </c:pt>
                <c:pt idx="800">
                  <c:v>0.95974224945636277</c:v>
                </c:pt>
                <c:pt idx="801">
                  <c:v>0.95981632380579873</c:v>
                </c:pt>
                <c:pt idx="802">
                  <c:v>0.95989013148729563</c:v>
                </c:pt>
                <c:pt idx="803">
                  <c:v>0.95996367391817972</c:v>
                </c:pt>
                <c:pt idx="804">
                  <c:v>0.96003695250586207</c:v>
                </c:pt>
                <c:pt idx="805">
                  <c:v>0.96010996864792475</c:v>
                </c:pt>
                <c:pt idx="806">
                  <c:v>0.96018272373220515</c:v>
                </c:pt>
                <c:pt idx="807">
                  <c:v>0.9602552191368805</c:v>
                </c:pt>
                <c:pt idx="808">
                  <c:v>0.96032745623055071</c:v>
                </c:pt>
                <c:pt idx="809">
                  <c:v>0.9603994363723205</c:v>
                </c:pt>
                <c:pt idx="810">
                  <c:v>0.96047116091188112</c:v>
                </c:pt>
                <c:pt idx="811">
                  <c:v>0.96054263118959082</c:v>
                </c:pt>
                <c:pt idx="812">
                  <c:v>0.96061384853655463</c:v>
                </c:pt>
                <c:pt idx="813">
                  <c:v>0.96068481427470331</c:v>
                </c:pt>
                <c:pt idx="814">
                  <c:v>0.96075552971687161</c:v>
                </c:pt>
                <c:pt idx="815">
                  <c:v>0.9608259961668757</c:v>
                </c:pt>
                <c:pt idx="816">
                  <c:v>0.96089621491958943</c:v>
                </c:pt>
                <c:pt idx="817">
                  <c:v>0.96096618726102068</c:v>
                </c:pt>
                <c:pt idx="818">
                  <c:v>0.96103591446838588</c:v>
                </c:pt>
                <c:pt idx="819">
                  <c:v>0.96110539781018467</c:v>
                </c:pt>
                <c:pt idx="820">
                  <c:v>0.96117463854627339</c:v>
                </c:pt>
                <c:pt idx="821">
                  <c:v>0.96124363792793788</c:v>
                </c:pt>
                <c:pt idx="822">
                  <c:v>0.96131239719796546</c:v>
                </c:pt>
                <c:pt idx="823">
                  <c:v>0.96138091759071664</c:v>
                </c:pt>
                <c:pt idx="824">
                  <c:v>0.96144920033219528</c:v>
                </c:pt>
                <c:pt idx="825">
                  <c:v>0.96151724664011895</c:v>
                </c:pt>
                <c:pt idx="826">
                  <c:v>0.96158505772398806</c:v>
                </c:pt>
                <c:pt idx="827">
                  <c:v>0.96165263478515439</c:v>
                </c:pt>
                <c:pt idx="828">
                  <c:v>0.9617199790168891</c:v>
                </c:pt>
                <c:pt idx="829">
                  <c:v>0.96178709160444975</c:v>
                </c:pt>
                <c:pt idx="830">
                  <c:v>0.96185397372514714</c:v>
                </c:pt>
                <c:pt idx="831">
                  <c:v>0.96192062654841082</c:v>
                </c:pt>
                <c:pt idx="832">
                  <c:v>0.96198705123585482</c:v>
                </c:pt>
                <c:pt idx="833">
                  <c:v>0.96205324894134181</c:v>
                </c:pt>
                <c:pt idx="834">
                  <c:v>0.96211922081104728</c:v>
                </c:pt>
                <c:pt idx="835">
                  <c:v>0.96218496798352304</c:v>
                </c:pt>
                <c:pt idx="836">
                  <c:v>0.96225049158975962</c:v>
                </c:pt>
                <c:pt idx="837">
                  <c:v>0.96231579275324852</c:v>
                </c:pt>
                <c:pt idx="838">
                  <c:v>0.96238087259004379</c:v>
                </c:pt>
                <c:pt idx="839">
                  <c:v>0.9624457322088229</c:v>
                </c:pt>
                <c:pt idx="840">
                  <c:v>0.96251037271094697</c:v>
                </c:pt>
                <c:pt idx="841">
                  <c:v>0.96257479519052047</c:v>
                </c:pt>
                <c:pt idx="842">
                  <c:v>0.96263900073445063</c:v>
                </c:pt>
                <c:pt idx="843">
                  <c:v>0.96270299042250573</c:v>
                </c:pt>
                <c:pt idx="844">
                  <c:v>0.96276676532737326</c:v>
                </c:pt>
                <c:pt idx="845">
                  <c:v>0.96283032651471723</c:v>
                </c:pt>
                <c:pt idx="846">
                  <c:v>0.9628936750432352</c:v>
                </c:pt>
                <c:pt idx="847">
                  <c:v>0.96295681196471461</c:v>
                </c:pt>
                <c:pt idx="848">
                  <c:v>0.96301973832408838</c:v>
                </c:pt>
                <c:pt idx="849">
                  <c:v>0.96308245515949042</c:v>
                </c:pt>
                <c:pt idx="850">
                  <c:v>0.96314496350231038</c:v>
                </c:pt>
                <c:pt idx="851">
                  <c:v>0.96320726437724768</c:v>
                </c:pt>
                <c:pt idx="852">
                  <c:v>0.96326935880236531</c:v>
                </c:pt>
                <c:pt idx="853">
                  <c:v>0.96333124778914292</c:v>
                </c:pt>
                <c:pt idx="854">
                  <c:v>0.96339293234252965</c:v>
                </c:pt>
                <c:pt idx="855">
                  <c:v>0.96345441346099614</c:v>
                </c:pt>
                <c:pt idx="856">
                  <c:v>0.9635156921365865</c:v>
                </c:pt>
                <c:pt idx="857">
                  <c:v>0.96357676935496905</c:v>
                </c:pt>
                <c:pt idx="858">
                  <c:v>0.9636376460954873</c:v>
                </c:pt>
                <c:pt idx="859">
                  <c:v>0.9636983233312103</c:v>
                </c:pt>
                <c:pt idx="860">
                  <c:v>0.96375880202898212</c:v>
                </c:pt>
                <c:pt idx="861">
                  <c:v>0.96381908314947118</c:v>
                </c:pt>
                <c:pt idx="862">
                  <c:v>0.96387916764721915</c:v>
                </c:pt>
                <c:pt idx="863">
                  <c:v>0.96393905647068934</c:v>
                </c:pt>
                <c:pt idx="864">
                  <c:v>0.96399875056231454</c:v>
                </c:pt>
                <c:pt idx="865">
                  <c:v>0.96405825085854446</c:v>
                </c:pt>
                <c:pt idx="866">
                  <c:v>0.96411755828989276</c:v>
                </c:pt>
                <c:pt idx="867">
                  <c:v>0.9641766737809836</c:v>
                </c:pt>
                <c:pt idx="868">
                  <c:v>0.9642355982505979</c:v>
                </c:pt>
                <c:pt idx="869">
                  <c:v>0.96429433261171882</c:v>
                </c:pt>
                <c:pt idx="870">
                  <c:v>0.96435287777157719</c:v>
                </c:pt>
                <c:pt idx="871">
                  <c:v>0.96441123463169642</c:v>
                </c:pt>
                <c:pt idx="872">
                  <c:v>0.96446940408793691</c:v>
                </c:pt>
                <c:pt idx="873">
                  <c:v>0.96452738703053986</c:v>
                </c:pt>
                <c:pt idx="874">
                  <c:v>0.96458518434417129</c:v>
                </c:pt>
                <c:pt idx="875">
                  <c:v>0.96464279690796484</c:v>
                </c:pt>
                <c:pt idx="876">
                  <c:v>0.96470022559556512</c:v>
                </c:pt>
                <c:pt idx="877">
                  <c:v>0.96475747127516953</c:v>
                </c:pt>
                <c:pt idx="878">
                  <c:v>0.9648145348095708</c:v>
                </c:pt>
                <c:pt idx="879">
                  <c:v>0.96487141705619839</c:v>
                </c:pt>
                <c:pt idx="880">
                  <c:v>0.96492811886715968</c:v>
                </c:pt>
                <c:pt idx="881">
                  <c:v>0.96498464108928128</c:v>
                </c:pt>
                <c:pt idx="882">
                  <c:v>0.965040984564149</c:v>
                </c:pt>
                <c:pt idx="883">
                  <c:v>0.96509715012814856</c:v>
                </c:pt>
                <c:pt idx="884">
                  <c:v>0.96515313861250485</c:v>
                </c:pt>
                <c:pt idx="885">
                  <c:v>0.96520895084332159</c:v>
                </c:pt>
                <c:pt idx="886">
                  <c:v>0.9652645876416206</c:v>
                </c:pt>
                <c:pt idx="887">
                  <c:v>0.96532004982338016</c:v>
                </c:pt>
                <c:pt idx="888">
                  <c:v>0.96537533819957355</c:v>
                </c:pt>
                <c:pt idx="889">
                  <c:v>0.96543045357620694</c:v>
                </c:pt>
                <c:pt idx="890">
                  <c:v>0.96548539675435729</c:v>
                </c:pt>
                <c:pt idx="891">
                  <c:v>0.96554016853020952</c:v>
                </c:pt>
                <c:pt idx="892">
                  <c:v>0.9655947696950935</c:v>
                </c:pt>
                <c:pt idx="893">
                  <c:v>0.96564920103552054</c:v>
                </c:pt>
                <c:pt idx="894">
                  <c:v>0.96570346333322021</c:v>
                </c:pt>
                <c:pt idx="895">
                  <c:v>0.96575755736517588</c:v>
                </c:pt>
                <c:pt idx="896">
                  <c:v>0.96581148390366056</c:v>
                </c:pt>
                <c:pt idx="897">
                  <c:v>0.96586524371627225</c:v>
                </c:pt>
                <c:pt idx="898">
                  <c:v>0.96591883756596908</c:v>
                </c:pt>
                <c:pt idx="899">
                  <c:v>0.96597226621110388</c:v>
                </c:pt>
                <c:pt idx="900">
                  <c:v>0.9660255304054588</c:v>
                </c:pt>
                <c:pt idx="901">
                  <c:v>0.96607863089827917</c:v>
                </c:pt>
                <c:pt idx="902">
                  <c:v>0.96613156843430759</c:v>
                </c:pt>
                <c:pt idx="903">
                  <c:v>0.96618434375381723</c:v>
                </c:pt>
                <c:pt idx="904">
                  <c:v>0.96623695759264516</c:v>
                </c:pt>
                <c:pt idx="905">
                  <c:v>0.96628941068222529</c:v>
                </c:pt>
                <c:pt idx="906">
                  <c:v>0.96634170374962092</c:v>
                </c:pt>
                <c:pt idx="907">
                  <c:v>0.96639383751755725</c:v>
                </c:pt>
                <c:pt idx="908">
                  <c:v>0.96644581270445307</c:v>
                </c:pt>
                <c:pt idx="909">
                  <c:v>0.96649763002445299</c:v>
                </c:pt>
                <c:pt idx="910">
                  <c:v>0.96654929018745872</c:v>
                </c:pt>
                <c:pt idx="911">
                  <c:v>0.9666007938991602</c:v>
                </c:pt>
                <c:pt idx="912">
                  <c:v>0.96665214186106685</c:v>
                </c:pt>
                <c:pt idx="913">
                  <c:v>0.96670333477053783</c:v>
                </c:pt>
                <c:pt idx="914">
                  <c:v>0.96675437332081293</c:v>
                </c:pt>
                <c:pt idx="915">
                  <c:v>0.96680525820104224</c:v>
                </c:pt>
                <c:pt idx="916">
                  <c:v>0.9668559900963164</c:v>
                </c:pt>
                <c:pt idx="917">
                  <c:v>0.96690656968769606</c:v>
                </c:pt>
                <c:pt idx="918">
                  <c:v>0.9669569976522413</c:v>
                </c:pt>
                <c:pt idx="919">
                  <c:v>0.96700727466304059</c:v>
                </c:pt>
                <c:pt idx="920">
                  <c:v>0.9670574013892399</c:v>
                </c:pt>
                <c:pt idx="921">
                  <c:v>0.9671073784960712</c:v>
                </c:pt>
                <c:pt idx="922">
                  <c:v>0.9671572066448807</c:v>
                </c:pt>
                <c:pt idx="923">
                  <c:v>0.96720688649315711</c:v>
                </c:pt>
                <c:pt idx="924">
                  <c:v>0.96725641869455947</c:v>
                </c:pt>
                <c:pt idx="925">
                  <c:v>0.96730580389894494</c:v>
                </c:pt>
                <c:pt idx="926">
                  <c:v>0.96735504275239581</c:v>
                </c:pt>
                <c:pt idx="927">
                  <c:v>0.96740413589724705</c:v>
                </c:pt>
                <c:pt idx="928">
                  <c:v>0.96745308397211316</c:v>
                </c:pt>
                <c:pt idx="929">
                  <c:v>0.96750188761191469</c:v>
                </c:pt>
                <c:pt idx="930">
                  <c:v>0.96755054744790481</c:v>
                </c:pt>
                <c:pt idx="931">
                  <c:v>0.96759906410769569</c:v>
                </c:pt>
                <c:pt idx="932">
                  <c:v>0.96764743821528432</c:v>
                </c:pt>
                <c:pt idx="933">
                  <c:v>0.96769567039107851</c:v>
                </c:pt>
                <c:pt idx="934">
                  <c:v>0.96774376125192219</c:v>
                </c:pt>
                <c:pt idx="935">
                  <c:v>0.96779171141112108</c:v>
                </c:pt>
                <c:pt idx="936">
                  <c:v>0.96783952147846775</c:v>
                </c:pt>
                <c:pt idx="937">
                  <c:v>0.96788719206026641</c:v>
                </c:pt>
                <c:pt idx="938">
                  <c:v>0.96793472375935774</c:v>
                </c:pt>
                <c:pt idx="939">
                  <c:v>0.96798211717514338</c:v>
                </c:pt>
                <c:pt idx="940">
                  <c:v>0.96802937290361035</c:v>
                </c:pt>
                <c:pt idx="941">
                  <c:v>0.9680764915373552</c:v>
                </c:pt>
                <c:pt idx="942">
                  <c:v>0.96812347366560747</c:v>
                </c:pt>
                <c:pt idx="943">
                  <c:v>0.96817031987425395</c:v>
                </c:pt>
                <c:pt idx="944">
                  <c:v>0.96821703074586196</c:v>
                </c:pt>
                <c:pt idx="945">
                  <c:v>0.96826360685970259</c:v>
                </c:pt>
                <c:pt idx="946">
                  <c:v>0.96831004879177374</c:v>
                </c:pt>
                <c:pt idx="947">
                  <c:v>0.96835635711482337</c:v>
                </c:pt>
                <c:pt idx="948">
                  <c:v>0.96840253239837193</c:v>
                </c:pt>
                <c:pt idx="949">
                  <c:v>0.96844857520873495</c:v>
                </c:pt>
                <c:pt idx="950">
                  <c:v>0.96849448610904554</c:v>
                </c:pt>
                <c:pt idx="951">
                  <c:v>0.96854026565927642</c:v>
                </c:pt>
                <c:pt idx="952">
                  <c:v>0.96858591441626185</c:v>
                </c:pt>
                <c:pt idx="953">
                  <c:v>0.96863143293371967</c:v>
                </c:pt>
                <c:pt idx="954">
                  <c:v>0.96867682176227266</c:v>
                </c:pt>
                <c:pt idx="955">
                  <c:v>0.96872208144947014</c:v>
                </c:pt>
                <c:pt idx="956">
                  <c:v>0.96876721253980924</c:v>
                </c:pt>
                <c:pt idx="957">
                  <c:v>0.96881221557475572</c:v>
                </c:pt>
                <c:pt idx="958">
                  <c:v>0.9688570910927653</c:v>
                </c:pt>
                <c:pt idx="959">
                  <c:v>0.96890183962930421</c:v>
                </c:pt>
                <c:pt idx="960">
                  <c:v>0.9689464617168696</c:v>
                </c:pt>
                <c:pt idx="961">
                  <c:v>0.96899095788501022</c:v>
                </c:pt>
                <c:pt idx="962">
                  <c:v>0.96903532866034647</c:v>
                </c:pt>
                <c:pt idx="963">
                  <c:v>0.96907957456659055</c:v>
                </c:pt>
                <c:pt idx="964">
                  <c:v>0.96912369612456639</c:v>
                </c:pt>
                <c:pt idx="965">
                  <c:v>0.96916769385222945</c:v>
                </c:pt>
                <c:pt idx="966">
                  <c:v>0.96921156826468602</c:v>
                </c:pt>
                <c:pt idx="967">
                  <c:v>0.96925531987421298</c:v>
                </c:pt>
                <c:pt idx="968">
                  <c:v>0.96929894919027704</c:v>
                </c:pt>
                <c:pt idx="969">
                  <c:v>0.96934245671955344</c:v>
                </c:pt>
                <c:pt idx="970">
                  <c:v>0.96938584296594554</c:v>
                </c:pt>
                <c:pt idx="971">
                  <c:v>0.96942910843060304</c:v>
                </c:pt>
                <c:pt idx="972">
                  <c:v>0.96947225361194111</c:v>
                </c:pt>
                <c:pt idx="973">
                  <c:v>0.96951527900565848</c:v>
                </c:pt>
                <c:pt idx="974">
                  <c:v>0.96955818510475611</c:v>
                </c:pt>
                <c:pt idx="975">
                  <c:v>0.96960097239955523</c:v>
                </c:pt>
                <c:pt idx="976">
                  <c:v>0.96964364137771542</c:v>
                </c:pt>
                <c:pt idx="977">
                  <c:v>0.96968619252425259</c:v>
                </c:pt>
                <c:pt idx="978">
                  <c:v>0.96972862632155676</c:v>
                </c:pt>
                <c:pt idx="979">
                  <c:v>0.96977094324940938</c:v>
                </c:pt>
                <c:pt idx="980">
                  <c:v>0.96981314378500139</c:v>
                </c:pt>
                <c:pt idx="981">
                  <c:v>0.96985522840295002</c:v>
                </c:pt>
                <c:pt idx="982">
                  <c:v>0.96989719757531623</c:v>
                </c:pt>
                <c:pt idx="983">
                  <c:v>0.96993905177162187</c:v>
                </c:pt>
                <c:pt idx="984">
                  <c:v>0.9699807914588664</c:v>
                </c:pt>
                <c:pt idx="985">
                  <c:v>0.97002241710154391</c:v>
                </c:pt>
                <c:pt idx="986">
                  <c:v>0.97006392916165973</c:v>
                </c:pt>
                <c:pt idx="987">
                  <c:v>0.97010532809874683</c:v>
                </c:pt>
                <c:pt idx="988">
                  <c:v>0.97014661436988225</c:v>
                </c:pt>
                <c:pt idx="989">
                  <c:v>0.97018778842970355</c:v>
                </c:pt>
                <c:pt idx="990">
                  <c:v>0.97022885073042486</c:v>
                </c:pt>
                <c:pt idx="991">
                  <c:v>0.97026980172185284</c:v>
                </c:pt>
                <c:pt idx="992">
                  <c:v>0.97031064185140259</c:v>
                </c:pt>
                <c:pt idx="993">
                  <c:v>0.97035137156411355</c:v>
                </c:pt>
                <c:pt idx="994">
                  <c:v>0.97039199130266485</c:v>
                </c:pt>
                <c:pt idx="995">
                  <c:v>0.97043250150739124</c:v>
                </c:pt>
                <c:pt idx="996">
                  <c:v>0.97047290261629815</c:v>
                </c:pt>
                <c:pt idx="997">
                  <c:v>0.97051319506507716</c:v>
                </c:pt>
                <c:pt idx="998">
                  <c:v>0.97055337928712104</c:v>
                </c:pt>
                <c:pt idx="999">
                  <c:v>0.97059345571353894</c:v>
                </c:pt>
                <c:pt idx="1000">
                  <c:v>0.97063342477317105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EED-4084-AC10-9ACC99992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4974672"/>
        <c:axId val="514971064"/>
      </c:scatterChart>
      <c:valAx>
        <c:axId val="514974672"/>
        <c:scaling>
          <c:orientation val="minMax"/>
          <c:max val="1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(generations)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971064"/>
        <c:crosses val="autoZero"/>
        <c:crossBetween val="midCat"/>
      </c:valAx>
      <c:valAx>
        <c:axId val="514971064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97467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7825896762904"/>
          <c:y val="6.4814814814814811E-2"/>
          <c:w val="0.81865507436570428"/>
          <c:h val="0.7577579284802838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'1_locus_3Alleles'!$B$1</c:f>
              <c:strCache>
                <c:ptCount val="1"/>
                <c:pt idx="0">
                  <c:v>p1t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'1_locus_3Alleles'!$A$2:$A$502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'1_locus_3Alleles'!$B$2:$B$502</c:f>
              <c:numCache>
                <c:formatCode>General</c:formatCode>
                <c:ptCount val="501"/>
                <c:pt idx="0">
                  <c:v>0.7</c:v>
                </c:pt>
                <c:pt idx="1">
                  <c:v>0.69424460431654689</c:v>
                </c:pt>
                <c:pt idx="2">
                  <c:v>0.68852400640495293</c:v>
                </c:pt>
                <c:pt idx="3">
                  <c:v>0.68284157296749015</c:v>
                </c:pt>
                <c:pt idx="4">
                  <c:v>0.67720048485859474</c:v>
                </c:pt>
                <c:pt idx="5">
                  <c:v>0.6716037350807772</c:v>
                </c:pt>
                <c:pt idx="6">
                  <c:v>0.66605412791851959</c:v>
                </c:pt>
                <c:pt idx="7">
                  <c:v>0.6605542791342166</c:v>
                </c:pt>
                <c:pt idx="8">
                  <c:v>0.6551066171454637</c:v>
                </c:pt>
                <c:pt idx="9">
                  <c:v>0.64971338509981369</c:v>
                </c:pt>
                <c:pt idx="10">
                  <c:v>0.64437664376137205</c:v>
                </c:pt>
                <c:pt idx="11">
                  <c:v>0.63909827512316963</c:v>
                </c:pt>
                <c:pt idx="12">
                  <c:v>0.63387998665998602</c:v>
                </c:pt>
                <c:pt idx="13">
                  <c:v>0.62872331613805421</c:v>
                </c:pt>
                <c:pt idx="14">
                  <c:v>0.62362963690070849</c:v>
                </c:pt>
                <c:pt idx="15">
                  <c:v>0.618600163552391</c:v>
                </c:pt>
                <c:pt idx="16">
                  <c:v>0.61363595796737358</c:v>
                </c:pt>
                <c:pt idx="17">
                  <c:v>0.60873793555394784</c:v>
                </c:pt>
                <c:pt idx="18">
                  <c:v>0.60390687170954993</c:v>
                </c:pt>
                <c:pt idx="19">
                  <c:v>0.59914340840722757</c:v>
                </c:pt>
                <c:pt idx="20">
                  <c:v>0.59444806085890911</c:v>
                </c:pt>
                <c:pt idx="21">
                  <c:v>0.58982122420600691</c:v>
                </c:pt>
                <c:pt idx="22">
                  <c:v>0.58526318019292578</c:v>
                </c:pt>
                <c:pt idx="23">
                  <c:v>0.58077410378395544</c:v>
                </c:pt>
                <c:pt idx="24">
                  <c:v>0.57635406968878145</c:v>
                </c:pt>
                <c:pt idx="25">
                  <c:v>0.57200305876639179</c:v>
                </c:pt>
                <c:pt idx="26">
                  <c:v>0.56772096428145424</c:v>
                </c:pt>
                <c:pt idx="27">
                  <c:v>0.56350759799128269</c:v>
                </c:pt>
                <c:pt idx="28">
                  <c:v>0.55936269604526401</c:v>
                </c:pt>
                <c:pt idx="29">
                  <c:v>0.55528592468208859</c:v>
                </c:pt>
                <c:pt idx="30">
                  <c:v>0.55127688571330036</c:v>
                </c:pt>
                <c:pt idx="31">
                  <c:v>0.54733512178457167</c:v>
                </c:pt>
                <c:pt idx="32">
                  <c:v>0.54346012140870592</c:v>
                </c:pt>
                <c:pt idx="33">
                  <c:v>0.53965132376669778</c:v>
                </c:pt>
                <c:pt idx="34">
                  <c:v>0.53590812327524007</c:v>
                </c:pt>
                <c:pt idx="35">
                  <c:v>0.53222987392088206</c:v>
                </c:pt>
                <c:pt idx="36">
                  <c:v>0.52861589336261394</c:v>
                </c:pt>
                <c:pt idx="37">
                  <c:v>0.52506546680601451</c:v>
                </c:pt>
                <c:pt idx="38">
                  <c:v>0.52157785065325002</c:v>
                </c:pt>
                <c:pt idx="39">
                  <c:v>0.51815227593418156</c:v>
                </c:pt>
                <c:pt idx="40">
                  <c:v>0.5147879515246373</c:v>
                </c:pt>
                <c:pt idx="41">
                  <c:v>0.51148406715854822</c:v>
                </c:pt>
                <c:pt idx="42">
                  <c:v>0.50823979624115601</c:v>
                </c:pt>
                <c:pt idx="43">
                  <c:v>0.50505429847088046</c:v>
                </c:pt>
                <c:pt idx="44">
                  <c:v>0.50192672227771007</c:v>
                </c:pt>
                <c:pt idx="45">
                  <c:v>0.49885620708615541</c:v>
                </c:pt>
                <c:pt idx="46">
                  <c:v>0.49584188541089708</c:v>
                </c:pt>
                <c:pt idx="47">
                  <c:v>0.49288288479327913</c:v>
                </c:pt>
                <c:pt idx="48">
                  <c:v>0.48997832958675752</c:v>
                </c:pt>
                <c:pt idx="49">
                  <c:v>0.48712734259931195</c:v>
                </c:pt>
                <c:pt idx="50">
                  <c:v>0.48432904660069398</c:v>
                </c:pt>
                <c:pt idx="51">
                  <c:v>0.48158256570219976</c:v>
                </c:pt>
                <c:pt idx="52">
                  <c:v>0.47888702661645022</c:v>
                </c:pt>
                <c:pt idx="53">
                  <c:v>0.47624155980442812</c:v>
                </c:pt>
                <c:pt idx="54">
                  <c:v>0.47364530051676623</c:v>
                </c:pt>
                <c:pt idx="55">
                  <c:v>0.47109738973602061</c:v>
                </c:pt>
                <c:pt idx="56">
                  <c:v>0.46859697502638115</c:v>
                </c:pt>
                <c:pt idx="57">
                  <c:v>0.46614321129699426</c:v>
                </c:pt>
                <c:pt idx="58">
                  <c:v>0.46373526148478544</c:v>
                </c:pt>
                <c:pt idx="59">
                  <c:v>0.4613722971623857</c:v>
                </c:pt>
                <c:pt idx="60">
                  <c:v>0.45905349907647935</c:v>
                </c:pt>
                <c:pt idx="61">
                  <c:v>0.45677805762161527</c:v>
                </c:pt>
                <c:pt idx="62">
                  <c:v>0.45454517325424659</c:v>
                </c:pt>
                <c:pt idx="63">
                  <c:v>0.45235405685149616</c:v>
                </c:pt>
                <c:pt idx="64">
                  <c:v>0.45020393001888803</c:v>
                </c:pt>
                <c:pt idx="65">
                  <c:v>0.44809402535102866</c:v>
                </c:pt>
                <c:pt idx="66">
                  <c:v>0.44602358664898462</c:v>
                </c:pt>
                <c:pt idx="67">
                  <c:v>0.44399186909786725</c:v>
                </c:pt>
                <c:pt idx="68">
                  <c:v>0.44199813940791199</c:v>
                </c:pt>
                <c:pt idx="69">
                  <c:v>0.44004167592212801</c:v>
                </c:pt>
                <c:pt idx="70">
                  <c:v>0.43812176869339081</c:v>
                </c:pt>
                <c:pt idx="71">
                  <c:v>0.43623771953365575</c:v>
                </c:pt>
                <c:pt idx="72">
                  <c:v>0.43438884203778888</c:v>
                </c:pt>
                <c:pt idx="73">
                  <c:v>0.43257446158433766</c:v>
                </c:pt>
                <c:pt idx="74">
                  <c:v>0.43079391531539984</c:v>
                </c:pt>
                <c:pt idx="75">
                  <c:v>0.42904655209759446</c:v>
                </c:pt>
                <c:pt idx="76">
                  <c:v>0.42733173246599337</c:v>
                </c:pt>
                <c:pt idx="77">
                  <c:v>0.42564882855273428</c:v>
                </c:pt>
                <c:pt idx="78">
                  <c:v>0.42399722400190776</c:v>
                </c:pt>
                <c:pt idx="79">
                  <c:v>0.42237631387219049</c:v>
                </c:pt>
                <c:pt idx="80">
                  <c:v>0.42078550452858271</c:v>
                </c:pt>
                <c:pt idx="81">
                  <c:v>0.41922421352450329</c:v>
                </c:pt>
                <c:pt idx="82">
                  <c:v>0.41769186947539655</c:v>
                </c:pt>
                <c:pt idx="83">
                  <c:v>0.41618791192491161</c:v>
                </c:pt>
                <c:pt idx="84">
                  <c:v>0.41471179120463092</c:v>
                </c:pt>
                <c:pt idx="85">
                  <c:v>0.41326296828824227</c:v>
                </c:pt>
                <c:pt idx="86">
                  <c:v>0.41184091464097583</c:v>
                </c:pt>
                <c:pt idx="87">
                  <c:v>0.41044511206505668</c:v>
                </c:pt>
                <c:pt idx="88">
                  <c:v>0.40907505254185966</c:v>
                </c:pt>
                <c:pt idx="89">
                  <c:v>0.40773023807139397</c:v>
                </c:pt>
                <c:pt idx="90">
                  <c:v>0.40641018050968819</c:v>
                </c:pt>
                <c:pt idx="91">
                  <c:v>0.40511440140459504</c:v>
                </c:pt>
                <c:pt idx="92">
                  <c:v>0.40384243183049001</c:v>
                </c:pt>
                <c:pt idx="93">
                  <c:v>0.40259381222228946</c:v>
                </c:pt>
                <c:pt idx="94">
                  <c:v>0.40136809220917813</c:v>
                </c:pt>
                <c:pt idx="95">
                  <c:v>0.40016483044839374</c:v>
                </c:pt>
                <c:pt idx="96">
                  <c:v>0.3989835944593853</c:v>
                </c:pt>
                <c:pt idx="97">
                  <c:v>0.39782396045862778</c:v>
                </c:pt>
                <c:pt idx="98">
                  <c:v>0.39668551319534656</c:v>
                </c:pt>
                <c:pt idx="99">
                  <c:v>0.39556784578837895</c:v>
                </c:pt>
                <c:pt idx="100">
                  <c:v>0.39447055956437355</c:v>
                </c:pt>
                <c:pt idx="101">
                  <c:v>0.39339326389750767</c:v>
                </c:pt>
                <c:pt idx="102">
                  <c:v>0.39233557605087815</c:v>
                </c:pt>
                <c:pt idx="103">
                  <c:v>0.39129712101970721</c:v>
                </c:pt>
                <c:pt idx="104">
                  <c:v>0.39027753137648102</c:v>
                </c:pt>
                <c:pt idx="105">
                  <c:v>0.3892764471181287</c:v>
                </c:pt>
                <c:pt idx="106">
                  <c:v>0.38829351551532865</c:v>
                </c:pt>
                <c:pt idx="107">
                  <c:v>0.38732839096402139</c:v>
                </c:pt>
                <c:pt idx="108">
                  <c:v>0.38638073483919133</c:v>
                </c:pt>
                <c:pt idx="109">
                  <c:v>0.38545021535097157</c:v>
                </c:pt>
                <c:pt idx="110">
                  <c:v>0.38453650740311301</c:v>
                </c:pt>
                <c:pt idx="111">
                  <c:v>0.38363929245385331</c:v>
                </c:pt>
                <c:pt idx="112">
                  <c:v>0.38275825837920963</c:v>
                </c:pt>
                <c:pt idx="113">
                  <c:v>0.38189309933871268</c:v>
                </c:pt>
                <c:pt idx="114">
                  <c:v>0.38104351564359407</c:v>
                </c:pt>
                <c:pt idx="115">
                  <c:v>0.38020921362742965</c:v>
                </c:pt>
                <c:pt idx="116">
                  <c:v>0.3793899055192394</c:v>
                </c:pt>
                <c:pt idx="117">
                  <c:v>0.37858530931903761</c:v>
                </c:pt>
                <c:pt idx="118">
                  <c:v>0.37779514867582209</c:v>
                </c:pt>
                <c:pt idx="119">
                  <c:v>0.37701915276798909</c:v>
                </c:pt>
                <c:pt idx="120">
                  <c:v>0.37625705618615524</c:v>
                </c:pt>
                <c:pt idx="121">
                  <c:v>0.37550859881836535</c:v>
                </c:pt>
                <c:pt idx="122">
                  <c:v>0.37477352573766298</c:v>
                </c:pt>
                <c:pt idx="123">
                  <c:v>0.37405158709199626</c:v>
                </c:pt>
                <c:pt idx="124">
                  <c:v>0.37334253799643163</c:v>
                </c:pt>
                <c:pt idx="125">
                  <c:v>0.37264613842764438</c:v>
                </c:pt>
                <c:pt idx="126">
                  <c:v>0.37196215312065428</c:v>
                </c:pt>
                <c:pt idx="127">
                  <c:v>0.37129035146777351</c:v>
                </c:pt>
                <c:pt idx="128">
                  <c:v>0.37063050741973208</c:v>
                </c:pt>
                <c:pt idx="129">
                  <c:v>0.369982399388945</c:v>
                </c:pt>
                <c:pt idx="130">
                  <c:v>0.36934581015488632</c:v>
                </c:pt>
                <c:pt idx="131">
                  <c:v>0.3687205267715315</c:v>
                </c:pt>
                <c:pt idx="132">
                  <c:v>0.36810634047683288</c:v>
                </c:pt>
                <c:pt idx="133">
                  <c:v>0.36750304660418937</c:v>
                </c:pt>
                <c:pt idx="134">
                  <c:v>0.36691044449587262</c:v>
                </c:pt>
                <c:pt idx="135">
                  <c:v>0.36632833741837273</c:v>
                </c:pt>
                <c:pt idx="136">
                  <c:v>0.36575653247962447</c:v>
                </c:pt>
                <c:pt idx="137">
                  <c:v>0.36519484054807738</c:v>
                </c:pt>
                <c:pt idx="138">
                  <c:v>0.36464307617357045</c:v>
                </c:pt>
                <c:pt idx="139">
                  <c:v>0.36410105750997573</c:v>
                </c:pt>
                <c:pt idx="140">
                  <c:v>0.36356860623957249</c:v>
                </c:pt>
                <c:pt idx="141">
                  <c:v>0.36304554749911461</c:v>
                </c:pt>
                <c:pt idx="142">
                  <c:v>0.36253170980755661</c:v>
                </c:pt>
                <c:pt idx="143">
                  <c:v>0.36202692499540007</c:v>
                </c:pt>
                <c:pt idx="144">
                  <c:v>0.36153102813562554</c:v>
                </c:pt>
                <c:pt idx="145">
                  <c:v>0.36104385747617607</c:v>
                </c:pt>
                <c:pt idx="146">
                  <c:v>0.36056525437395509</c:v>
                </c:pt>
                <c:pt idx="147">
                  <c:v>0.36009506323030693</c:v>
                </c:pt>
                <c:pt idx="148">
                  <c:v>0.35963313142794456</c:v>
                </c:pt>
                <c:pt idx="149">
                  <c:v>0.35917930926929326</c:v>
                </c:pt>
                <c:pt idx="150">
                  <c:v>0.35873344991621603</c:v>
                </c:pt>
                <c:pt idx="151">
                  <c:v>0.35829540933109005</c:v>
                </c:pt>
                <c:pt idx="152">
                  <c:v>0.35786504621920251</c:v>
                </c:pt>
                <c:pt idx="153">
                  <c:v>0.35744222197243497</c:v>
                </c:pt>
                <c:pt idx="154">
                  <c:v>0.3570268006142065</c:v>
                </c:pt>
                <c:pt idx="155">
                  <c:v>0.35661864874564625</c:v>
                </c:pt>
                <c:pt idx="156">
                  <c:v>0.35621763549296598</c:v>
                </c:pt>
                <c:pt idx="157">
                  <c:v>0.35582363245600496</c:v>
                </c:pt>
                <c:pt idx="158">
                  <c:v>0.35543651365791917</c:v>
                </c:pt>
                <c:pt idx="159">
                  <c:v>0.35505615549598812</c:v>
                </c:pt>
                <c:pt idx="160">
                  <c:v>0.35468243669351229</c:v>
                </c:pt>
                <c:pt idx="161">
                  <c:v>0.35431523825277633</c:v>
                </c:pt>
                <c:pt idx="162">
                  <c:v>0.3539544434090513</c:v>
                </c:pt>
                <c:pt idx="163">
                  <c:v>0.35359993758561276</c:v>
                </c:pt>
                <c:pt idx="164">
                  <c:v>0.35325160834974934</c:v>
                </c:pt>
                <c:pt idx="165">
                  <c:v>0.35290934536973945</c:v>
                </c:pt>
                <c:pt idx="166">
                  <c:v>0.35257304037277171</c:v>
                </c:pt>
                <c:pt idx="167">
                  <c:v>0.35224258710378797</c:v>
                </c:pt>
                <c:pt idx="168">
                  <c:v>0.35191788128522605</c:v>
                </c:pt>
                <c:pt idx="169">
                  <c:v>0.35159882057764141</c:v>
                </c:pt>
                <c:pt idx="170">
                  <c:v>0.35128530454118634</c:v>
                </c:pt>
                <c:pt idx="171">
                  <c:v>0.35097723459792662</c:v>
                </c:pt>
                <c:pt idx="172">
                  <c:v>0.35067451399497623</c:v>
                </c:pt>
                <c:pt idx="173">
                  <c:v>0.35037704776842926</c:v>
                </c:pt>
                <c:pt idx="174">
                  <c:v>0.35008474270807177</c:v>
                </c:pt>
                <c:pt idx="175">
                  <c:v>0.34979750732285408</c:v>
                </c:pt>
                <c:pt idx="176">
                  <c:v>0.34951525180710596</c:v>
                </c:pt>
                <c:pt idx="177">
                  <c:v>0.34923788800747707</c:v>
                </c:pt>
                <c:pt idx="178">
                  <c:v>0.34896532939058528</c:v>
                </c:pt>
                <c:pt idx="179">
                  <c:v>0.3486974910113565</c:v>
                </c:pt>
                <c:pt idx="180">
                  <c:v>0.34843428948204008</c:v>
                </c:pt>
                <c:pt idx="181">
                  <c:v>0.34817564294188291</c:v>
                </c:pt>
                <c:pt idx="182">
                  <c:v>0.34792147102744753</c:v>
                </c:pt>
                <c:pt idx="183">
                  <c:v>0.34767169484355925</c:v>
                </c:pt>
                <c:pt idx="184">
                  <c:v>0.34742623693486691</c:v>
                </c:pt>
                <c:pt idx="185">
                  <c:v>0.34718502125800405</c:v>
                </c:pt>
                <c:pt idx="186">
                  <c:v>0.34694797315433495</c:v>
                </c:pt>
                <c:pt idx="187">
                  <c:v>0.34671501932327325</c:v>
                </c:pt>
                <c:pt idx="188">
                  <c:v>0.34648608779616008</c:v>
                </c:pt>
                <c:pt idx="189">
                  <c:v>0.34626110791068671</c:v>
                </c:pt>
                <c:pt idx="190">
                  <c:v>0.34604001028585213</c:v>
                </c:pt>
                <c:pt idx="191">
                  <c:v>0.34582272679744025</c:v>
                </c:pt>
                <c:pt idx="192">
                  <c:v>0.34560919055400746</c:v>
                </c:pt>
                <c:pt idx="193">
                  <c:v>0.34539933587336619</c:v>
                </c:pt>
                <c:pt idx="194">
                  <c:v>0.34519309825955541</c:v>
                </c:pt>
                <c:pt idx="195">
                  <c:v>0.3449904143802861</c:v>
                </c:pt>
                <c:pt idx="196">
                  <c:v>0.3447912220448498</c:v>
                </c:pt>
                <c:pt idx="197">
                  <c:v>0.34459546018248172</c:v>
                </c:pt>
                <c:pt idx="198">
                  <c:v>0.34440306882116634</c:v>
                </c:pt>
                <c:pt idx="199">
                  <c:v>0.34421398906687645</c:v>
                </c:pt>
                <c:pt idx="200">
                  <c:v>0.34402816308323553</c:v>
                </c:pt>
                <c:pt idx="201">
                  <c:v>0.34384553407159402</c:v>
                </c:pt>
                <c:pt idx="202">
                  <c:v>0.34366604625151009</c:v>
                </c:pt>
                <c:pt idx="203">
                  <c:v>0.34348964484162581</c:v>
                </c:pt>
                <c:pt idx="204">
                  <c:v>0.34331627604093012</c:v>
                </c:pt>
                <c:pt idx="205">
                  <c:v>0.34314588701039966</c:v>
                </c:pt>
                <c:pt idx="206">
                  <c:v>0.34297842585500909</c:v>
                </c:pt>
                <c:pt idx="207">
                  <c:v>0.34281384160610318</c:v>
                </c:pt>
                <c:pt idx="208">
                  <c:v>0.3426520842041218</c:v>
                </c:pt>
                <c:pt idx="209">
                  <c:v>0.34249310448167092</c:v>
                </c:pt>
                <c:pt idx="210">
                  <c:v>0.3423368541469311</c:v>
                </c:pt>
                <c:pt idx="211">
                  <c:v>0.34218328576739693</c:v>
                </c:pt>
                <c:pt idx="212">
                  <c:v>0.34203235275393951</c:v>
                </c:pt>
                <c:pt idx="213">
                  <c:v>0.34188400934518537</c:v>
                </c:pt>
                <c:pt idx="214">
                  <c:v>0.34173821059220449</c:v>
                </c:pt>
                <c:pt idx="215">
                  <c:v>0.34159491234350081</c:v>
                </c:pt>
                <c:pt idx="216">
                  <c:v>0.34145407123029914</c:v>
                </c:pt>
                <c:pt idx="217">
                  <c:v>0.34131564465212128</c:v>
                </c:pt>
                <c:pt idx="218">
                  <c:v>0.34117959076264592</c:v>
                </c:pt>
                <c:pt idx="219">
                  <c:v>0.34104586845584539</c:v>
                </c:pt>
                <c:pt idx="220">
                  <c:v>0.34091443735239385</c:v>
                </c:pt>
                <c:pt idx="221">
                  <c:v>0.34078525778634089</c:v>
                </c:pt>
                <c:pt idx="222">
                  <c:v>0.34065829079204524</c:v>
                </c:pt>
                <c:pt idx="223">
                  <c:v>0.34053349809136246</c:v>
                </c:pt>
                <c:pt idx="224">
                  <c:v>0.34041084208108152</c:v>
                </c:pt>
                <c:pt idx="225">
                  <c:v>0.34029028582060483</c:v>
                </c:pt>
                <c:pt idx="226">
                  <c:v>0.34017179301986716</c:v>
                </c:pt>
                <c:pt idx="227">
                  <c:v>0.34005532802748734</c:v>
                </c:pt>
                <c:pt idx="228">
                  <c:v>0.3399408558191489</c:v>
                </c:pt>
                <c:pt idx="229">
                  <c:v>0.3398283419862041</c:v>
                </c:pt>
                <c:pt idx="230">
                  <c:v>0.33971775272449706</c:v>
                </c:pt>
                <c:pt idx="231">
                  <c:v>0.33960905482340148</c:v>
                </c:pt>
                <c:pt idx="232">
                  <c:v>0.33950221565506755</c:v>
                </c:pt>
                <c:pt idx="233">
                  <c:v>0.33939720316387545</c:v>
                </c:pt>
                <c:pt idx="234">
                  <c:v>0.33929398585608944</c:v>
                </c:pt>
                <c:pt idx="235">
                  <c:v>0.33919253278970934</c:v>
                </c:pt>
                <c:pt idx="236">
                  <c:v>0.33909281356451498</c:v>
                </c:pt>
                <c:pt idx="237">
                  <c:v>0.33899479831229967</c:v>
                </c:pt>
                <c:pt idx="238">
                  <c:v>0.33889845768728888</c:v>
                </c:pt>
                <c:pt idx="239">
                  <c:v>0.33880376285674058</c:v>
                </c:pt>
                <c:pt idx="240">
                  <c:v>0.3387106854917229</c:v>
                </c:pt>
                <c:pt idx="241">
                  <c:v>0.3386191977580657</c:v>
                </c:pt>
                <c:pt idx="242">
                  <c:v>0.33852927230748336</c:v>
                </c:pt>
                <c:pt idx="243">
                  <c:v>0.33844088226886376</c:v>
                </c:pt>
                <c:pt idx="244">
                  <c:v>0.33835400123972159</c:v>
                </c:pt>
                <c:pt idx="245">
                  <c:v>0.33826860327781128</c:v>
                </c:pt>
                <c:pt idx="246">
                  <c:v>0.33818466289289756</c:v>
                </c:pt>
                <c:pt idx="247">
                  <c:v>0.33810215503868007</c:v>
                </c:pt>
                <c:pt idx="248">
                  <c:v>0.33802105510486818</c:v>
                </c:pt>
                <c:pt idx="249">
                  <c:v>0.3379413389094042</c:v>
                </c:pt>
                <c:pt idx="250">
                  <c:v>0.33786298269083093</c:v>
                </c:pt>
                <c:pt idx="251">
                  <c:v>0.33778596310080178</c:v>
                </c:pt>
                <c:pt idx="252">
                  <c:v>0.33771025719672948</c:v>
                </c:pt>
                <c:pt idx="253">
                  <c:v>0.33763584243457118</c:v>
                </c:pt>
                <c:pt idx="254">
                  <c:v>0.3375626966617476</c:v>
                </c:pt>
                <c:pt idx="255">
                  <c:v>0.33749079811019295</c:v>
                </c:pt>
                <c:pt idx="256">
                  <c:v>0.33742012538953298</c:v>
                </c:pt>
                <c:pt idx="257">
                  <c:v>0.33735065748038945</c:v>
                </c:pt>
                <c:pt idx="258">
                  <c:v>0.33728237372780756</c:v>
                </c:pt>
                <c:pt idx="259">
                  <c:v>0.33721525383480444</c:v>
                </c:pt>
                <c:pt idx="260">
                  <c:v>0.33714927785603649</c:v>
                </c:pt>
                <c:pt idx="261">
                  <c:v>0.33708442619158263</c:v>
                </c:pt>
                <c:pt idx="262">
                  <c:v>0.33702067958084192</c:v>
                </c:pt>
                <c:pt idx="263">
                  <c:v>0.33695801909654255</c:v>
                </c:pt>
                <c:pt idx="264">
                  <c:v>0.336896426138861</c:v>
                </c:pt>
                <c:pt idx="265">
                  <c:v>0.33683588242964801</c:v>
                </c:pt>
                <c:pt idx="266">
                  <c:v>0.33677637000676042</c:v>
                </c:pt>
                <c:pt idx="267">
                  <c:v>0.33671787121849617</c:v>
                </c:pt>
                <c:pt idx="268">
                  <c:v>0.33666036871813076</c:v>
                </c:pt>
                <c:pt idx="269">
                  <c:v>0.33660384545855304</c:v>
                </c:pt>
                <c:pt idx="270">
                  <c:v>0.33654828468699866</c:v>
                </c:pt>
                <c:pt idx="271">
                  <c:v>0.3364936699398785</c:v>
                </c:pt>
                <c:pt idx="272">
                  <c:v>0.33643998503770195</c:v>
                </c:pt>
                <c:pt idx="273">
                  <c:v>0.3363872140800912</c:v>
                </c:pt>
                <c:pt idx="274">
                  <c:v>0.33633534144088612</c:v>
                </c:pt>
                <c:pt idx="275">
                  <c:v>0.33628435176333787</c:v>
                </c:pt>
                <c:pt idx="276">
                  <c:v>0.3362342299553891</c:v>
                </c:pt>
                <c:pt idx="277">
                  <c:v>0.33618496118503916</c:v>
                </c:pt>
                <c:pt idx="278">
                  <c:v>0.33613653087579293</c:v>
                </c:pt>
                <c:pt idx="279">
                  <c:v>0.3360889247021922</c:v>
                </c:pt>
                <c:pt idx="280">
                  <c:v>0.33604212858542648</c:v>
                </c:pt>
                <c:pt idx="281">
                  <c:v>0.33599612868902329</c:v>
                </c:pt>
                <c:pt idx="282">
                  <c:v>0.33595091141461586</c:v>
                </c:pt>
                <c:pt idx="283">
                  <c:v>0.33590646339778663</c:v>
                </c:pt>
                <c:pt idx="284">
                  <c:v>0.3358627715039853</c:v>
                </c:pt>
                <c:pt idx="285">
                  <c:v>0.33581982282451989</c:v>
                </c:pt>
                <c:pt idx="286">
                  <c:v>0.33577760467261974</c:v>
                </c:pt>
                <c:pt idx="287">
                  <c:v>0.33573610457956893</c:v>
                </c:pt>
                <c:pt idx="288">
                  <c:v>0.33569531029090832</c:v>
                </c:pt>
                <c:pt idx="289">
                  <c:v>0.33565520976270613</c:v>
                </c:pt>
                <c:pt idx="290">
                  <c:v>0.33561579115789442</c:v>
                </c:pt>
                <c:pt idx="291">
                  <c:v>0.33557704284267104</c:v>
                </c:pt>
                <c:pt idx="292">
                  <c:v>0.33553895338296591</c:v>
                </c:pt>
                <c:pt idx="293">
                  <c:v>0.3355015115409698</c:v>
                </c:pt>
                <c:pt idx="294">
                  <c:v>0.33546470627172509</c:v>
                </c:pt>
                <c:pt idx="295">
                  <c:v>0.33542852671977685</c:v>
                </c:pt>
                <c:pt idx="296">
                  <c:v>0.33539296221588377</c:v>
                </c:pt>
                <c:pt idx="297">
                  <c:v>0.33535800227378715</c:v>
                </c:pt>
                <c:pt idx="298">
                  <c:v>0.33532363658703707</c:v>
                </c:pt>
                <c:pt idx="299">
                  <c:v>0.33528985502587533</c:v>
                </c:pt>
                <c:pt idx="300">
                  <c:v>0.33525664763417268</c:v>
                </c:pt>
                <c:pt idx="301">
                  <c:v>0.3352240046264211</c:v>
                </c:pt>
                <c:pt idx="302">
                  <c:v>0.33519191638477885</c:v>
                </c:pt>
                <c:pt idx="303">
                  <c:v>0.33516037345616778</c:v>
                </c:pt>
                <c:pt idx="304">
                  <c:v>0.3351293665494216</c:v>
                </c:pt>
                <c:pt idx="305">
                  <c:v>0.33509888653248515</c:v>
                </c:pt>
                <c:pt idx="306">
                  <c:v>0.33506892442966241</c:v>
                </c:pt>
                <c:pt idx="307">
                  <c:v>0.33503947141891327</c:v>
                </c:pt>
                <c:pt idx="308">
                  <c:v>0.33501051882919808</c:v>
                </c:pt>
                <c:pt idx="309">
                  <c:v>0.33498205813786835</c:v>
                </c:pt>
                <c:pt idx="310">
                  <c:v>0.33495408096810408</c:v>
                </c:pt>
                <c:pt idx="311">
                  <c:v>0.33492657908639545</c:v>
                </c:pt>
                <c:pt idx="312">
                  <c:v>0.33489954440006958</c:v>
                </c:pt>
                <c:pt idx="313">
                  <c:v>0.33487296895485952</c:v>
                </c:pt>
                <c:pt idx="314">
                  <c:v>0.33484684493251726</c:v>
                </c:pt>
                <c:pt idx="315">
                  <c:v>0.33482116464846751</c:v>
                </c:pt>
                <c:pt idx="316">
                  <c:v>0.3347959205495033</c:v>
                </c:pt>
                <c:pt idx="317">
                  <c:v>0.33477110521152154</c:v>
                </c:pt>
                <c:pt idx="318">
                  <c:v>0.33474671133729844</c:v>
                </c:pt>
                <c:pt idx="319">
                  <c:v>0.33472273175430356</c:v>
                </c:pt>
                <c:pt idx="320">
                  <c:v>0.33469915941255285</c:v>
                </c:pt>
                <c:pt idx="321">
                  <c:v>0.33467598738249826</c:v>
                </c:pt>
                <c:pt idx="322">
                  <c:v>0.3346532088529548</c:v>
                </c:pt>
                <c:pt idx="323">
                  <c:v>0.33463081712906367</c:v>
                </c:pt>
                <c:pt idx="324">
                  <c:v>0.334608805630291</c:v>
                </c:pt>
                <c:pt idx="325">
                  <c:v>0.33458716788846132</c:v>
                </c:pt>
                <c:pt idx="326">
                  <c:v>0.33456589754582589</c:v>
                </c:pt>
                <c:pt idx="327">
                  <c:v>0.33454498835316349</c:v>
                </c:pt>
                <c:pt idx="328">
                  <c:v>0.33452443416791594</c:v>
                </c:pt>
                <c:pt idx="329">
                  <c:v>0.33450422895235465</c:v>
                </c:pt>
                <c:pt idx="330">
                  <c:v>0.33448436677178012</c:v>
                </c:pt>
                <c:pt idx="331">
                  <c:v>0.33446484179275177</c:v>
                </c:pt>
                <c:pt idx="332">
                  <c:v>0.33444564828134971</c:v>
                </c:pt>
                <c:pt idx="333">
                  <c:v>0.33442678060146575</c:v>
                </c:pt>
                <c:pt idx="334">
                  <c:v>0.33440823321312474</c:v>
                </c:pt>
                <c:pt idx="335">
                  <c:v>0.33439000067083446</c:v>
                </c:pt>
                <c:pt idx="336">
                  <c:v>0.33437207762196502</c:v>
                </c:pt>
                <c:pt idx="337">
                  <c:v>0.33435445880515552</c:v>
                </c:pt>
                <c:pt idx="338">
                  <c:v>0.33433713904874901</c:v>
                </c:pt>
                <c:pt idx="339">
                  <c:v>0.33432011326925415</c:v>
                </c:pt>
                <c:pt idx="340">
                  <c:v>0.33430337646983366</c:v>
                </c:pt>
                <c:pt idx="341">
                  <c:v>0.33428692373881908</c:v>
                </c:pt>
                <c:pt idx="342">
                  <c:v>0.33427075024825131</c:v>
                </c:pt>
                <c:pt idx="343">
                  <c:v>0.33425485125244636</c:v>
                </c:pt>
                <c:pt idx="344">
                  <c:v>0.33423922208658557</c:v>
                </c:pt>
                <c:pt idx="345">
                  <c:v>0.33422385816533079</c:v>
                </c:pt>
                <c:pt idx="346">
                  <c:v>0.33420875498146319</c:v>
                </c:pt>
                <c:pt idx="347">
                  <c:v>0.33419390810454586</c:v>
                </c:pt>
                <c:pt idx="348">
                  <c:v>0.33417931317960903</c:v>
                </c:pt>
                <c:pt idx="349">
                  <c:v>0.33416496592585881</c:v>
                </c:pt>
                <c:pt idx="350">
                  <c:v>0.33415086213540718</c:v>
                </c:pt>
                <c:pt idx="351">
                  <c:v>0.33413699767202515</c:v>
                </c:pt>
                <c:pt idx="352">
                  <c:v>0.33412336846991653</c:v>
                </c:pt>
                <c:pt idx="353">
                  <c:v>0.33410997053251285</c:v>
                </c:pt>
                <c:pt idx="354">
                  <c:v>0.33409679993128982</c:v>
                </c:pt>
                <c:pt idx="355">
                  <c:v>0.33408385280460379</c:v>
                </c:pt>
                <c:pt idx="356">
                  <c:v>0.3340711253565477</c:v>
                </c:pt>
                <c:pt idx="357">
                  <c:v>0.33405861385582808</c:v>
                </c:pt>
                <c:pt idx="358">
                  <c:v>0.33404631463466</c:v>
                </c:pt>
                <c:pt idx="359">
                  <c:v>0.33403422408768191</c:v>
                </c:pt>
                <c:pt idx="360">
                  <c:v>0.3340223386708891</c:v>
                </c:pt>
                <c:pt idx="361">
                  <c:v>0.33401065490058507</c:v>
                </c:pt>
                <c:pt idx="362">
                  <c:v>0.33399916935235158</c:v>
                </c:pt>
                <c:pt idx="363">
                  <c:v>0.33398787866003604</c:v>
                </c:pt>
                <c:pt idx="364">
                  <c:v>0.33397677951475618</c:v>
                </c:pt>
                <c:pt idx="365">
                  <c:v>0.33396586866392236</c:v>
                </c:pt>
                <c:pt idx="366">
                  <c:v>0.33395514291027628</c:v>
                </c:pt>
                <c:pt idx="367">
                  <c:v>0.33394459911094648</c:v>
                </c:pt>
                <c:pt idx="368">
                  <c:v>0.33393423417651957</c:v>
                </c:pt>
                <c:pt idx="369">
                  <c:v>0.33392404507012813</c:v>
                </c:pt>
                <c:pt idx="370">
                  <c:v>0.33391402880655396</c:v>
                </c:pt>
                <c:pt idx="371">
                  <c:v>0.33390418245134662</c:v>
                </c:pt>
                <c:pt idx="372">
                  <c:v>0.33389450311995711</c:v>
                </c:pt>
                <c:pt idx="373">
                  <c:v>0.33388498797688665</c:v>
                </c:pt>
                <c:pt idx="374">
                  <c:v>0.33387563423485001</c:v>
                </c:pt>
                <c:pt idx="375">
                  <c:v>0.33386643915395314</c:v>
                </c:pt>
                <c:pt idx="376">
                  <c:v>0.33385740004088488</c:v>
                </c:pt>
                <c:pt idx="377">
                  <c:v>0.33384851424812234</c:v>
                </c:pt>
                <c:pt idx="378">
                  <c:v>0.33383977917315066</c:v>
                </c:pt>
                <c:pt idx="379">
                  <c:v>0.3338311922576952</c:v>
                </c:pt>
                <c:pt idx="380">
                  <c:v>0.33382275098696745</c:v>
                </c:pt>
                <c:pt idx="381">
                  <c:v>0.33381445288892392</c:v>
                </c:pt>
                <c:pt idx="382">
                  <c:v>0.33380629553353747</c:v>
                </c:pt>
                <c:pt idx="383">
                  <c:v>0.33379827653208105</c:v>
                </c:pt>
                <c:pt idx="384">
                  <c:v>0.33379039353642409</c:v>
                </c:pt>
                <c:pt idx="385">
                  <c:v>0.33378264423834081</c:v>
                </c:pt>
                <c:pt idx="386">
                  <c:v>0.33377502636883</c:v>
                </c:pt>
                <c:pt idx="387">
                  <c:v>0.33376753769744705</c:v>
                </c:pt>
                <c:pt idx="388">
                  <c:v>0.33376017603164715</c:v>
                </c:pt>
                <c:pt idx="389">
                  <c:v>0.33375293921613935</c:v>
                </c:pt>
                <c:pt idx="390">
                  <c:v>0.33374582513225243</c:v>
                </c:pt>
                <c:pt idx="391">
                  <c:v>0.333738831697311</c:v>
                </c:pt>
                <c:pt idx="392">
                  <c:v>0.33373195686402246</c:v>
                </c:pt>
                <c:pt idx="393">
                  <c:v>0.33372519861987482</c:v>
                </c:pt>
                <c:pt idx="394">
                  <c:v>0.33371855498654418</c:v>
                </c:pt>
                <c:pt idx="395">
                  <c:v>0.33371202401931266</c:v>
                </c:pt>
                <c:pt idx="396">
                  <c:v>0.33370560380649644</c:v>
                </c:pt>
                <c:pt idx="397">
                  <c:v>0.3336992924688833</c:v>
                </c:pt>
                <c:pt idx="398">
                  <c:v>0.33369308815918003</c:v>
                </c:pt>
                <c:pt idx="399">
                  <c:v>0.33368698906146899</c:v>
                </c:pt>
                <c:pt idx="400">
                  <c:v>0.33368099339067414</c:v>
                </c:pt>
                <c:pt idx="401">
                  <c:v>0.33367509939203632</c:v>
                </c:pt>
                <c:pt idx="402">
                  <c:v>0.33366930534059708</c:v>
                </c:pt>
                <c:pt idx="403">
                  <c:v>0.33366360954069185</c:v>
                </c:pt>
                <c:pt idx="404">
                  <c:v>0.33365801032545139</c:v>
                </c:pt>
                <c:pt idx="405">
                  <c:v>0.33365250605631191</c:v>
                </c:pt>
                <c:pt idx="406">
                  <c:v>0.33364709512253349</c:v>
                </c:pt>
                <c:pt idx="407">
                  <c:v>0.3336417759407268</c:v>
                </c:pt>
                <c:pt idx="408">
                  <c:v>0.33363654695438777</c:v>
                </c:pt>
                <c:pt idx="409">
                  <c:v>0.33363140663344043</c:v>
                </c:pt>
                <c:pt idx="410">
                  <c:v>0.33362635347378722</c:v>
                </c:pt>
                <c:pt idx="411">
                  <c:v>0.33362138599686719</c:v>
                </c:pt>
                <c:pt idx="412">
                  <c:v>0.33361650274922205</c:v>
                </c:pt>
                <c:pt idx="413">
                  <c:v>0.33361170230206882</c:v>
                </c:pt>
                <c:pt idx="414">
                  <c:v>0.33360698325088051</c:v>
                </c:pt>
                <c:pt idx="415">
                  <c:v>0.33360234421497359</c:v>
                </c:pt>
                <c:pt idx="416">
                  <c:v>0.3335977838371027</c:v>
                </c:pt>
                <c:pt idx="417">
                  <c:v>0.33359330078306199</c:v>
                </c:pt>
                <c:pt idx="418">
                  <c:v>0.33358889374129358</c:v>
                </c:pt>
                <c:pt idx="419">
                  <c:v>0.33358456142250231</c:v>
                </c:pt>
                <c:pt idx="420">
                  <c:v>0.33358030255927779</c:v>
                </c:pt>
                <c:pt idx="421">
                  <c:v>0.33357611590572167</c:v>
                </c:pt>
                <c:pt idx="422">
                  <c:v>0.33357200023708267</c:v>
                </c:pt>
                <c:pt idx="423">
                  <c:v>0.33356795434939679</c:v>
                </c:pt>
                <c:pt idx="424">
                  <c:v>0.33356397705913415</c:v>
                </c:pt>
                <c:pt idx="425">
                  <c:v>0.33356006720285142</c:v>
                </c:pt>
                <c:pt idx="426">
                  <c:v>0.33355622363685095</c:v>
                </c:pt>
                <c:pt idx="427">
                  <c:v>0.33355244523684496</c:v>
                </c:pt>
                <c:pt idx="428">
                  <c:v>0.3335487308976256</c:v>
                </c:pt>
                <c:pt idx="429">
                  <c:v>0.33354507953274093</c:v>
                </c:pt>
                <c:pt idx="430">
                  <c:v>0.33354149007417616</c:v>
                </c:pt>
                <c:pt idx="431">
                  <c:v>0.33353796147204035</c:v>
                </c:pt>
                <c:pt idx="432">
                  <c:v>0.33353449269425867</c:v>
                </c:pt>
                <c:pt idx="433">
                  <c:v>0.33353108272626947</c:v>
                </c:pt>
                <c:pt idx="434">
                  <c:v>0.33352773057072688</c:v>
                </c:pt>
                <c:pt idx="435">
                  <c:v>0.33352443524720843</c:v>
                </c:pt>
                <c:pt idx="436">
                  <c:v>0.33352119579192741</c:v>
                </c:pt>
                <c:pt idx="437">
                  <c:v>0.3335180112574504</c:v>
                </c:pt>
                <c:pt idx="438">
                  <c:v>0.33351488071241953</c:v>
                </c:pt>
                <c:pt idx="439">
                  <c:v>0.33351180324127916</c:v>
                </c:pt>
                <c:pt idx="440">
                  <c:v>0.33350877794400779</c:v>
                </c:pt>
                <c:pt idx="441">
                  <c:v>0.33350580393585416</c:v>
                </c:pt>
                <c:pt idx="442">
                  <c:v>0.33350288034707781</c:v>
                </c:pt>
                <c:pt idx="443">
                  <c:v>0.33350000632269428</c:v>
                </c:pt>
                <c:pt idx="444">
                  <c:v>0.33349718102222436</c:v>
                </c:pt>
                <c:pt idx="445">
                  <c:v>0.33349440361944793</c:v>
                </c:pt>
                <c:pt idx="446">
                  <c:v>0.33349167330216162</c:v>
                </c:pt>
                <c:pt idx="447">
                  <c:v>0.33348898927194115</c:v>
                </c:pt>
                <c:pt idx="448">
                  <c:v>0.33348635074390692</c:v>
                </c:pt>
                <c:pt idx="449">
                  <c:v>0.33348375694649435</c:v>
                </c:pt>
                <c:pt idx="450">
                  <c:v>0.33348120712122759</c:v>
                </c:pt>
                <c:pt idx="451">
                  <c:v>0.33347870052249756</c:v>
                </c:pt>
                <c:pt idx="452">
                  <c:v>0.33347623641734309</c:v>
                </c:pt>
                <c:pt idx="453">
                  <c:v>0.33347381408523669</c:v>
                </c:pt>
                <c:pt idx="454">
                  <c:v>0.333471432817873</c:v>
                </c:pt>
                <c:pt idx="455">
                  <c:v>0.33346909191896162</c:v>
                </c:pt>
                <c:pt idx="456">
                  <c:v>0.33346679070402302</c:v>
                </c:pt>
                <c:pt idx="457">
                  <c:v>0.33346452850018798</c:v>
                </c:pt>
                <c:pt idx="458">
                  <c:v>0.33346230464600057</c:v>
                </c:pt>
                <c:pt idx="459">
                  <c:v>0.33346011849122448</c:v>
                </c:pt>
                <c:pt idx="460">
                  <c:v>0.3334579693966524</c:v>
                </c:pt>
                <c:pt idx="461">
                  <c:v>0.33345585673391898</c:v>
                </c:pt>
                <c:pt idx="462">
                  <c:v>0.33345377988531671</c:v>
                </c:pt>
                <c:pt idx="463">
                  <c:v>0.33345173824361501</c:v>
                </c:pt>
                <c:pt idx="464">
                  <c:v>0.33344973121188259</c:v>
                </c:pt>
                <c:pt idx="465">
                  <c:v>0.33344775820331235</c:v>
                </c:pt>
                <c:pt idx="466">
                  <c:v>0.33344581864104983</c:v>
                </c:pt>
                <c:pt idx="467">
                  <c:v>0.33344391195802403</c:v>
                </c:pt>
                <c:pt idx="468">
                  <c:v>0.33344203759678165</c:v>
                </c:pt>
                <c:pt idx="469">
                  <c:v>0.33344019500932365</c:v>
                </c:pt>
                <c:pt idx="470">
                  <c:v>0.333438383656945</c:v>
                </c:pt>
                <c:pt idx="471">
                  <c:v>0.33343660301007677</c:v>
                </c:pt>
                <c:pt idx="472">
                  <c:v>0.33343485254813127</c:v>
                </c:pt>
                <c:pt idx="473">
                  <c:v>0.33343313175934935</c:v>
                </c:pt>
                <c:pt idx="474">
                  <c:v>0.33343144014065107</c:v>
                </c:pt>
                <c:pt idx="475">
                  <c:v>0.33342977719748795</c:v>
                </c:pt>
                <c:pt idx="476">
                  <c:v>0.33342814244369839</c:v>
                </c:pt>
                <c:pt idx="477">
                  <c:v>0.33342653540136552</c:v>
                </c:pt>
                <c:pt idx="478">
                  <c:v>0.33342495560067698</c:v>
                </c:pt>
                <c:pt idx="479">
                  <c:v>0.33342340257978775</c:v>
                </c:pt>
                <c:pt idx="480">
                  <c:v>0.33342187588468469</c:v>
                </c:pt>
                <c:pt idx="481">
                  <c:v>0.33342037506905386</c:v>
                </c:pt>
                <c:pt idx="482">
                  <c:v>0.33341889969414978</c:v>
                </c:pt>
                <c:pt idx="483">
                  <c:v>0.33341744932866701</c:v>
                </c:pt>
                <c:pt idx="484">
                  <c:v>0.33341602354861394</c:v>
                </c:pt>
                <c:pt idx="485">
                  <c:v>0.33341462193718874</c:v>
                </c:pt>
                <c:pt idx="486">
                  <c:v>0.33341324408465739</c:v>
                </c:pt>
                <c:pt idx="487">
                  <c:v>0.3334118895882337</c:v>
                </c:pt>
                <c:pt idx="488">
                  <c:v>0.33341055805196157</c:v>
                </c:pt>
                <c:pt idx="489">
                  <c:v>0.33340924908659897</c:v>
                </c:pt>
                <c:pt idx="490">
                  <c:v>0.3334079623095042</c:v>
                </c:pt>
                <c:pt idx="491">
                  <c:v>0.33340669734452372</c:v>
                </c:pt>
                <c:pt idx="492">
                  <c:v>0.3334054538218823</c:v>
                </c:pt>
                <c:pt idx="493">
                  <c:v>0.33340423137807468</c:v>
                </c:pt>
                <c:pt idx="494">
                  <c:v>0.33340302965575924</c:v>
                </c:pt>
                <c:pt idx="495">
                  <c:v>0.33340184830365349</c:v>
                </c:pt>
                <c:pt idx="496">
                  <c:v>0.33340068697643133</c:v>
                </c:pt>
                <c:pt idx="497">
                  <c:v>0.33339954533462163</c:v>
                </c:pt>
                <c:pt idx="498">
                  <c:v>0.33339842304450962</c:v>
                </c:pt>
                <c:pt idx="499">
                  <c:v>0.33339731977803866</c:v>
                </c:pt>
                <c:pt idx="500">
                  <c:v>0.33339623521271444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B0A-4F56-9D34-F321D168A0ED}"/>
            </c:ext>
          </c:extLst>
        </c:ser>
        <c:ser>
          <c:idx val="1"/>
          <c:order val="1"/>
          <c:tx>
            <c:strRef>
              <c:f>'1_locus_3Alleles'!$C$1</c:f>
              <c:strCache>
                <c:ptCount val="1"/>
                <c:pt idx="0">
                  <c:v>p2t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'1_locus_3Alleles'!$A$2:$A$502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'1_locus_3Alleles'!$C$2:$C$502</c:f>
              <c:numCache>
                <c:formatCode>General</c:formatCode>
                <c:ptCount val="501"/>
                <c:pt idx="0">
                  <c:v>0.2</c:v>
                </c:pt>
                <c:pt idx="1">
                  <c:v>0.20349434737923949</c:v>
                </c:pt>
                <c:pt idx="2">
                  <c:v>0.20694772807389028</c:v>
                </c:pt>
                <c:pt idx="3">
                  <c:v>0.21035790305710639</c:v>
                </c:pt>
                <c:pt idx="4">
                  <c:v>0.2137227912377257</c:v>
                </c:pt>
                <c:pt idx="5">
                  <c:v>0.21704047005563637</c:v>
                </c:pt>
                <c:pt idx="6">
                  <c:v>0.2203091751829708</c:v>
                </c:pt>
                <c:pt idx="7">
                  <c:v>0.22352729939484281</c:v>
                </c:pt>
                <c:pt idx="8">
                  <c:v>0.2266933906767741</c:v>
                </c:pt>
                <c:pt idx="9">
                  <c:v>0.22980614963815787</c:v>
                </c:pt>
                <c:pt idx="10">
                  <c:v>0.23286442630217632</c:v>
                </c:pt>
                <c:pt idx="11">
                  <c:v>0.23586721634262936</c:v>
                </c:pt>
                <c:pt idx="12">
                  <c:v>0.23881365683726138</c:v>
                </c:pt>
                <c:pt idx="13">
                  <c:v>0.24170302160550783</c:v>
                </c:pt>
                <c:pt idx="14">
                  <c:v>0.2445347161962434</c:v>
                </c:pt>
                <c:pt idx="15">
                  <c:v>0.24730827258821461</c:v>
                </c:pt>
                <c:pt idx="16">
                  <c:v>0.25002334366249596</c:v>
                </c:pt>
                <c:pt idx="17">
                  <c:v>0.25267969750262315</c:v>
                </c:pt>
                <c:pt idx="18">
                  <c:v>0.25527721157412769</c:v>
                </c:pt>
                <c:pt idx="19">
                  <c:v>0.25781586683111507</c:v>
                </c:pt>
                <c:pt idx="20">
                  <c:v>0.26029574179336745</c:v>
                </c:pt>
                <c:pt idx="21">
                  <c:v>0.26271700663328718</c:v>
                </c:pt>
                <c:pt idx="22">
                  <c:v>0.26507991730788333</c:v>
                </c:pt>
                <c:pt idx="23">
                  <c:v>0.26738480976699242</c:v>
                </c:pt>
                <c:pt idx="24">
                  <c:v>0.26963209426505641</c:v>
                </c:pt>
                <c:pt idx="25">
                  <c:v>0.27182224980009184</c:v>
                </c:pt>
                <c:pt idx="26">
                  <c:v>0.27395581869999036</c:v>
                </c:pt>
                <c:pt idx="27">
                  <c:v>0.27603340137302251</c:v>
                </c:pt>
                <c:pt idx="28">
                  <c:v>0.27805565123637377</c:v>
                </c:pt>
                <c:pt idx="29">
                  <c:v>0.28002326983373949</c:v>
                </c:pt>
                <c:pt idx="30">
                  <c:v>0.28193700215043843</c:v>
                </c:pt>
                <c:pt idx="31">
                  <c:v>0.28379763213218073</c:v>
                </c:pt>
                <c:pt idx="32">
                  <c:v>0.28560597841152541</c:v>
                </c:pt>
                <c:pt idx="33">
                  <c:v>0.28736289024419337</c:v>
                </c:pt>
                <c:pt idx="34">
                  <c:v>0.28906924365574205</c:v>
                </c:pt>
                <c:pt idx="35">
                  <c:v>0.2907259377976536</c:v>
                </c:pt>
                <c:pt idx="36">
                  <c:v>0.29233389151062156</c:v>
                </c:pt>
                <c:pt idx="37">
                  <c:v>0.29389404009173503</c:v>
                </c:pt>
                <c:pt idx="38">
                  <c:v>0.29540733226133581</c:v>
                </c:pt>
                <c:pt idx="39">
                  <c:v>0.29687472732454823</c:v>
                </c:pt>
                <c:pt idx="40">
                  <c:v>0.29829719252184989</c:v>
                </c:pt>
                <c:pt idx="41">
                  <c:v>0.29967570056253673</c:v>
                </c:pt>
                <c:pt idx="42">
                  <c:v>0.30101122733453878</c:v>
                </c:pt>
                <c:pt idx="43">
                  <c:v>0.30230474978374139</c:v>
                </c:pt>
                <c:pt idx="44">
                  <c:v>0.30355724395575895</c:v>
                </c:pt>
                <c:pt idx="45">
                  <c:v>0.30476968319297371</c:v>
                </c:pt>
                <c:pt idx="46">
                  <c:v>0.30594303647958837</c:v>
                </c:pt>
                <c:pt idx="47">
                  <c:v>0.30707826692743895</c:v>
                </c:pt>
                <c:pt idx="48">
                  <c:v>0.30817633039535813</c:v>
                </c:pt>
                <c:pt idx="49">
                  <c:v>0.30923817423497141</c:v>
                </c:pt>
                <c:pt idx="50">
                  <c:v>0.31026473615593458</c:v>
                </c:pt>
                <c:pt idx="51">
                  <c:v>0.31125694320377845</c:v>
                </c:pt>
                <c:pt idx="52">
                  <c:v>0.31221571084370797</c:v>
                </c:pt>
                <c:pt idx="53">
                  <c:v>0.31314194214390617</c:v>
                </c:pt>
                <c:pt idx="54">
                  <c:v>0.31403652705211077</c:v>
                </c:pt>
                <c:pt idx="55">
                  <c:v>0.3149003417594593</c:v>
                </c:pt>
                <c:pt idx="56">
                  <c:v>0.31573424814583745</c:v>
                </c:pt>
                <c:pt idx="57">
                  <c:v>0.31653909330120744</c:v>
                </c:pt>
                <c:pt idx="58">
                  <c:v>0.3173157091176394</c:v>
                </c:pt>
                <c:pt idx="59">
                  <c:v>0.31806491194701475</c:v>
                </c:pt>
                <c:pt idx="60">
                  <c:v>0.31878750231961456</c:v>
                </c:pt>
                <c:pt idx="61">
                  <c:v>0.31948426471904984</c:v>
                </c:pt>
                <c:pt idx="62">
                  <c:v>0.32015596740922647</c:v>
                </c:pt>
                <c:pt idx="63">
                  <c:v>0.32080336230927242</c:v>
                </c:pt>
                <c:pt idx="64">
                  <c:v>0.32142718491257938</c:v>
                </c:pt>
                <c:pt idx="65">
                  <c:v>0.32202815424633169</c:v>
                </c:pt>
                <c:pt idx="66">
                  <c:v>0.32260697286810902</c:v>
                </c:pt>
                <c:pt idx="67">
                  <c:v>0.32316432689635144</c:v>
                </c:pt>
                <c:pt idx="68">
                  <c:v>0.32370088607167447</c:v>
                </c:pt>
                <c:pt idx="69">
                  <c:v>0.32421730384620973</c:v>
                </c:pt>
                <c:pt idx="70">
                  <c:v>0.32471421749832613</c:v>
                </c:pt>
                <c:pt idx="71">
                  <c:v>0.32519224827026083</c:v>
                </c:pt>
                <c:pt idx="72">
                  <c:v>0.32565200152635015</c:v>
                </c:pt>
                <c:pt idx="73">
                  <c:v>0.32609406692970916</c:v>
                </c:pt>
                <c:pt idx="74">
                  <c:v>0.32651901863535437</c:v>
                </c:pt>
                <c:pt idx="75">
                  <c:v>0.32692741549790583</c:v>
                </c:pt>
                <c:pt idx="76">
                  <c:v>0.32731980129213578</c:v>
                </c:pt>
                <c:pt idx="77">
                  <c:v>0.327696704944757</c:v>
                </c:pt>
                <c:pt idx="78">
                  <c:v>0.3280586407759622</c:v>
                </c:pt>
                <c:pt idx="79">
                  <c:v>0.32840610874933646</c:v>
                </c:pt>
                <c:pt idx="80">
                  <c:v>0.32873959472887027</c:v>
                </c:pt>
                <c:pt idx="81">
                  <c:v>0.32905957074189784</c:v>
                </c:pt>
                <c:pt idx="82">
                  <c:v>0.32936649524687966</c:v>
                </c:pt>
                <c:pt idx="83">
                  <c:v>0.32966081340503323</c:v>
                </c:pt>
                <c:pt idx="84">
                  <c:v>0.32994295735489793</c:v>
                </c:pt>
                <c:pt idx="85">
                  <c:v>0.33021334648899636</c:v>
                </c:pt>
                <c:pt idx="86">
                  <c:v>0.33047238773182502</c:v>
                </c:pt>
                <c:pt idx="87">
                  <c:v>0.33072047581847391</c:v>
                </c:pt>
                <c:pt idx="88">
                  <c:v>0.33095799357323691</c:v>
                </c:pt>
                <c:pt idx="89">
                  <c:v>0.33118531218763231</c:v>
                </c:pt>
                <c:pt idx="90">
                  <c:v>0.33140279149730789</c:v>
                </c:pt>
                <c:pt idx="91">
                  <c:v>0.33161078025735258</c:v>
                </c:pt>
                <c:pt idx="92">
                  <c:v>0.33180961641558715</c:v>
                </c:pt>
                <c:pt idx="93">
                  <c:v>0.33199962738344685</c:v>
                </c:pt>
                <c:pt idx="94">
                  <c:v>0.33218113030411001</c:v>
                </c:pt>
                <c:pt idx="95">
                  <c:v>0.33235443231756512</c:v>
                </c:pt>
                <c:pt idx="96">
                  <c:v>0.33251983082234238</c:v>
                </c:pt>
                <c:pt idx="97">
                  <c:v>0.33267761373366733</c:v>
                </c:pt>
                <c:pt idx="98">
                  <c:v>0.33282805973782648</c:v>
                </c:pt>
                <c:pt idx="99">
                  <c:v>0.33297143854255828</c:v>
                </c:pt>
                <c:pt idx="100">
                  <c:v>0.33310801112331223</c:v>
                </c:pt>
                <c:pt idx="101">
                  <c:v>0.33323802996523916</c:v>
                </c:pt>
                <c:pt idx="102">
                  <c:v>0.33336173930079821</c:v>
                </c:pt>
                <c:pt idx="103">
                  <c:v>0.33347937534288696</c:v>
                </c:pt>
                <c:pt idx="104">
                  <c:v>0.33359116651341725</c:v>
                </c:pt>
                <c:pt idx="105">
                  <c:v>0.33369733366727733</c:v>
                </c:pt>
                <c:pt idx="106">
                  <c:v>0.33379809031163538</c:v>
                </c:pt>
                <c:pt idx="107">
                  <c:v>0.3338936428205545</c:v>
                </c:pt>
                <c:pt idx="108">
                  <c:v>0.33398419064490026</c:v>
                </c:pt>
                <c:pt idx="109">
                  <c:v>0.33406992651753525</c:v>
                </c:pt>
                <c:pt idx="110">
                  <c:v>0.33415103665380375</c:v>
                </c:pt>
                <c:pt idx="111">
                  <c:v>0.3342277009473214</c:v>
                </c:pt>
                <c:pt idx="112">
                  <c:v>0.33430009316109116</c:v>
                </c:pt>
                <c:pt idx="113">
                  <c:v>0.33436838111397588</c:v>
                </c:pt>
                <c:pt idx="114">
                  <c:v>0.33443272686256509</c:v>
                </c:pt>
                <c:pt idx="115">
                  <c:v>0.33449328687847857</c:v>
                </c:pt>
                <c:pt idx="116">
                  <c:v>0.3345502122211555</c:v>
                </c:pt>
                <c:pt idx="117">
                  <c:v>0.33460364870618425</c:v>
                </c:pt>
                <c:pt idx="118">
                  <c:v>0.33465373706923018</c:v>
                </c:pt>
                <c:pt idx="119">
                  <c:v>0.3347006131256231</c:v>
                </c:pt>
                <c:pt idx="120">
                  <c:v>0.33474440792567145</c:v>
                </c:pt>
                <c:pt idx="121">
                  <c:v>0.3347852479057703</c:v>
                </c:pt>
                <c:pt idx="122">
                  <c:v>0.33482325503537491</c:v>
                </c:pt>
                <c:pt idx="123">
                  <c:v>0.33485854695991285</c:v>
                </c:pt>
                <c:pt idx="124">
                  <c:v>0.33489123713970875</c:v>
                </c:pt>
                <c:pt idx="125">
                  <c:v>0.33492143498499927</c:v>
                </c:pt>
                <c:pt idx="126">
                  <c:v>0.33494924598711501</c:v>
                </c:pt>
                <c:pt idx="127">
                  <c:v>0.33497477184590763</c:v>
                </c:pt>
                <c:pt idx="128">
                  <c:v>0.3349981105935016</c:v>
                </c:pt>
                <c:pt idx="129">
                  <c:v>0.33501935671444966</c:v>
                </c:pt>
                <c:pt idx="130">
                  <c:v>0.33503860126237189</c:v>
                </c:pt>
                <c:pt idx="131">
                  <c:v>0.33505593197315731</c:v>
                </c:pt>
                <c:pt idx="132">
                  <c:v>0.33507143337480877</c:v>
                </c:pt>
                <c:pt idx="133">
                  <c:v>0.33508518689400879</c:v>
                </c:pt>
                <c:pt idx="134">
                  <c:v>0.33509727095948616</c:v>
                </c:pt>
                <c:pt idx="135">
                  <c:v>0.33510776110226093</c:v>
                </c:pt>
                <c:pt idx="136">
                  <c:v>0.33511673005284531</c:v>
                </c:pt>
                <c:pt idx="137">
                  <c:v>0.3351242478354774</c:v>
                </c:pt>
                <c:pt idx="138">
                  <c:v>0.33513038185946314</c:v>
                </c:pt>
                <c:pt idx="139">
                  <c:v>0.33513519700770156</c:v>
                </c:pt>
                <c:pt idx="140">
                  <c:v>0.33513875572246737</c:v>
                </c:pt>
                <c:pt idx="141">
                  <c:v>0.33514111808852304</c:v>
                </c:pt>
                <c:pt idx="142">
                  <c:v>0.33514234191363285</c:v>
                </c:pt>
                <c:pt idx="143">
                  <c:v>0.33514248280654818</c:v>
                </c:pt>
                <c:pt idx="144">
                  <c:v>0.33514159425253431</c:v>
                </c:pt>
                <c:pt idx="145">
                  <c:v>0.33513972768650646</c:v>
                </c:pt>
                <c:pt idx="146">
                  <c:v>0.33513693256384114</c:v>
                </c:pt>
                <c:pt idx="147">
                  <c:v>0.33513325642892899</c:v>
                </c:pt>
                <c:pt idx="148">
                  <c:v>0.33512874498153233</c:v>
                </c:pt>
                <c:pt idx="149">
                  <c:v>0.33512344214101136</c:v>
                </c:pt>
                <c:pt idx="150">
                  <c:v>0.33511739010847896</c:v>
                </c:pt>
                <c:pt idx="151">
                  <c:v>0.33511062942694536</c:v>
                </c:pt>
                <c:pt idx="152">
                  <c:v>0.33510319903951075</c:v>
                </c:pt>
                <c:pt idx="153">
                  <c:v>0.33509513634566312</c:v>
                </c:pt>
                <c:pt idx="154">
                  <c:v>0.33508647725573798</c:v>
                </c:pt>
                <c:pt idx="155">
                  <c:v>0.33507725624359397</c:v>
                </c:pt>
                <c:pt idx="156">
                  <c:v>0.335067506397558</c:v>
                </c:pt>
                <c:pt idx="157">
                  <c:v>0.33505725946969228</c:v>
                </c:pt>
                <c:pt idx="158">
                  <c:v>0.33504654592343336</c:v>
                </c:pt>
                <c:pt idx="159">
                  <c:v>0.33503539497965329</c:v>
                </c:pt>
                <c:pt idx="160">
                  <c:v>0.33502383466119057</c:v>
                </c:pt>
                <c:pt idx="161">
                  <c:v>0.33501189183589858</c:v>
                </c:pt>
                <c:pt idx="162">
                  <c:v>0.33499959225825598</c:v>
                </c:pt>
                <c:pt idx="163">
                  <c:v>0.33498696060958477</c:v>
                </c:pt>
                <c:pt idx="164">
                  <c:v>0.33497402053691877</c:v>
                </c:pt>
                <c:pt idx="165">
                  <c:v>0.334960794690565</c:v>
                </c:pt>
                <c:pt idx="166">
                  <c:v>0.33494730476039813</c:v>
                </c:pt>
                <c:pt idx="167">
                  <c:v>0.33493357151092856</c:v>
                </c:pt>
                <c:pt idx="168">
                  <c:v>0.33491961481518268</c:v>
                </c:pt>
                <c:pt idx="169">
                  <c:v>0.33490545368743302</c:v>
                </c:pt>
                <c:pt idx="170">
                  <c:v>0.33489110631481461</c:v>
                </c:pt>
                <c:pt idx="171">
                  <c:v>0.3348765900878628</c:v>
                </c:pt>
                <c:pt idx="172">
                  <c:v>0.33486192163000833</c:v>
                </c:pt>
                <c:pt idx="173">
                  <c:v>0.33484711682606116</c:v>
                </c:pt>
                <c:pt idx="174">
                  <c:v>0.33483219084971738</c:v>
                </c:pt>
                <c:pt idx="175">
                  <c:v>0.33481715819011981</c:v>
                </c:pt>
                <c:pt idx="176">
                  <c:v>0.33480203267750269</c:v>
                </c:pt>
                <c:pt idx="177">
                  <c:v>0.33478682750795141</c:v>
                </c:pt>
                <c:pt idx="178">
                  <c:v>0.33477155526730462</c:v>
                </c:pt>
                <c:pt idx="179">
                  <c:v>0.3347562279542276</c:v>
                </c:pt>
                <c:pt idx="180">
                  <c:v>0.33474085700248385</c:v>
                </c:pt>
                <c:pt idx="181">
                  <c:v>0.33472545330243075</c:v>
                </c:pt>
                <c:pt idx="182">
                  <c:v>0.33471002722176574</c:v>
                </c:pt>
                <c:pt idx="183">
                  <c:v>0.3346945886255463</c:v>
                </c:pt>
                <c:pt idx="184">
                  <c:v>0.33467914689550937</c:v>
                </c:pt>
                <c:pt idx="185">
                  <c:v>0.33466371094871217</c:v>
                </c:pt>
                <c:pt idx="186">
                  <c:v>0.33464828925551704</c:v>
                </c:pt>
                <c:pt idx="187">
                  <c:v>0.33463288985694267</c:v>
                </c:pt>
                <c:pt idx="188">
                  <c:v>0.33461752038140258</c:v>
                </c:pt>
                <c:pt idx="189">
                  <c:v>0.33460218806085101</c:v>
                </c:pt>
                <c:pt idx="190">
                  <c:v>0.33458689974635675</c:v>
                </c:pt>
                <c:pt idx="191">
                  <c:v>0.33457166192312249</c:v>
                </c:pt>
                <c:pt idx="192">
                  <c:v>0.33455648072497107</c:v>
                </c:pt>
                <c:pt idx="193">
                  <c:v>0.33454136194831319</c:v>
                </c:pt>
                <c:pt idx="194">
                  <c:v>0.33452631106561675</c:v>
                </c:pt>
                <c:pt idx="195">
                  <c:v>0.33451133323839366</c:v>
                </c:pt>
                <c:pt idx="196">
                  <c:v>0.3344964333297199</c:v>
                </c:pt>
                <c:pt idx="197">
                  <c:v>0.33448161591630565</c:v>
                </c:pt>
                <c:pt idx="198">
                  <c:v>0.33446688530013008</c:v>
                </c:pt>
                <c:pt idx="199">
                  <c:v>0.33445224551965563</c:v>
                </c:pt>
                <c:pt idx="200">
                  <c:v>0.33443770036063675</c:v>
                </c:pt>
                <c:pt idx="201">
                  <c:v>0.33442325336653583</c:v>
                </c:pt>
                <c:pt idx="202">
                  <c:v>0.33440890784856103</c:v>
                </c:pt>
                <c:pt idx="203">
                  <c:v>0.33439466689533764</c:v>
                </c:pt>
                <c:pt idx="204">
                  <c:v>0.33438053338222679</c:v>
                </c:pt>
                <c:pt idx="205">
                  <c:v>0.33436650998030226</c:v>
                </c:pt>
                <c:pt idx="206">
                  <c:v>0.33435259916499871</c:v>
                </c:pt>
                <c:pt idx="207">
                  <c:v>0.33433880322444126</c:v>
                </c:pt>
                <c:pt idx="208">
                  <c:v>0.33432512426746824</c:v>
                </c:pt>
                <c:pt idx="209">
                  <c:v>0.33431156423135744</c:v>
                </c:pt>
                <c:pt idx="210">
                  <c:v>0.33429812488926591</c:v>
                </c:pt>
                <c:pt idx="211">
                  <c:v>0.33428480785739378</c:v>
                </c:pt>
                <c:pt idx="212">
                  <c:v>0.3342716146018811</c:v>
                </c:pt>
                <c:pt idx="213">
                  <c:v>0.33425854644544772</c:v>
                </c:pt>
                <c:pt idx="214">
                  <c:v>0.33424560457378394</c:v>
                </c:pt>
                <c:pt idx="215">
                  <c:v>0.33423279004170192</c:v>
                </c:pt>
                <c:pt idx="216">
                  <c:v>0.33422010377905581</c:v>
                </c:pt>
                <c:pt idx="217">
                  <c:v>0.33420754659643787</c:v>
                </c:pt>
                <c:pt idx="218">
                  <c:v>0.3341951191906597</c:v>
                </c:pt>
                <c:pt idx="219">
                  <c:v>0.33418282215002543</c:v>
                </c:pt>
                <c:pt idx="220">
                  <c:v>0.33417065595940404</c:v>
                </c:pt>
                <c:pt idx="221">
                  <c:v>0.33415862100510818</c:v>
                </c:pt>
                <c:pt idx="222">
                  <c:v>0.33414671757958664</c:v>
                </c:pt>
                <c:pt idx="223">
                  <c:v>0.33413494588593612</c:v>
                </c:pt>
                <c:pt idx="224">
                  <c:v>0.33412330604223972</c:v>
                </c:pt>
                <c:pt idx="225">
                  <c:v>0.33411179808573715</c:v>
                </c:pt>
                <c:pt idx="226">
                  <c:v>0.33410042197683437</c:v>
                </c:pt>
                <c:pt idx="227">
                  <c:v>0.33408917760295614</c:v>
                </c:pt>
                <c:pt idx="228">
                  <c:v>0.33407806478224911</c:v>
                </c:pt>
                <c:pt idx="229">
                  <c:v>0.33406708326713919</c:v>
                </c:pt>
                <c:pt idx="230">
                  <c:v>0.33405623274774976</c:v>
                </c:pt>
                <c:pt idx="231">
                  <c:v>0.33404551285518458</c:v>
                </c:pt>
                <c:pt idx="232">
                  <c:v>0.33403492316468092</c:v>
                </c:pt>
                <c:pt idx="233">
                  <c:v>0.33402446319863743</c:v>
                </c:pt>
                <c:pt idx="234">
                  <c:v>0.3340141324295211</c:v>
                </c:pt>
                <c:pt idx="235">
                  <c:v>0.33400393028265768</c:v>
                </c:pt>
                <c:pt idx="236">
                  <c:v>0.33399385613891003</c:v>
                </c:pt>
                <c:pt idx="237">
                  <c:v>0.33398390933724836</c:v>
                </c:pt>
                <c:pt idx="238">
                  <c:v>0.33397408917721583</c:v>
                </c:pt>
                <c:pt idx="239">
                  <c:v>0.33396439492129398</c:v>
                </c:pt>
                <c:pt idx="240">
                  <c:v>0.33395482579717151</c:v>
                </c:pt>
                <c:pt idx="241">
                  <c:v>0.33394538099991894</c:v>
                </c:pt>
                <c:pt idx="242">
                  <c:v>0.33393605969407447</c:v>
                </c:pt>
                <c:pt idx="243">
                  <c:v>0.3339268610156424</c:v>
                </c:pt>
                <c:pt idx="244">
                  <c:v>0.33391778407400846</c:v>
                </c:pt>
                <c:pt idx="245">
                  <c:v>0.33390882795377491</c:v>
                </c:pt>
                <c:pt idx="246">
                  <c:v>0.33389999171651769</c:v>
                </c:pt>
                <c:pt idx="247">
                  <c:v>0.3338912744024698</c:v>
                </c:pt>
                <c:pt idx="248">
                  <c:v>0.3338826750321322</c:v>
                </c:pt>
                <c:pt idx="249">
                  <c:v>0.33387419260781598</c:v>
                </c:pt>
                <c:pt idx="250">
                  <c:v>0.33386582611511761</c:v>
                </c:pt>
                <c:pt idx="251">
                  <c:v>0.33385757452433062</c:v>
                </c:pt>
                <c:pt idx="252">
                  <c:v>0.33384943679179502</c:v>
                </c:pt>
                <c:pt idx="253">
                  <c:v>0.3338414118611876</c:v>
                </c:pt>
                <c:pt idx="254">
                  <c:v>0.33383349866475498</c:v>
                </c:pt>
                <c:pt idx="255">
                  <c:v>0.33382569612449203</c:v>
                </c:pt>
                <c:pt idx="256">
                  <c:v>0.33381800315326671</c:v>
                </c:pt>
                <c:pt idx="257">
                  <c:v>0.33381041865589411</c:v>
                </c:pt>
                <c:pt idx="258">
                  <c:v>0.33380294153016193</c:v>
                </c:pt>
                <c:pt idx="259">
                  <c:v>0.33379557066780835</c:v>
                </c:pt>
                <c:pt idx="260">
                  <c:v>0.33378830495545464</c:v>
                </c:pt>
                <c:pt idx="261">
                  <c:v>0.33378114327549407</c:v>
                </c:pt>
                <c:pt idx="262">
                  <c:v>0.33377408450693918</c:v>
                </c:pt>
                <c:pt idx="263">
                  <c:v>0.33376712752622822</c:v>
                </c:pt>
                <c:pt idx="264">
                  <c:v>0.33376027120799334</c:v>
                </c:pt>
                <c:pt idx="265">
                  <c:v>0.33375351442579082</c:v>
                </c:pt>
                <c:pt idx="266">
                  <c:v>0.33374685605279603</c:v>
                </c:pt>
                <c:pt idx="267">
                  <c:v>0.33374029496246349</c:v>
                </c:pt>
                <c:pt idx="268">
                  <c:v>0.33373383002915424</c:v>
                </c:pt>
                <c:pt idx="269">
                  <c:v>0.33372746012873095</c:v>
                </c:pt>
                <c:pt idx="270">
                  <c:v>0.33372118413912294</c:v>
                </c:pt>
                <c:pt idx="271">
                  <c:v>0.33371500094086126</c:v>
                </c:pt>
                <c:pt idx="272">
                  <c:v>0.33370890941758585</c:v>
                </c:pt>
                <c:pt idx="273">
                  <c:v>0.33370290845652595</c:v>
                </c:pt>
                <c:pt idx="274">
                  <c:v>0.33369699694895377</c:v>
                </c:pt>
                <c:pt idx="275">
                  <c:v>0.33369117379061375</c:v>
                </c:pt>
                <c:pt idx="276">
                  <c:v>0.33368543788212768</c:v>
                </c:pt>
                <c:pt idx="277">
                  <c:v>0.33367978812937682</c:v>
                </c:pt>
                <c:pt idx="278">
                  <c:v>0.33367422344386177</c:v>
                </c:pt>
                <c:pt idx="279">
                  <c:v>0.33366874274304159</c:v>
                </c:pt>
                <c:pt idx="280">
                  <c:v>0.33366334495065214</c:v>
                </c:pt>
                <c:pt idx="281">
                  <c:v>0.3336580289970052</c:v>
                </c:pt>
                <c:pt idx="282">
                  <c:v>0.33365279381926877</c:v>
                </c:pt>
                <c:pt idx="283">
                  <c:v>0.33364763836172978</c:v>
                </c:pt>
                <c:pt idx="284">
                  <c:v>0.33364256157603922</c:v>
                </c:pt>
                <c:pt idx="285">
                  <c:v>0.33363756242144094</c:v>
                </c:pt>
                <c:pt idx="286">
                  <c:v>0.33363263986498509</c:v>
                </c:pt>
                <c:pt idx="287">
                  <c:v>0.33362779288172578</c:v>
                </c:pt>
                <c:pt idx="288">
                  <c:v>0.33362302045490472</c:v>
                </c:pt>
                <c:pt idx="289">
                  <c:v>0.33361832157612137</c:v>
                </c:pt>
                <c:pt idx="290">
                  <c:v>0.33361369524548901</c:v>
                </c:pt>
                <c:pt idx="291">
                  <c:v>0.33360914047177864</c:v>
                </c:pt>
                <c:pt idx="292">
                  <c:v>0.33360465627255104</c:v>
                </c:pt>
                <c:pt idx="293">
                  <c:v>0.33360024167427654</c:v>
                </c:pt>
                <c:pt idx="294">
                  <c:v>0.33359589571244447</c:v>
                </c:pt>
                <c:pt idx="295">
                  <c:v>0.33359161743166127</c:v>
                </c:pt>
                <c:pt idx="296">
                  <c:v>0.33358740588573904</c:v>
                </c:pt>
                <c:pt idx="297">
                  <c:v>0.33358326013777451</c:v>
                </c:pt>
                <c:pt idx="298">
                  <c:v>0.33357917926021813</c:v>
                </c:pt>
                <c:pt idx="299">
                  <c:v>0.33357516233493512</c:v>
                </c:pt>
                <c:pt idx="300">
                  <c:v>0.33357120845325755</c:v>
                </c:pt>
                <c:pt idx="301">
                  <c:v>0.33356731671602868</c:v>
                </c:pt>
                <c:pt idx="302">
                  <c:v>0.33356348623363996</c:v>
                </c:pt>
                <c:pt idx="303">
                  <c:v>0.33355971612606022</c:v>
                </c:pt>
                <c:pt idx="304">
                  <c:v>0.33355600552285791</c:v>
                </c:pt>
                <c:pt idx="305">
                  <c:v>0.33355235356321755</c:v>
                </c:pt>
                <c:pt idx="306">
                  <c:v>0.33354875939594875</c:v>
                </c:pt>
                <c:pt idx="307">
                  <c:v>0.33354522217949045</c:v>
                </c:pt>
                <c:pt idx="308">
                  <c:v>0.33354174108190876</c:v>
                </c:pt>
                <c:pt idx="309">
                  <c:v>0.3335383152808894</c:v>
                </c:pt>
                <c:pt idx="310">
                  <c:v>0.33353494396372529</c:v>
                </c:pt>
                <c:pt idx="311">
                  <c:v>0.33353162632729927</c:v>
                </c:pt>
                <c:pt idx="312">
                  <c:v>0.33352836157806237</c:v>
                </c:pt>
                <c:pt idx="313">
                  <c:v>0.33352514893200713</c:v>
                </c:pt>
                <c:pt idx="314">
                  <c:v>0.33352198761463747</c:v>
                </c:pt>
                <c:pt idx="315">
                  <c:v>0.33351887686093445</c:v>
                </c:pt>
                <c:pt idx="316">
                  <c:v>0.33351581591531815</c:v>
                </c:pt>
                <c:pt idx="317">
                  <c:v>0.33351280403160616</c:v>
                </c:pt>
                <c:pt idx="318">
                  <c:v>0.33350984047296911</c:v>
                </c:pt>
                <c:pt idx="319">
                  <c:v>0.33350692451188257</c:v>
                </c:pt>
                <c:pt idx="320">
                  <c:v>0.3335040554300765</c:v>
                </c:pt>
                <c:pt idx="321">
                  <c:v>0.33350123251848163</c:v>
                </c:pt>
                <c:pt idx="322">
                  <c:v>0.33349845507717363</c:v>
                </c:pt>
                <c:pt idx="323">
                  <c:v>0.3334957224153145</c:v>
                </c:pt>
                <c:pt idx="324">
                  <c:v>0.33349303385109197</c:v>
                </c:pt>
                <c:pt idx="325">
                  <c:v>0.33349038871165659</c:v>
                </c:pt>
                <c:pt idx="326">
                  <c:v>0.33348778633305715</c:v>
                </c:pt>
                <c:pt idx="327">
                  <c:v>0.33348522606017389</c:v>
                </c:pt>
                <c:pt idx="328">
                  <c:v>0.3334827072466503</c:v>
                </c:pt>
                <c:pt idx="329">
                  <c:v>0.33348022925482318</c:v>
                </c:pt>
                <c:pt idx="330">
                  <c:v>0.33347779145565154</c:v>
                </c:pt>
                <c:pt idx="331">
                  <c:v>0.33347539322864356</c:v>
                </c:pt>
                <c:pt idx="332">
                  <c:v>0.33347303396178291</c:v>
                </c:pt>
                <c:pt idx="333">
                  <c:v>0.33347071305145354</c:v>
                </c:pt>
                <c:pt idx="334">
                  <c:v>0.33346842990236403</c:v>
                </c:pt>
                <c:pt idx="335">
                  <c:v>0.33346618392746979</c:v>
                </c:pt>
                <c:pt idx="336">
                  <c:v>0.33346397454789606</c:v>
                </c:pt>
                <c:pt idx="337">
                  <c:v>0.33346180119285851</c:v>
                </c:pt>
                <c:pt idx="338">
                  <c:v>0.33345966329958454</c:v>
                </c:pt>
                <c:pt idx="339">
                  <c:v>0.33345756031323304</c:v>
                </c:pt>
                <c:pt idx="340">
                  <c:v>0.33345549168681415</c:v>
                </c:pt>
                <c:pt idx="341">
                  <c:v>0.33345345688110811</c:v>
                </c:pt>
                <c:pt idx="342">
                  <c:v>0.3334514553645842</c:v>
                </c:pt>
                <c:pt idx="343">
                  <c:v>0.33344948661331936</c:v>
                </c:pt>
                <c:pt idx="344">
                  <c:v>0.33344755011091581</c:v>
                </c:pt>
                <c:pt idx="345">
                  <c:v>0.33344564534841953</c:v>
                </c:pt>
                <c:pt idx="346">
                  <c:v>0.33344377182423773</c:v>
                </c:pt>
                <c:pt idx="347">
                  <c:v>0.33344192904405695</c:v>
                </c:pt>
                <c:pt idx="348">
                  <c:v>0.33344011652076044</c:v>
                </c:pt>
                <c:pt idx="349">
                  <c:v>0.33343833377434612</c:v>
                </c:pt>
                <c:pt idx="350">
                  <c:v>0.33343658033184398</c:v>
                </c:pt>
                <c:pt idx="351">
                  <c:v>0.33343485572723458</c:v>
                </c:pt>
                <c:pt idx="352">
                  <c:v>0.3334331595013667</c:v>
                </c:pt>
                <c:pt idx="353">
                  <c:v>0.33343149120187537</c:v>
                </c:pt>
                <c:pt idx="354">
                  <c:v>0.33342985038310069</c:v>
                </c:pt>
                <c:pt idx="355">
                  <c:v>0.33342823660600646</c:v>
                </c:pt>
                <c:pt idx="356">
                  <c:v>0.33342664943809891</c:v>
                </c:pt>
                <c:pt idx="357">
                  <c:v>0.33342508845334634</c:v>
                </c:pt>
                <c:pt idx="358">
                  <c:v>0.33342355323209877</c:v>
                </c:pt>
                <c:pt idx="359">
                  <c:v>0.33342204336100756</c:v>
                </c:pt>
                <c:pt idx="360">
                  <c:v>0.33342055843294632</c:v>
                </c:pt>
                <c:pt idx="361">
                  <c:v>0.33341909804693159</c:v>
                </c:pt>
                <c:pt idx="362">
                  <c:v>0.33341766180804411</c:v>
                </c:pt>
                <c:pt idx="363">
                  <c:v>0.33341624932735109</c:v>
                </c:pt>
                <c:pt idx="364">
                  <c:v>0.33341486022182776</c:v>
                </c:pt>
                <c:pt idx="365">
                  <c:v>0.33341349411428089</c:v>
                </c:pt>
                <c:pt idx="366">
                  <c:v>0.33341215063327184</c:v>
                </c:pt>
                <c:pt idx="367">
                  <c:v>0.33341082941304062</c:v>
                </c:pt>
                <c:pt idx="368">
                  <c:v>0.33340953009343011</c:v>
                </c:pt>
                <c:pt idx="369">
                  <c:v>0.33340825231981147</c:v>
                </c:pt>
                <c:pt idx="370">
                  <c:v>0.33340699574300964</c:v>
                </c:pt>
                <c:pt idx="371">
                  <c:v>0.33340576001922956</c:v>
                </c:pt>
                <c:pt idx="372">
                  <c:v>0.33340454480998333</c:v>
                </c:pt>
                <c:pt idx="373">
                  <c:v>0.3334033497820173</c:v>
                </c:pt>
                <c:pt idx="374">
                  <c:v>0.3334021746072407</c:v>
                </c:pt>
                <c:pt idx="375">
                  <c:v>0.33340101896265423</c:v>
                </c:pt>
                <c:pt idx="376">
                  <c:v>0.33339988253027947</c:v>
                </c:pt>
                <c:pt idx="377">
                  <c:v>0.33339876499708926</c:v>
                </c:pt>
                <c:pt idx="378">
                  <c:v>0.33339766605493831</c:v>
                </c:pt>
                <c:pt idx="379">
                  <c:v>0.33339658540049472</c:v>
                </c:pt>
                <c:pt idx="380">
                  <c:v>0.33339552273517226</c:v>
                </c:pt>
                <c:pt idx="381">
                  <c:v>0.33339447776506315</c:v>
                </c:pt>
                <c:pt idx="382">
                  <c:v>0.33339345020087163</c:v>
                </c:pt>
                <c:pt idx="383">
                  <c:v>0.33339243975784821</c:v>
                </c:pt>
                <c:pt idx="384">
                  <c:v>0.33339144615572464</c:v>
                </c:pt>
                <c:pt idx="385">
                  <c:v>0.33339046911864945</c:v>
                </c:pt>
                <c:pt idx="386">
                  <c:v>0.33338950837512443</c:v>
                </c:pt>
                <c:pt idx="387">
                  <c:v>0.33338856365794167</c:v>
                </c:pt>
                <c:pt idx="388">
                  <c:v>0.33338763470412119</c:v>
                </c:pt>
                <c:pt idx="389">
                  <c:v>0.33338672125484947</c:v>
                </c:pt>
                <c:pt idx="390">
                  <c:v>0.3333858230554187</c:v>
                </c:pt>
                <c:pt idx="391">
                  <c:v>0.33338493985516643</c:v>
                </c:pt>
                <c:pt idx="392">
                  <c:v>0.33338407140741622</c:v>
                </c:pt>
                <c:pt idx="393">
                  <c:v>0.33338321746941896</c:v>
                </c:pt>
                <c:pt idx="394">
                  <c:v>0.33338237780229502</c:v>
                </c:pt>
                <c:pt idx="395">
                  <c:v>0.33338155217097637</c:v>
                </c:pt>
                <c:pt idx="396">
                  <c:v>0.33338074034415044</c:v>
                </c:pt>
                <c:pt idx="397">
                  <c:v>0.3333799420942038</c:v>
                </c:pt>
                <c:pt idx="398">
                  <c:v>0.33337915719716721</c:v>
                </c:pt>
                <c:pt idx="399">
                  <c:v>0.33337838543266091</c:v>
                </c:pt>
                <c:pt idx="400">
                  <c:v>0.33337762658384068</c:v>
                </c:pt>
                <c:pt idx="401">
                  <c:v>0.3333768804373447</c:v>
                </c:pt>
                <c:pt idx="402">
                  <c:v>0.33337614678324085</c:v>
                </c:pt>
                <c:pt idx="403">
                  <c:v>0.33337542541497517</c:v>
                </c:pt>
                <c:pt idx="404">
                  <c:v>0.33337471612932029</c:v>
                </c:pt>
                <c:pt idx="405">
                  <c:v>0.33337401872632527</c:v>
                </c:pt>
                <c:pt idx="406">
                  <c:v>0.3333733330092653</c:v>
                </c:pt>
                <c:pt idx="407">
                  <c:v>0.33337265878459282</c:v>
                </c:pt>
                <c:pt idx="408">
                  <c:v>0.33337199586188887</c:v>
                </c:pt>
                <c:pt idx="409">
                  <c:v>0.33337134405381508</c:v>
                </c:pt>
                <c:pt idx="410">
                  <c:v>0.3333707031760666</c:v>
                </c:pt>
                <c:pt idx="411">
                  <c:v>0.33337007304732508</c:v>
                </c:pt>
                <c:pt idx="412">
                  <c:v>0.33336945348921304</c:v>
                </c:pt>
                <c:pt idx="413">
                  <c:v>0.3333688443262483</c:v>
                </c:pt>
                <c:pt idx="414">
                  <c:v>0.33336824538579918</c:v>
                </c:pt>
                <c:pt idx="415">
                  <c:v>0.33336765649804051</c:v>
                </c:pt>
                <c:pt idx="416">
                  <c:v>0.33336707749590982</c:v>
                </c:pt>
                <c:pt idx="417">
                  <c:v>0.33336650821506469</c:v>
                </c:pt>
                <c:pt idx="418">
                  <c:v>0.33336594849384016</c:v>
                </c:pt>
                <c:pt idx="419">
                  <c:v>0.33336539817320709</c:v>
                </c:pt>
                <c:pt idx="420">
                  <c:v>0.33336485709673103</c:v>
                </c:pt>
                <c:pt idx="421">
                  <c:v>0.33336432511053143</c:v>
                </c:pt>
                <c:pt idx="422">
                  <c:v>0.33336380206324195</c:v>
                </c:pt>
                <c:pt idx="423">
                  <c:v>0.33336328780597074</c:v>
                </c:pt>
                <c:pt idx="424">
                  <c:v>0.33336278219226162</c:v>
                </c:pt>
                <c:pt idx="425">
                  <c:v>0.33336228507805571</c:v>
                </c:pt>
                <c:pt idx="426">
                  <c:v>0.33336179632165397</c:v>
                </c:pt>
                <c:pt idx="427">
                  <c:v>0.3333613157836795</c:v>
                </c:pt>
                <c:pt idx="428">
                  <c:v>0.33336084332704102</c:v>
                </c:pt>
                <c:pt idx="429">
                  <c:v>0.33336037881689701</c:v>
                </c:pt>
                <c:pt idx="430">
                  <c:v>0.33335992212061943</c:v>
                </c:pt>
                <c:pt idx="431">
                  <c:v>0.33335947310775932</c:v>
                </c:pt>
                <c:pt idx="432">
                  <c:v>0.33335903165001168</c:v>
                </c:pt>
                <c:pt idx="433">
                  <c:v>0.33335859762118158</c:v>
                </c:pt>
                <c:pt idx="434">
                  <c:v>0.33335817089715059</c:v>
                </c:pt>
                <c:pt idx="435">
                  <c:v>0.33335775135584367</c:v>
                </c:pt>
                <c:pt idx="436">
                  <c:v>0.33335733887719643</c:v>
                </c:pt>
                <c:pt idx="437">
                  <c:v>0.33335693334312316</c:v>
                </c:pt>
                <c:pt idx="438">
                  <c:v>0.3333565346374851</c:v>
                </c:pt>
                <c:pt idx="439">
                  <c:v>0.33335614264605939</c:v>
                </c:pt>
                <c:pt idx="440">
                  <c:v>0.33335575725650823</c:v>
                </c:pt>
                <c:pt idx="441">
                  <c:v>0.33335537835834872</c:v>
                </c:pt>
                <c:pt idx="442">
                  <c:v>0.33335500584292299</c:v>
                </c:pt>
                <c:pt idx="443">
                  <c:v>0.33335463960336909</c:v>
                </c:pt>
                <c:pt idx="444">
                  <c:v>0.33335427953459168</c:v>
                </c:pt>
                <c:pt idx="445">
                  <c:v>0.33335392553323406</c:v>
                </c:pt>
                <c:pt idx="446">
                  <c:v>0.33335357749764966</c:v>
                </c:pt>
                <c:pt idx="447">
                  <c:v>0.33335323532787503</c:v>
                </c:pt>
                <c:pt idx="448">
                  <c:v>0.33335289892560199</c:v>
                </c:pt>
                <c:pt idx="449">
                  <c:v>0.33335256819415149</c:v>
                </c:pt>
                <c:pt idx="450">
                  <c:v>0.33335224303844679</c:v>
                </c:pt>
                <c:pt idx="451">
                  <c:v>0.33335192336498781</c:v>
                </c:pt>
                <c:pt idx="452">
                  <c:v>0.33335160908182521</c:v>
                </c:pt>
                <c:pt idx="453">
                  <c:v>0.33335130009853592</c:v>
                </c:pt>
                <c:pt idx="454">
                  <c:v>0.33335099632619758</c:v>
                </c:pt>
                <c:pt idx="455">
                  <c:v>0.3333506976773648</c:v>
                </c:pt>
                <c:pt idx="456">
                  <c:v>0.3333504040660446</c:v>
                </c:pt>
                <c:pt idx="457">
                  <c:v>0.3333501154076734</c:v>
                </c:pt>
                <c:pt idx="458">
                  <c:v>0.33334983161909321</c:v>
                </c:pt>
                <c:pt idx="459">
                  <c:v>0.33334955261852889</c:v>
                </c:pt>
                <c:pt idx="460">
                  <c:v>0.33334927832556582</c:v>
                </c:pt>
                <c:pt idx="461">
                  <c:v>0.33334900866112743</c:v>
                </c:pt>
                <c:pt idx="462">
                  <c:v>0.33334874354745342</c:v>
                </c:pt>
                <c:pt idx="463">
                  <c:v>0.33334848290807834</c:v>
                </c:pt>
                <c:pt idx="464">
                  <c:v>0.33334822666781044</c:v>
                </c:pt>
                <c:pt idx="465">
                  <c:v>0.33334797475271061</c:v>
                </c:pt>
                <c:pt idx="466">
                  <c:v>0.33334772709007215</c:v>
                </c:pt>
                <c:pt idx="467">
                  <c:v>0.3333474836084005</c:v>
                </c:pt>
                <c:pt idx="468">
                  <c:v>0.3333472442373932</c:v>
                </c:pt>
                <c:pt idx="469">
                  <c:v>0.33334700890792063</c:v>
                </c:pt>
                <c:pt idx="470">
                  <c:v>0.33334677755200659</c:v>
                </c:pt>
                <c:pt idx="471">
                  <c:v>0.33334655010280934</c:v>
                </c:pt>
                <c:pt idx="472">
                  <c:v>0.333346326494603</c:v>
                </c:pt>
                <c:pt idx="473">
                  <c:v>0.33334610666275932</c:v>
                </c:pt>
                <c:pt idx="474">
                  <c:v>0.33334589054372954</c:v>
                </c:pt>
                <c:pt idx="475">
                  <c:v>0.33334567807502657</c:v>
                </c:pt>
                <c:pt idx="476">
                  <c:v>0.33334546919520747</c:v>
                </c:pt>
                <c:pt idx="477">
                  <c:v>0.3333452638438566</c:v>
                </c:pt>
                <c:pt idx="478">
                  <c:v>0.33334506196156821</c:v>
                </c:pt>
                <c:pt idx="479">
                  <c:v>0.33334486348993014</c:v>
                </c:pt>
                <c:pt idx="480">
                  <c:v>0.33334466837150734</c:v>
                </c:pt>
                <c:pt idx="481">
                  <c:v>0.33334447654982557</c:v>
                </c:pt>
                <c:pt idx="482">
                  <c:v>0.33334428796935583</c:v>
                </c:pt>
                <c:pt idx="483">
                  <c:v>0.33334410257549851</c:v>
                </c:pt>
                <c:pt idx="484">
                  <c:v>0.33334392031456811</c:v>
                </c:pt>
                <c:pt idx="485">
                  <c:v>0.33334374113377818</c:v>
                </c:pt>
                <c:pt idx="486">
                  <c:v>0.33334356498122636</c:v>
                </c:pt>
                <c:pt idx="487">
                  <c:v>0.33334339180587985</c:v>
                </c:pt>
                <c:pt idx="488">
                  <c:v>0.33334322155756085</c:v>
                </c:pt>
                <c:pt idx="489">
                  <c:v>0.33334305418693261</c:v>
                </c:pt>
                <c:pt idx="490">
                  <c:v>0.33334288964548547</c:v>
                </c:pt>
                <c:pt idx="491">
                  <c:v>0.33334272788552294</c:v>
                </c:pt>
                <c:pt idx="492">
                  <c:v>0.33334256886014829</c:v>
                </c:pt>
                <c:pt idx="493">
                  <c:v>0.33334241252325142</c:v>
                </c:pt>
                <c:pt idx="494">
                  <c:v>0.33334225882949581</c:v>
                </c:pt>
                <c:pt idx="495">
                  <c:v>0.33334210773430545</c:v>
                </c:pt>
                <c:pt idx="496">
                  <c:v>0.33334195919385251</c:v>
                </c:pt>
                <c:pt idx="497">
                  <c:v>0.33334181316504458</c:v>
                </c:pt>
                <c:pt idx="498">
                  <c:v>0.33334166960551281</c:v>
                </c:pt>
                <c:pt idx="499">
                  <c:v>0.3333415284735996</c:v>
                </c:pt>
                <c:pt idx="500">
                  <c:v>0.33334138972834676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B0A-4F56-9D34-F321D168A0ED}"/>
            </c:ext>
          </c:extLst>
        </c:ser>
        <c:ser>
          <c:idx val="2"/>
          <c:order val="2"/>
          <c:tx>
            <c:strRef>
              <c:f>'1_locus_3Alleles'!$D$1</c:f>
              <c:strCache>
                <c:ptCount val="1"/>
                <c:pt idx="0">
                  <c:v>p3t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'1_locus_3Alleles'!$A$2:$A$502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'1_locus_3Alleles'!$D$2:$D$502</c:f>
              <c:numCache>
                <c:formatCode>General</c:formatCode>
                <c:ptCount val="501"/>
                <c:pt idx="0">
                  <c:v>0.10000000000000003</c:v>
                </c:pt>
                <c:pt idx="1">
                  <c:v>0.10226104830421362</c:v>
                </c:pt>
                <c:pt idx="2">
                  <c:v>0.10452826552115679</c:v>
                </c:pt>
                <c:pt idx="3">
                  <c:v>0.10680052397540346</c:v>
                </c:pt>
                <c:pt idx="4">
                  <c:v>0.10907672390367956</c:v>
                </c:pt>
                <c:pt idx="5">
                  <c:v>0.11135579486358643</c:v>
                </c:pt>
                <c:pt idx="6">
                  <c:v>0.11363669689850961</c:v>
                </c:pt>
                <c:pt idx="7">
                  <c:v>0.11591842147094059</c:v>
                </c:pt>
                <c:pt idx="8">
                  <c:v>0.1181999921777622</c:v>
                </c:pt>
                <c:pt idx="9">
                  <c:v>0.12048046526202844</c:v>
                </c:pt>
                <c:pt idx="10">
                  <c:v>0.12275892993645163</c:v>
                </c:pt>
                <c:pt idx="11">
                  <c:v>0.12503450853420101</c:v>
                </c:pt>
                <c:pt idx="12">
                  <c:v>0.1273063565027526</c:v>
                </c:pt>
                <c:pt idx="13">
                  <c:v>0.12957366225643796</c:v>
                </c:pt>
                <c:pt idx="14">
                  <c:v>0.13183564690304811</c:v>
                </c:pt>
                <c:pt idx="15">
                  <c:v>0.13409156385939439</c:v>
                </c:pt>
                <c:pt idx="16">
                  <c:v>0.13634069837013046</c:v>
                </c:pt>
                <c:pt idx="17">
                  <c:v>0.13858236694342901</c:v>
                </c:pt>
                <c:pt idx="18">
                  <c:v>0.14081591671632238</c:v>
                </c:pt>
                <c:pt idx="19">
                  <c:v>0.14304072476165736</c:v>
                </c:pt>
                <c:pt idx="20">
                  <c:v>0.14525619734772344</c:v>
                </c:pt>
                <c:pt idx="21">
                  <c:v>0.14746176916070591</c:v>
                </c:pt>
                <c:pt idx="22">
                  <c:v>0.14965690249919089</c:v>
                </c:pt>
                <c:pt idx="23">
                  <c:v>0.15184108644905214</c:v>
                </c:pt>
                <c:pt idx="24">
                  <c:v>0.15401383604616214</c:v>
                </c:pt>
                <c:pt idx="25">
                  <c:v>0.15617469143351637</c:v>
                </c:pt>
                <c:pt idx="26">
                  <c:v>0.1583232170185554</c:v>
                </c:pt>
                <c:pt idx="27">
                  <c:v>0.16045900063569479</c:v>
                </c:pt>
                <c:pt idx="28">
                  <c:v>0.16258165271836222</c:v>
                </c:pt>
                <c:pt idx="29">
                  <c:v>0.16469080548417192</c:v>
                </c:pt>
                <c:pt idx="30">
                  <c:v>0.16678611213626121</c:v>
                </c:pt>
                <c:pt idx="31">
                  <c:v>0.1688672460832476</c:v>
                </c:pt>
                <c:pt idx="32">
                  <c:v>0.17093390017976867</c:v>
                </c:pt>
                <c:pt idx="33">
                  <c:v>0.17298578598910885</c:v>
                </c:pt>
                <c:pt idx="34">
                  <c:v>0.17502263306901789</c:v>
                </c:pt>
                <c:pt idx="35">
                  <c:v>0.17704418828146434</c:v>
                </c:pt>
                <c:pt idx="36">
                  <c:v>0.1790502151267645</c:v>
                </c:pt>
                <c:pt idx="37">
                  <c:v>0.18104049310225045</c:v>
                </c:pt>
                <c:pt idx="38">
                  <c:v>0.18301481708541417</c:v>
                </c:pt>
                <c:pt idx="39">
                  <c:v>0.18497299674127021</c:v>
                </c:pt>
                <c:pt idx="40">
                  <c:v>0.18691485595351282</c:v>
                </c:pt>
                <c:pt idx="41">
                  <c:v>0.18884023227891505</c:v>
                </c:pt>
                <c:pt idx="42">
                  <c:v>0.19074897642430522</c:v>
                </c:pt>
                <c:pt idx="43">
                  <c:v>0.19264095174537815</c:v>
                </c:pt>
                <c:pt idx="44">
                  <c:v>0.19451603376653098</c:v>
                </c:pt>
                <c:pt idx="45">
                  <c:v>0.19637410972087088</c:v>
                </c:pt>
                <c:pt idx="46">
                  <c:v>0.19821507810951461</c:v>
                </c:pt>
                <c:pt idx="47">
                  <c:v>0.20003884827928192</c:v>
                </c:pt>
                <c:pt idx="48">
                  <c:v>0.2018453400178844</c:v>
                </c:pt>
                <c:pt idx="49">
                  <c:v>0.2036344831657167</c:v>
                </c:pt>
                <c:pt idx="50">
                  <c:v>0.20540621724337144</c:v>
                </c:pt>
                <c:pt idx="51">
                  <c:v>0.20716049109402185</c:v>
                </c:pt>
                <c:pt idx="52">
                  <c:v>0.20889726253984181</c:v>
                </c:pt>
                <c:pt idx="53">
                  <c:v>0.21061649805166577</c:v>
                </c:pt>
                <c:pt idx="54">
                  <c:v>0.212318172431123</c:v>
                </c:pt>
                <c:pt idx="55">
                  <c:v>0.21400226850452003</c:v>
                </c:pt>
                <c:pt idx="56">
                  <c:v>0.21566877682778135</c:v>
                </c:pt>
                <c:pt idx="57">
                  <c:v>0.21731769540179824</c:v>
                </c:pt>
                <c:pt idx="58">
                  <c:v>0.21894902939757521</c:v>
                </c:pt>
                <c:pt idx="59">
                  <c:v>0.22056279089059955</c:v>
                </c:pt>
                <c:pt idx="60">
                  <c:v>0.22215899860390603</c:v>
                </c:pt>
                <c:pt idx="61">
                  <c:v>0.22373767765933489</c:v>
                </c:pt>
                <c:pt idx="62">
                  <c:v>0.22529885933652694</c:v>
                </c:pt>
                <c:pt idx="63">
                  <c:v>0.22684258083923148</c:v>
                </c:pt>
                <c:pt idx="64">
                  <c:v>0.22836888506853259</c:v>
                </c:pt>
                <c:pt idx="65">
                  <c:v>0.22987782040263971</c:v>
                </c:pt>
                <c:pt idx="66">
                  <c:v>0.23136944048290642</c:v>
                </c:pt>
                <c:pt idx="67">
                  <c:v>0.23284380400578131</c:v>
                </c:pt>
                <c:pt idx="68">
                  <c:v>0.23430097452041354</c:v>
                </c:pt>
                <c:pt idx="69">
                  <c:v>0.23574102023166232</c:v>
                </c:pt>
                <c:pt idx="70">
                  <c:v>0.23716401380828306</c:v>
                </c:pt>
                <c:pt idx="71">
                  <c:v>0.23857003219608341</c:v>
                </c:pt>
                <c:pt idx="72">
                  <c:v>0.23995915643586102</c:v>
                </c:pt>
                <c:pt idx="73">
                  <c:v>0.24133147148595319</c:v>
                </c:pt>
                <c:pt idx="74">
                  <c:v>0.24268706604924573</c:v>
                </c:pt>
                <c:pt idx="75">
                  <c:v>0.24402603240449972</c:v>
                </c:pt>
                <c:pt idx="76">
                  <c:v>0.2453484662418709</c:v>
                </c:pt>
                <c:pt idx="77">
                  <c:v>0.24665446650250877</c:v>
                </c:pt>
                <c:pt idx="78">
                  <c:v>0.24794413522213005</c:v>
                </c:pt>
                <c:pt idx="79">
                  <c:v>0.249217577378473</c:v>
                </c:pt>
                <c:pt idx="80">
                  <c:v>0.25047490074254708</c:v>
                </c:pt>
                <c:pt idx="81">
                  <c:v>0.25171621573359892</c:v>
                </c:pt>
                <c:pt idx="82">
                  <c:v>0.25294163527772373</c:v>
                </c:pt>
                <c:pt idx="83">
                  <c:v>0.25415127467005511</c:v>
                </c:pt>
                <c:pt idx="84">
                  <c:v>0.2553452514404711</c:v>
                </c:pt>
                <c:pt idx="85">
                  <c:v>0.25652368522276137</c:v>
                </c:pt>
                <c:pt idx="86">
                  <c:v>0.25768669762719915</c:v>
                </c:pt>
                <c:pt idx="87">
                  <c:v>0.25883441211646935</c:v>
                </c:pt>
                <c:pt idx="88">
                  <c:v>0.25996695388490348</c:v>
                </c:pt>
                <c:pt idx="89">
                  <c:v>0.26108444974097372</c:v>
                </c:pt>
                <c:pt idx="90">
                  <c:v>0.26218702799300386</c:v>
                </c:pt>
                <c:pt idx="91">
                  <c:v>0.26327481833805233</c:v>
                </c:pt>
                <c:pt idx="92">
                  <c:v>0.26434795175392278</c:v>
                </c:pt>
                <c:pt idx="93">
                  <c:v>0.26540656039426375</c:v>
                </c:pt>
                <c:pt idx="94">
                  <c:v>0.26645077748671187</c:v>
                </c:pt>
                <c:pt idx="95">
                  <c:v>0.26748073723404109</c:v>
                </c:pt>
                <c:pt idx="96">
                  <c:v>0.26849657471827226</c:v>
                </c:pt>
                <c:pt idx="97">
                  <c:v>0.26949842580770489</c:v>
                </c:pt>
                <c:pt idx="98">
                  <c:v>0.27048642706682691</c:v>
                </c:pt>
                <c:pt idx="99">
                  <c:v>0.27146071566906282</c:v>
                </c:pt>
                <c:pt idx="100">
                  <c:v>0.27242142931231417</c:v>
                </c:pt>
                <c:pt idx="101">
                  <c:v>0.27336870613725311</c:v>
                </c:pt>
                <c:pt idx="102">
                  <c:v>0.27430268464832358</c:v>
                </c:pt>
                <c:pt idx="103">
                  <c:v>0.27522350363740589</c:v>
                </c:pt>
                <c:pt idx="104">
                  <c:v>0.27613130211010173</c:v>
                </c:pt>
                <c:pt idx="105">
                  <c:v>0.27702621921459397</c:v>
                </c:pt>
                <c:pt idx="106">
                  <c:v>0.27790839417303598</c:v>
                </c:pt>
                <c:pt idx="107">
                  <c:v>0.27877796621542411</c:v>
                </c:pt>
                <c:pt idx="108">
                  <c:v>0.27963507451590841</c:v>
                </c:pt>
                <c:pt idx="109">
                  <c:v>0.28047985813149318</c:v>
                </c:pt>
                <c:pt idx="110">
                  <c:v>0.28131245594308318</c:v>
                </c:pt>
                <c:pt idx="111">
                  <c:v>0.28213300659882529</c:v>
                </c:pt>
                <c:pt idx="112">
                  <c:v>0.28294164845969921</c:v>
                </c:pt>
                <c:pt idx="113">
                  <c:v>0.2837385195473115</c:v>
                </c:pt>
                <c:pt idx="114">
                  <c:v>0.28452375749384085</c:v>
                </c:pt>
                <c:pt idx="115">
                  <c:v>0.28529749949409178</c:v>
                </c:pt>
                <c:pt idx="116">
                  <c:v>0.28605988225960516</c:v>
                </c:pt>
                <c:pt idx="117">
                  <c:v>0.28681104197477808</c:v>
                </c:pt>
                <c:pt idx="118">
                  <c:v>0.28755111425494773</c:v>
                </c:pt>
                <c:pt idx="119">
                  <c:v>0.28828023410638776</c:v>
                </c:pt>
                <c:pt idx="120">
                  <c:v>0.28899853588817331</c:v>
                </c:pt>
                <c:pt idx="121">
                  <c:v>0.28970615327586441</c:v>
                </c:pt>
                <c:pt idx="122">
                  <c:v>0.29040321922696211</c:v>
                </c:pt>
                <c:pt idx="123">
                  <c:v>0.29108986594809089</c:v>
                </c:pt>
                <c:pt idx="124">
                  <c:v>0.29176622486385956</c:v>
                </c:pt>
                <c:pt idx="125">
                  <c:v>0.29243242658735635</c:v>
                </c:pt>
                <c:pt idx="126">
                  <c:v>0.29308860089223071</c:v>
                </c:pt>
                <c:pt idx="127">
                  <c:v>0.29373487668631892</c:v>
                </c:pt>
                <c:pt idx="128">
                  <c:v>0.29437138198676638</c:v>
                </c:pt>
                <c:pt idx="129">
                  <c:v>0.29499824389660528</c:v>
                </c:pt>
                <c:pt idx="130">
                  <c:v>0.29561558858274178</c:v>
                </c:pt>
                <c:pt idx="131">
                  <c:v>0.29622354125531125</c:v>
                </c:pt>
                <c:pt idx="132">
                  <c:v>0.29682222614835835</c:v>
                </c:pt>
                <c:pt idx="133">
                  <c:v>0.2974117665018019</c:v>
                </c:pt>
                <c:pt idx="134">
                  <c:v>0.29799228454464122</c:v>
                </c:pt>
                <c:pt idx="135">
                  <c:v>0.29856390147936629</c:v>
                </c:pt>
                <c:pt idx="136">
                  <c:v>0.29912673746753021</c:v>
                </c:pt>
                <c:pt idx="137">
                  <c:v>0.29968091161644522</c:v>
                </c:pt>
                <c:pt idx="138">
                  <c:v>0.30022654196696646</c:v>
                </c:pt>
                <c:pt idx="139">
                  <c:v>0.30076374548232276</c:v>
                </c:pt>
                <c:pt idx="140">
                  <c:v>0.30129263803796019</c:v>
                </c:pt>
                <c:pt idx="141">
                  <c:v>0.30181333441236241</c:v>
                </c:pt>
                <c:pt idx="142">
                  <c:v>0.30232594827881049</c:v>
                </c:pt>
                <c:pt idx="143">
                  <c:v>0.30283059219805181</c:v>
                </c:pt>
                <c:pt idx="144">
                  <c:v>0.30332737761184014</c:v>
                </c:pt>
                <c:pt idx="145">
                  <c:v>0.30381641483731747</c:v>
                </c:pt>
                <c:pt idx="146">
                  <c:v>0.30429781306220383</c:v>
                </c:pt>
                <c:pt idx="147">
                  <c:v>0.30477168034076407</c:v>
                </c:pt>
                <c:pt idx="148">
                  <c:v>0.30523812359052305</c:v>
                </c:pt>
                <c:pt idx="149">
                  <c:v>0.30569724858969544</c:v>
                </c:pt>
                <c:pt idx="150">
                  <c:v>0.30614915997530501</c:v>
                </c:pt>
                <c:pt idx="151">
                  <c:v>0.30659396124196459</c:v>
                </c:pt>
                <c:pt idx="152">
                  <c:v>0.30703175474128669</c:v>
                </c:pt>
                <c:pt idx="153">
                  <c:v>0.30746264168190196</c:v>
                </c:pt>
                <c:pt idx="154">
                  <c:v>0.30788672213005547</c:v>
                </c:pt>
                <c:pt idx="155">
                  <c:v>0.30830409501075984</c:v>
                </c:pt>
                <c:pt idx="156">
                  <c:v>0.30871485810947596</c:v>
                </c:pt>
                <c:pt idx="157">
                  <c:v>0.30911910807430282</c:v>
                </c:pt>
                <c:pt idx="158">
                  <c:v>0.30951694041864747</c:v>
                </c:pt>
                <c:pt idx="159">
                  <c:v>0.30990844952435859</c:v>
                </c:pt>
                <c:pt idx="160">
                  <c:v>0.31029372864529714</c:v>
                </c:pt>
                <c:pt idx="161">
                  <c:v>0.31067286991132509</c:v>
                </c:pt>
                <c:pt idx="162">
                  <c:v>0.31104596433269266</c:v>
                </c:pt>
                <c:pt idx="163">
                  <c:v>0.31141310180480253</c:v>
                </c:pt>
                <c:pt idx="164">
                  <c:v>0.31177437111333189</c:v>
                </c:pt>
                <c:pt idx="165">
                  <c:v>0.31212985993969561</c:v>
                </c:pt>
                <c:pt idx="166">
                  <c:v>0.31247965486683016</c:v>
                </c:pt>
                <c:pt idx="167">
                  <c:v>0.31282384138528346</c:v>
                </c:pt>
                <c:pt idx="168">
                  <c:v>0.31316250389959127</c:v>
                </c:pt>
                <c:pt idx="169">
                  <c:v>0.31349572573492551</c:v>
                </c:pt>
                <c:pt idx="170">
                  <c:v>0.31382358914399905</c:v>
                </c:pt>
                <c:pt idx="171">
                  <c:v>0.31414617531421057</c:v>
                </c:pt>
                <c:pt idx="172">
                  <c:v>0.31446356437501538</c:v>
                </c:pt>
                <c:pt idx="173">
                  <c:v>0.31477583540550957</c:v>
                </c:pt>
                <c:pt idx="174">
                  <c:v>0.31508306644221085</c:v>
                </c:pt>
                <c:pt idx="175">
                  <c:v>0.3153853344870261</c:v>
                </c:pt>
                <c:pt idx="176">
                  <c:v>0.31568271551539134</c:v>
                </c:pt>
                <c:pt idx="177">
                  <c:v>0.31597528448457146</c:v>
                </c:pt>
                <c:pt idx="178">
                  <c:v>0.31626311534211016</c:v>
                </c:pt>
                <c:pt idx="179">
                  <c:v>0.3165462810344159</c:v>
                </c:pt>
                <c:pt idx="180">
                  <c:v>0.31682485351547612</c:v>
                </c:pt>
                <c:pt idx="181">
                  <c:v>0.31709890375568628</c:v>
                </c:pt>
                <c:pt idx="182">
                  <c:v>0.31736850175078674</c:v>
                </c:pt>
                <c:pt idx="183">
                  <c:v>0.31763371653089451</c:v>
                </c:pt>
                <c:pt idx="184">
                  <c:v>0.31789461616962378</c:v>
                </c:pt>
                <c:pt idx="185">
                  <c:v>0.31815126779328373</c:v>
                </c:pt>
                <c:pt idx="186">
                  <c:v>0.31840373759014795</c:v>
                </c:pt>
                <c:pt idx="187">
                  <c:v>0.31865209081978402</c:v>
                </c:pt>
                <c:pt idx="188">
                  <c:v>0.31889639182243734</c:v>
                </c:pt>
                <c:pt idx="189">
                  <c:v>0.31913670402846223</c:v>
                </c:pt>
                <c:pt idx="190">
                  <c:v>0.31937308996779118</c:v>
                </c:pt>
                <c:pt idx="191">
                  <c:v>0.31960561127943721</c:v>
                </c:pt>
                <c:pt idx="192">
                  <c:v>0.31983432872102141</c:v>
                </c:pt>
                <c:pt idx="193">
                  <c:v>0.32005930217832057</c:v>
                </c:pt>
                <c:pt idx="194">
                  <c:v>0.32028059067482778</c:v>
                </c:pt>
                <c:pt idx="195">
                  <c:v>0.32049825238132024</c:v>
                </c:pt>
                <c:pt idx="196">
                  <c:v>0.3207123446254303</c:v>
                </c:pt>
                <c:pt idx="197">
                  <c:v>0.32092292390121269</c:v>
                </c:pt>
                <c:pt idx="198">
                  <c:v>0.32113004587870358</c:v>
                </c:pt>
                <c:pt idx="199">
                  <c:v>0.32133376541346786</c:v>
                </c:pt>
                <c:pt idx="200">
                  <c:v>0.32153413655612767</c:v>
                </c:pt>
                <c:pt idx="201">
                  <c:v>0.32173121256187015</c:v>
                </c:pt>
                <c:pt idx="202">
                  <c:v>0.32192504589992887</c:v>
                </c:pt>
                <c:pt idx="203">
                  <c:v>0.32211568826303655</c:v>
                </c:pt>
                <c:pt idx="204">
                  <c:v>0.32230319057684315</c:v>
                </c:pt>
                <c:pt idx="205">
                  <c:v>0.32248760300929813</c:v>
                </c:pt>
                <c:pt idx="206">
                  <c:v>0.32266897497999225</c:v>
                </c:pt>
                <c:pt idx="207">
                  <c:v>0.32284735516945556</c:v>
                </c:pt>
                <c:pt idx="208">
                  <c:v>0.3230227915284099</c:v>
                </c:pt>
                <c:pt idx="209">
                  <c:v>0.32319533128697164</c:v>
                </c:pt>
                <c:pt idx="210">
                  <c:v>0.32336502096380293</c:v>
                </c:pt>
                <c:pt idx="211">
                  <c:v>0.32353190637520923</c:v>
                </c:pt>
                <c:pt idx="212">
                  <c:v>0.3236960326441794</c:v>
                </c:pt>
                <c:pt idx="213">
                  <c:v>0.32385744420936691</c:v>
                </c:pt>
                <c:pt idx="214">
                  <c:v>0.32401618483401162</c:v>
                </c:pt>
                <c:pt idx="215">
                  <c:v>0.32417229761479727</c:v>
                </c:pt>
                <c:pt idx="216">
                  <c:v>0.32432582499064505</c:v>
                </c:pt>
                <c:pt idx="217">
                  <c:v>0.32447680875144086</c:v>
                </c:pt>
                <c:pt idx="218">
                  <c:v>0.32462529004669438</c:v>
                </c:pt>
                <c:pt idx="219">
                  <c:v>0.32477130939412918</c:v>
                </c:pt>
                <c:pt idx="220">
                  <c:v>0.32491490668820217</c:v>
                </c:pt>
                <c:pt idx="221">
                  <c:v>0.32505612120855099</c:v>
                </c:pt>
                <c:pt idx="222">
                  <c:v>0.32519499162836812</c:v>
                </c:pt>
                <c:pt idx="223">
                  <c:v>0.32533155602270142</c:v>
                </c:pt>
                <c:pt idx="224">
                  <c:v>0.32546585187667876</c:v>
                </c:pt>
                <c:pt idx="225">
                  <c:v>0.32559791609365801</c:v>
                </c:pt>
                <c:pt idx="226">
                  <c:v>0.32572778500329852</c:v>
                </c:pt>
                <c:pt idx="227">
                  <c:v>0.32585549436955646</c:v>
                </c:pt>
                <c:pt idx="228">
                  <c:v>0.32598107939860199</c:v>
                </c:pt>
                <c:pt idx="229">
                  <c:v>0.32610457474665677</c:v>
                </c:pt>
                <c:pt idx="230">
                  <c:v>0.32622601452775324</c:v>
                </c:pt>
                <c:pt idx="231">
                  <c:v>0.326345432321414</c:v>
                </c:pt>
                <c:pt idx="232">
                  <c:v>0.32646286118025153</c:v>
                </c:pt>
                <c:pt idx="233">
                  <c:v>0.32657833363748712</c:v>
                </c:pt>
                <c:pt idx="234">
                  <c:v>0.3266918817143894</c:v>
                </c:pt>
                <c:pt idx="235">
                  <c:v>0.32680353692763292</c:v>
                </c:pt>
                <c:pt idx="236">
                  <c:v>0.32691333029657493</c:v>
                </c:pt>
                <c:pt idx="237">
                  <c:v>0.32702129235045202</c:v>
                </c:pt>
                <c:pt idx="238">
                  <c:v>0.32712745313549529</c:v>
                </c:pt>
                <c:pt idx="239">
                  <c:v>0.32723184222196539</c:v>
                </c:pt>
                <c:pt idx="240">
                  <c:v>0.3273344887111056</c:v>
                </c:pt>
                <c:pt idx="241">
                  <c:v>0.32743542124201536</c:v>
                </c:pt>
                <c:pt idx="242">
                  <c:v>0.32753466799844222</c:v>
                </c:pt>
                <c:pt idx="243">
                  <c:v>0.32763225671549379</c:v>
                </c:pt>
                <c:pt idx="244">
                  <c:v>0.32772821468626995</c:v>
                </c:pt>
                <c:pt idx="245">
                  <c:v>0.32782256876841381</c:v>
                </c:pt>
                <c:pt idx="246">
                  <c:v>0.32791534539058481</c:v>
                </c:pt>
                <c:pt idx="247">
                  <c:v>0.32800657055885019</c:v>
                </c:pt>
                <c:pt idx="248">
                  <c:v>0.32809626986299967</c:v>
                </c:pt>
                <c:pt idx="249">
                  <c:v>0.32818446848277988</c:v>
                </c:pt>
                <c:pt idx="250">
                  <c:v>0.32827119119405146</c:v>
                </c:pt>
                <c:pt idx="251">
                  <c:v>0.3283564623748676</c:v>
                </c:pt>
                <c:pt idx="252">
                  <c:v>0.32844030601147556</c:v>
                </c:pt>
                <c:pt idx="253">
                  <c:v>0.32852274570424128</c:v>
                </c:pt>
                <c:pt idx="254">
                  <c:v>0.32860380467349748</c:v>
                </c:pt>
                <c:pt idx="255">
                  <c:v>0.32868350576531508</c:v>
                </c:pt>
                <c:pt idx="256">
                  <c:v>0.32876187145720026</c:v>
                </c:pt>
                <c:pt idx="257">
                  <c:v>0.32883892386371638</c:v>
                </c:pt>
                <c:pt idx="258">
                  <c:v>0.32891468474203051</c:v>
                </c:pt>
                <c:pt idx="259">
                  <c:v>0.32898917549738721</c:v>
                </c:pt>
                <c:pt idx="260">
                  <c:v>0.32906241718850882</c:v>
                </c:pt>
                <c:pt idx="261">
                  <c:v>0.32913443053292329</c:v>
                </c:pt>
                <c:pt idx="262">
                  <c:v>0.3292052359122189</c:v>
                </c:pt>
                <c:pt idx="263">
                  <c:v>0.32927485337722923</c:v>
                </c:pt>
                <c:pt idx="264">
                  <c:v>0.32934330265314571</c:v>
                </c:pt>
                <c:pt idx="265">
                  <c:v>0.32941060314456116</c:v>
                </c:pt>
                <c:pt idx="266">
                  <c:v>0.32947677394044356</c:v>
                </c:pt>
                <c:pt idx="267">
                  <c:v>0.32954183381904034</c:v>
                </c:pt>
                <c:pt idx="268">
                  <c:v>0.32960580125271499</c:v>
                </c:pt>
                <c:pt idx="269">
                  <c:v>0.32966869441271601</c:v>
                </c:pt>
                <c:pt idx="270">
                  <c:v>0.32973053117387835</c:v>
                </c:pt>
                <c:pt idx="271">
                  <c:v>0.32979132911926023</c:v>
                </c:pt>
                <c:pt idx="272">
                  <c:v>0.32985110554471214</c:v>
                </c:pt>
                <c:pt idx="273">
                  <c:v>0.32990987746338285</c:v>
                </c:pt>
                <c:pt idx="274">
                  <c:v>0.32996766161016017</c:v>
                </c:pt>
                <c:pt idx="275">
                  <c:v>0.33002447444604843</c:v>
                </c:pt>
                <c:pt idx="276">
                  <c:v>0.33008033216248323</c:v>
                </c:pt>
                <c:pt idx="277">
                  <c:v>0.33013525068558403</c:v>
                </c:pt>
                <c:pt idx="278">
                  <c:v>0.33018924568034536</c:v>
                </c:pt>
                <c:pt idx="279">
                  <c:v>0.3302423325547662</c:v>
                </c:pt>
                <c:pt idx="280">
                  <c:v>0.33029452646392138</c:v>
                </c:pt>
                <c:pt idx="281">
                  <c:v>0.33034584231397152</c:v>
                </c:pt>
                <c:pt idx="282">
                  <c:v>0.33039629476611537</c:v>
                </c:pt>
                <c:pt idx="283">
                  <c:v>0.33044589824048359</c:v>
                </c:pt>
                <c:pt idx="284">
                  <c:v>0.33049466691997553</c:v>
                </c:pt>
                <c:pt idx="285">
                  <c:v>0.33054261475403912</c:v>
                </c:pt>
                <c:pt idx="286">
                  <c:v>0.33058975546239516</c:v>
                </c:pt>
                <c:pt idx="287">
                  <c:v>0.33063610253870529</c:v>
                </c:pt>
                <c:pt idx="288">
                  <c:v>0.33068166925418691</c:v>
                </c:pt>
                <c:pt idx="289">
                  <c:v>0.3307264686611725</c:v>
                </c:pt>
                <c:pt idx="290">
                  <c:v>0.33077051359661658</c:v>
                </c:pt>
                <c:pt idx="291">
                  <c:v>0.33081381668555038</c:v>
                </c:pt>
                <c:pt idx="292">
                  <c:v>0.33085639034448305</c:v>
                </c:pt>
                <c:pt idx="293">
                  <c:v>0.3308982467847536</c:v>
                </c:pt>
                <c:pt idx="294">
                  <c:v>0.33093939801583044</c:v>
                </c:pt>
                <c:pt idx="295">
                  <c:v>0.33097985584856188</c:v>
                </c:pt>
                <c:pt idx="296">
                  <c:v>0.33101963189837719</c:v>
                </c:pt>
                <c:pt idx="297">
                  <c:v>0.33105873758843829</c:v>
                </c:pt>
                <c:pt idx="298">
                  <c:v>0.33109718415274475</c:v>
                </c:pt>
                <c:pt idx="299">
                  <c:v>0.3311349826391895</c:v>
                </c:pt>
                <c:pt idx="300">
                  <c:v>0.33117214391256972</c:v>
                </c:pt>
                <c:pt idx="301">
                  <c:v>0.33120867865755022</c:v>
                </c:pt>
                <c:pt idx="302">
                  <c:v>0.33124459738158119</c:v>
                </c:pt>
                <c:pt idx="303">
                  <c:v>0.33127991041777199</c:v>
                </c:pt>
                <c:pt idx="304">
                  <c:v>0.33131462792772048</c:v>
                </c:pt>
                <c:pt idx="305">
                  <c:v>0.33134875990429735</c:v>
                </c:pt>
                <c:pt idx="306">
                  <c:v>0.33138231617438885</c:v>
                </c:pt>
                <c:pt idx="307">
                  <c:v>0.33141530640159622</c:v>
                </c:pt>
                <c:pt idx="308">
                  <c:v>0.33144774008889316</c:v>
                </c:pt>
                <c:pt idx="309">
                  <c:v>0.33147962658124219</c:v>
                </c:pt>
                <c:pt idx="310">
                  <c:v>0.33151097506817062</c:v>
                </c:pt>
                <c:pt idx="311">
                  <c:v>0.33154179458630528</c:v>
                </c:pt>
                <c:pt idx="312">
                  <c:v>0.3315720940218681</c:v>
                </c:pt>
                <c:pt idx="313">
                  <c:v>0.33160188211313335</c:v>
                </c:pt>
                <c:pt idx="314">
                  <c:v>0.33163116745284527</c:v>
                </c:pt>
                <c:pt idx="315">
                  <c:v>0.33165995849059798</c:v>
                </c:pt>
                <c:pt idx="316">
                  <c:v>0.33168826353517861</c:v>
                </c:pt>
                <c:pt idx="317">
                  <c:v>0.33171609075687231</c:v>
                </c:pt>
                <c:pt idx="318">
                  <c:v>0.3317434481897325</c:v>
                </c:pt>
                <c:pt idx="319">
                  <c:v>0.33177034373381387</c:v>
                </c:pt>
                <c:pt idx="320">
                  <c:v>0.33179678515737071</c:v>
                </c:pt>
                <c:pt idx="321">
                  <c:v>0.33182278009902011</c:v>
                </c:pt>
                <c:pt idx="322">
                  <c:v>0.33184833606987157</c:v>
                </c:pt>
                <c:pt idx="323">
                  <c:v>0.33187346045562177</c:v>
                </c:pt>
                <c:pt idx="324">
                  <c:v>0.33189816051861709</c:v>
                </c:pt>
                <c:pt idx="325">
                  <c:v>0.33192244339988208</c:v>
                </c:pt>
                <c:pt idx="326">
                  <c:v>0.33194631612111697</c:v>
                </c:pt>
                <c:pt idx="327">
                  <c:v>0.33196978558666262</c:v>
                </c:pt>
                <c:pt idx="328">
                  <c:v>0.33199285858543381</c:v>
                </c:pt>
                <c:pt idx="329">
                  <c:v>0.33201554179282217</c:v>
                </c:pt>
                <c:pt idx="330">
                  <c:v>0.3320378417725684</c:v>
                </c:pt>
                <c:pt idx="331">
                  <c:v>0.33205976497860462</c:v>
                </c:pt>
                <c:pt idx="332">
                  <c:v>0.33208131775686739</c:v>
                </c:pt>
                <c:pt idx="333">
                  <c:v>0.33210250634708066</c:v>
                </c:pt>
                <c:pt idx="334">
                  <c:v>0.33212333688451123</c:v>
                </c:pt>
                <c:pt idx="335">
                  <c:v>0.33214381540169574</c:v>
                </c:pt>
                <c:pt idx="336">
                  <c:v>0.33216394783013897</c:v>
                </c:pt>
                <c:pt idx="337">
                  <c:v>0.33218374000198603</c:v>
                </c:pt>
                <c:pt idx="338">
                  <c:v>0.33220319765166639</c:v>
                </c:pt>
                <c:pt idx="339">
                  <c:v>0.33222232641751281</c:v>
                </c:pt>
                <c:pt idx="340">
                  <c:v>0.33224113184335219</c:v>
                </c:pt>
                <c:pt idx="341">
                  <c:v>0.33225961938007281</c:v>
                </c:pt>
                <c:pt idx="342">
                  <c:v>0.33227779438716443</c:v>
                </c:pt>
                <c:pt idx="343">
                  <c:v>0.33229566213423428</c:v>
                </c:pt>
                <c:pt idx="344">
                  <c:v>0.33231322780249867</c:v>
                </c:pt>
                <c:pt idx="345">
                  <c:v>0.33233049648624974</c:v>
                </c:pt>
                <c:pt idx="346">
                  <c:v>0.33234747319429908</c:v>
                </c:pt>
                <c:pt idx="347">
                  <c:v>0.33236416285139719</c:v>
                </c:pt>
                <c:pt idx="348">
                  <c:v>0.33238057029963053</c:v>
                </c:pt>
                <c:pt idx="349">
                  <c:v>0.33239670029979512</c:v>
                </c:pt>
                <c:pt idx="350">
                  <c:v>0.33241255753274879</c:v>
                </c:pt>
                <c:pt idx="351">
                  <c:v>0.33242814660074022</c:v>
                </c:pt>
                <c:pt idx="352">
                  <c:v>0.33244347202871677</c:v>
                </c:pt>
                <c:pt idx="353">
                  <c:v>0.33245853826561184</c:v>
                </c:pt>
                <c:pt idx="354">
                  <c:v>0.33247334968560949</c:v>
                </c:pt>
                <c:pt idx="355">
                  <c:v>0.33248791058938981</c:v>
                </c:pt>
                <c:pt idx="356">
                  <c:v>0.33250222520535339</c:v>
                </c:pt>
                <c:pt idx="357">
                  <c:v>0.33251629769082552</c:v>
                </c:pt>
                <c:pt idx="358">
                  <c:v>0.33253013213324129</c:v>
                </c:pt>
                <c:pt idx="359">
                  <c:v>0.33254373255131053</c:v>
                </c:pt>
                <c:pt idx="360">
                  <c:v>0.33255710289616452</c:v>
                </c:pt>
                <c:pt idx="361">
                  <c:v>0.33257024705248339</c:v>
                </c:pt>
                <c:pt idx="362">
                  <c:v>0.33258316883960426</c:v>
                </c:pt>
                <c:pt idx="363">
                  <c:v>0.33259587201261281</c:v>
                </c:pt>
                <c:pt idx="364">
                  <c:v>0.33260836026341611</c:v>
                </c:pt>
                <c:pt idx="365">
                  <c:v>0.33262063722179669</c:v>
                </c:pt>
                <c:pt idx="366">
                  <c:v>0.33263270645645188</c:v>
                </c:pt>
                <c:pt idx="367">
                  <c:v>0.33264457147601295</c:v>
                </c:pt>
                <c:pt idx="368">
                  <c:v>0.33265623573005032</c:v>
                </c:pt>
                <c:pt idx="369">
                  <c:v>0.33266770261006035</c:v>
                </c:pt>
                <c:pt idx="370">
                  <c:v>0.3326789754504364</c:v>
                </c:pt>
                <c:pt idx="371">
                  <c:v>0.33269005752942377</c:v>
                </c:pt>
                <c:pt idx="372">
                  <c:v>0.33270095207005951</c:v>
                </c:pt>
                <c:pt idx="373">
                  <c:v>0.33271166224109611</c:v>
                </c:pt>
                <c:pt idx="374">
                  <c:v>0.3327221911579093</c:v>
                </c:pt>
                <c:pt idx="375">
                  <c:v>0.33273254188339257</c:v>
                </c:pt>
                <c:pt idx="376">
                  <c:v>0.3327427174288356</c:v>
                </c:pt>
                <c:pt idx="377">
                  <c:v>0.3327527207547884</c:v>
                </c:pt>
                <c:pt idx="378">
                  <c:v>0.33276255477191102</c:v>
                </c:pt>
                <c:pt idx="379">
                  <c:v>0.33277222234181009</c:v>
                </c:pt>
                <c:pt idx="380">
                  <c:v>0.33278172627786029</c:v>
                </c:pt>
                <c:pt idx="381">
                  <c:v>0.33279106934601288</c:v>
                </c:pt>
                <c:pt idx="382">
                  <c:v>0.3328002542655909</c:v>
                </c:pt>
                <c:pt idx="383">
                  <c:v>0.33280928371007074</c:v>
                </c:pt>
                <c:pt idx="384">
                  <c:v>0.33281816030785122</c:v>
                </c:pt>
                <c:pt idx="385">
                  <c:v>0.33282688664300975</c:v>
                </c:pt>
                <c:pt idx="386">
                  <c:v>0.33283546525604563</c:v>
                </c:pt>
                <c:pt idx="387">
                  <c:v>0.33284389864461128</c:v>
                </c:pt>
                <c:pt idx="388">
                  <c:v>0.33285218926423171</c:v>
                </c:pt>
                <c:pt idx="389">
                  <c:v>0.33286033952901117</c:v>
                </c:pt>
                <c:pt idx="390">
                  <c:v>0.33286835181232882</c:v>
                </c:pt>
                <c:pt idx="391">
                  <c:v>0.33287622844752257</c:v>
                </c:pt>
                <c:pt idx="392">
                  <c:v>0.33288397172856132</c:v>
                </c:pt>
                <c:pt idx="393">
                  <c:v>0.33289158391070622</c:v>
                </c:pt>
                <c:pt idx="394">
                  <c:v>0.33289906721116075</c:v>
                </c:pt>
                <c:pt idx="395">
                  <c:v>0.33290642380971097</c:v>
                </c:pt>
                <c:pt idx="396">
                  <c:v>0.33291365584935306</c:v>
                </c:pt>
                <c:pt idx="397">
                  <c:v>0.3329207654369129</c:v>
                </c:pt>
                <c:pt idx="398">
                  <c:v>0.33292775464365282</c:v>
                </c:pt>
                <c:pt idx="399">
                  <c:v>0.33293462550587011</c:v>
                </c:pt>
                <c:pt idx="400">
                  <c:v>0.33294138002548518</c:v>
                </c:pt>
                <c:pt idx="401">
                  <c:v>0.33294802017061897</c:v>
                </c:pt>
                <c:pt idx="402">
                  <c:v>0.33295454787616213</c:v>
                </c:pt>
                <c:pt idx="403">
                  <c:v>0.33296096504433298</c:v>
                </c:pt>
                <c:pt idx="404">
                  <c:v>0.33296727354522831</c:v>
                </c:pt>
                <c:pt idx="405">
                  <c:v>0.33297347521736281</c:v>
                </c:pt>
                <c:pt idx="406">
                  <c:v>0.33297957186820126</c:v>
                </c:pt>
                <c:pt idx="407">
                  <c:v>0.33298556527468032</c:v>
                </c:pt>
                <c:pt idx="408">
                  <c:v>0.33299145718372331</c:v>
                </c:pt>
                <c:pt idx="409">
                  <c:v>0.33299724931274444</c:v>
                </c:pt>
                <c:pt idx="410">
                  <c:v>0.33300294335014619</c:v>
                </c:pt>
                <c:pt idx="411">
                  <c:v>0.33300854095580773</c:v>
                </c:pt>
                <c:pt idx="412">
                  <c:v>0.3330140437615649</c:v>
                </c:pt>
                <c:pt idx="413">
                  <c:v>0.33301945337168287</c:v>
                </c:pt>
                <c:pt idx="414">
                  <c:v>0.33302477136332026</c:v>
                </c:pt>
                <c:pt idx="415">
                  <c:v>0.3330299992869859</c:v>
                </c:pt>
                <c:pt idx="416">
                  <c:v>0.33303513866698747</c:v>
                </c:pt>
                <c:pt idx="417">
                  <c:v>0.33304019100187326</c:v>
                </c:pt>
                <c:pt idx="418">
                  <c:v>0.33304515776486621</c:v>
                </c:pt>
                <c:pt idx="419">
                  <c:v>0.33305004040429054</c:v>
                </c:pt>
                <c:pt idx="420">
                  <c:v>0.33305484034399113</c:v>
                </c:pt>
                <c:pt idx="421">
                  <c:v>0.3330595589837469</c:v>
                </c:pt>
                <c:pt idx="422">
                  <c:v>0.33306419769967538</c:v>
                </c:pt>
                <c:pt idx="423">
                  <c:v>0.33306875784463247</c:v>
                </c:pt>
                <c:pt idx="424">
                  <c:v>0.33307324074860428</c:v>
                </c:pt>
                <c:pt idx="425">
                  <c:v>0.33307764771909293</c:v>
                </c:pt>
                <c:pt idx="426">
                  <c:v>0.33308198004149503</c:v>
                </c:pt>
                <c:pt idx="427">
                  <c:v>0.33308623897947548</c:v>
                </c:pt>
                <c:pt idx="428">
                  <c:v>0.33309042577533338</c:v>
                </c:pt>
                <c:pt idx="429">
                  <c:v>0.33309454165036206</c:v>
                </c:pt>
                <c:pt idx="430">
                  <c:v>0.33309858780520435</c:v>
                </c:pt>
                <c:pt idx="431">
                  <c:v>0.33310256542020028</c:v>
                </c:pt>
                <c:pt idx="432">
                  <c:v>0.33310647565572959</c:v>
                </c:pt>
                <c:pt idx="433">
                  <c:v>0.333110319652549</c:v>
                </c:pt>
                <c:pt idx="434">
                  <c:v>0.33311409853212248</c:v>
                </c:pt>
                <c:pt idx="435">
                  <c:v>0.3331178133969479</c:v>
                </c:pt>
                <c:pt idx="436">
                  <c:v>0.33312146533087617</c:v>
                </c:pt>
                <c:pt idx="437">
                  <c:v>0.33312505539942644</c:v>
                </c:pt>
                <c:pt idx="438">
                  <c:v>0.33312858465009537</c:v>
                </c:pt>
                <c:pt idx="439">
                  <c:v>0.33313205411266145</c:v>
                </c:pt>
                <c:pt idx="440">
                  <c:v>0.33313546479948397</c:v>
                </c:pt>
                <c:pt idx="441">
                  <c:v>0.33313881770579712</c:v>
                </c:pt>
                <c:pt idx="442">
                  <c:v>0.33314211380999914</c:v>
                </c:pt>
                <c:pt idx="443">
                  <c:v>0.33314535407393664</c:v>
                </c:pt>
                <c:pt idx="444">
                  <c:v>0.33314853944318396</c:v>
                </c:pt>
                <c:pt idx="445">
                  <c:v>0.333151670847318</c:v>
                </c:pt>
                <c:pt idx="446">
                  <c:v>0.33315474920018878</c:v>
                </c:pt>
                <c:pt idx="447">
                  <c:v>0.33315777540018382</c:v>
                </c:pt>
                <c:pt idx="448">
                  <c:v>0.33316075033049103</c:v>
                </c:pt>
                <c:pt idx="449">
                  <c:v>0.33316367485935416</c:v>
                </c:pt>
                <c:pt idx="450">
                  <c:v>0.33316654984032557</c:v>
                </c:pt>
                <c:pt idx="451">
                  <c:v>0.33316937611251468</c:v>
                </c:pt>
                <c:pt idx="452">
                  <c:v>0.33317215450083165</c:v>
                </c:pt>
                <c:pt idx="453">
                  <c:v>0.3331748858162274</c:v>
                </c:pt>
                <c:pt idx="454">
                  <c:v>0.33317757085592947</c:v>
                </c:pt>
                <c:pt idx="455">
                  <c:v>0.33318021040367363</c:v>
                </c:pt>
                <c:pt idx="456">
                  <c:v>0.33318280522993243</c:v>
                </c:pt>
                <c:pt idx="457">
                  <c:v>0.33318535609213856</c:v>
                </c:pt>
                <c:pt idx="458">
                  <c:v>0.33318786373490622</c:v>
                </c:pt>
                <c:pt idx="459">
                  <c:v>0.33319032889024663</c:v>
                </c:pt>
                <c:pt idx="460">
                  <c:v>0.33319275227778178</c:v>
                </c:pt>
                <c:pt idx="461">
                  <c:v>0.33319513460495359</c:v>
                </c:pt>
                <c:pt idx="462">
                  <c:v>0.33319747656722981</c:v>
                </c:pt>
                <c:pt idx="463">
                  <c:v>0.33319977884830659</c:v>
                </c:pt>
                <c:pt idx="464">
                  <c:v>0.33320204212030696</c:v>
                </c:pt>
                <c:pt idx="465">
                  <c:v>0.33320426704397699</c:v>
                </c:pt>
                <c:pt idx="466">
                  <c:v>0.33320645426887802</c:v>
                </c:pt>
                <c:pt idx="467">
                  <c:v>0.33320860443357547</c:v>
                </c:pt>
                <c:pt idx="468">
                  <c:v>0.33321071816582509</c:v>
                </c:pt>
                <c:pt idx="469">
                  <c:v>0.33321279608275572</c:v>
                </c:pt>
                <c:pt idx="470">
                  <c:v>0.33321483879104841</c:v>
                </c:pt>
                <c:pt idx="471">
                  <c:v>0.33321684688711384</c:v>
                </c:pt>
                <c:pt idx="472">
                  <c:v>0.33321882095726579</c:v>
                </c:pt>
                <c:pt idx="473">
                  <c:v>0.33322076157789138</c:v>
                </c:pt>
                <c:pt idx="474">
                  <c:v>0.33322266931561939</c:v>
                </c:pt>
                <c:pt idx="475">
                  <c:v>0.33322454472748553</c:v>
                </c:pt>
                <c:pt idx="476">
                  <c:v>0.33322638836109408</c:v>
                </c:pt>
                <c:pt idx="477">
                  <c:v>0.33322820075477794</c:v>
                </c:pt>
                <c:pt idx="478">
                  <c:v>0.33322998243775481</c:v>
                </c:pt>
                <c:pt idx="479">
                  <c:v>0.3332317339302821</c:v>
                </c:pt>
                <c:pt idx="480">
                  <c:v>0.33323345574380792</c:v>
                </c:pt>
                <c:pt idx="481">
                  <c:v>0.33323514838112056</c:v>
                </c:pt>
                <c:pt idx="482">
                  <c:v>0.33323681233649433</c:v>
                </c:pt>
                <c:pt idx="483">
                  <c:v>0.33323844809583447</c:v>
                </c:pt>
                <c:pt idx="484">
                  <c:v>0.33324005613681801</c:v>
                </c:pt>
                <c:pt idx="485">
                  <c:v>0.33324163692903308</c:v>
                </c:pt>
                <c:pt idx="486">
                  <c:v>0.33324319093411631</c:v>
                </c:pt>
                <c:pt idx="487">
                  <c:v>0.3332447186058865</c:v>
                </c:pt>
                <c:pt idx="488">
                  <c:v>0.33324622039047763</c:v>
                </c:pt>
                <c:pt idx="489">
                  <c:v>0.33324769672646842</c:v>
                </c:pt>
                <c:pt idx="490">
                  <c:v>0.33324914804501032</c:v>
                </c:pt>
                <c:pt idx="491">
                  <c:v>0.33325057476995329</c:v>
                </c:pt>
                <c:pt idx="492">
                  <c:v>0.33325197731796946</c:v>
                </c:pt>
                <c:pt idx="493">
                  <c:v>0.33325335609867385</c:v>
                </c:pt>
                <c:pt idx="494">
                  <c:v>0.33325471151474489</c:v>
                </c:pt>
                <c:pt idx="495">
                  <c:v>0.33325604396204106</c:v>
                </c:pt>
                <c:pt idx="496">
                  <c:v>0.33325735382971616</c:v>
                </c:pt>
                <c:pt idx="497">
                  <c:v>0.33325864150033374</c:v>
                </c:pt>
                <c:pt idx="498">
                  <c:v>0.33325990734997757</c:v>
                </c:pt>
                <c:pt idx="499">
                  <c:v>0.33326115174836174</c:v>
                </c:pt>
                <c:pt idx="500">
                  <c:v>0.3332623750589388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B0A-4F56-9D34-F321D168A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1311072"/>
        <c:axId val="631312712"/>
      </c:scatterChart>
      <c:valAx>
        <c:axId val="631311072"/>
        <c:scaling>
          <c:orientation val="minMax"/>
          <c:max val="5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(generations)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312712"/>
        <c:crosses val="autoZero"/>
        <c:crossBetween val="midCat"/>
      </c:valAx>
      <c:valAx>
        <c:axId val="631312712"/>
        <c:scaling>
          <c:orientation val="minMax"/>
          <c:max val="0.70000000000000007"/>
          <c:min val="0.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Allele frequencies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311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7825896762904"/>
          <c:y val="6.4814814814814811E-2"/>
          <c:w val="0.81865507436570428"/>
          <c:h val="0.734422909693020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'1_locus_3Alleles'!$B$1</c:f>
              <c:strCache>
                <c:ptCount val="1"/>
                <c:pt idx="0">
                  <c:v>p1t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'1_locus_3Alleles'!$A$2:$A$502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'1_locus_3Alleles'!$B$2:$B$502</c:f>
              <c:numCache>
                <c:formatCode>General</c:formatCode>
                <c:ptCount val="501"/>
                <c:pt idx="0">
                  <c:v>0.7</c:v>
                </c:pt>
                <c:pt idx="1">
                  <c:v>0.69603297269448738</c:v>
                </c:pt>
                <c:pt idx="2">
                  <c:v>0.69211827344498389</c:v>
                </c:pt>
                <c:pt idx="3">
                  <c:v>0.68825664796781483</c:v>
                </c:pt>
                <c:pt idx="4">
                  <c:v>0.68444873763510061</c:v>
                </c:pt>
                <c:pt idx="5">
                  <c:v>0.68069508451403893</c:v>
                </c:pt>
                <c:pt idx="6">
                  <c:v>0.67699613641642242</c:v>
                </c:pt>
                <c:pt idx="7">
                  <c:v>0.67335225192346515</c:v>
                </c:pt>
                <c:pt idx="8">
                  <c:v>0.669763705355223</c:v>
                </c:pt>
                <c:pt idx="9">
                  <c:v>0.66623069165795046</c:v>
                </c:pt>
                <c:pt idx="10">
                  <c:v>0.66275333118659441</c:v>
                </c:pt>
                <c:pt idx="11">
                  <c:v>0.65933167436326046</c:v>
                </c:pt>
                <c:pt idx="12">
                  <c:v>0.65596570619587502</c:v>
                </c:pt>
                <c:pt idx="13">
                  <c:v>0.65265535064439184</c:v>
                </c:pt>
                <c:pt idx="14">
                  <c:v>0.64940047482475383</c:v>
                </c:pt>
                <c:pt idx="15">
                  <c:v>0.64620089304341188</c:v>
                </c:pt>
                <c:pt idx="16">
                  <c:v>0.64305637065752796</c:v>
                </c:pt>
                <c:pt idx="17">
                  <c:v>0.63996662775805091</c:v>
                </c:pt>
                <c:pt idx="18">
                  <c:v>0.63693134267467788</c:v>
                </c:pt>
                <c:pt idx="19">
                  <c:v>0.6339501553032818</c:v>
                </c:pt>
                <c:pt idx="20">
                  <c:v>0.63102267025775161</c:v>
                </c:pt>
                <c:pt idx="21">
                  <c:v>0.62814845984932821</c:v>
                </c:pt>
                <c:pt idx="22">
                  <c:v>0.62532706689747941</c:v>
                </c:pt>
                <c:pt idx="23">
                  <c:v>0.62255800737713729</c:v>
                </c:pt>
                <c:pt idx="24">
                  <c:v>0.6198407729077331</c:v>
                </c:pt>
                <c:pt idx="25">
                  <c:v>0.61717483308995036</c:v>
                </c:pt>
                <c:pt idx="26">
                  <c:v>0.61455963769645539</c:v>
                </c:pt>
                <c:pt idx="27">
                  <c:v>0.61199461872311101</c:v>
                </c:pt>
                <c:pt idx="28">
                  <c:v>0.6094791923073053</c:v>
                </c:pt>
                <c:pt idx="29">
                  <c:v>0.6070127605200909</c:v>
                </c:pt>
                <c:pt idx="30">
                  <c:v>0.60459471303880219</c:v>
                </c:pt>
                <c:pt idx="31">
                  <c:v>0.60222442870674187</c:v>
                </c:pt>
                <c:pt idx="32">
                  <c:v>0.59990127698639351</c:v>
                </c:pt>
                <c:pt idx="33">
                  <c:v>0.59762461931244748</c:v>
                </c:pt>
                <c:pt idx="34">
                  <c:v>0.59539381035071715</c:v>
                </c:pt>
                <c:pt idx="35">
                  <c:v>0.59320819916879519</c:v>
                </c:pt>
                <c:pt idx="36">
                  <c:v>0.59106713032404956</c:v>
                </c:pt>
                <c:pt idx="37">
                  <c:v>0.58896994487429177</c:v>
                </c:pt>
                <c:pt idx="38">
                  <c:v>0.58691598131618794</c:v>
                </c:pt>
                <c:pt idx="39">
                  <c:v>0.58490457645620009</c:v>
                </c:pt>
                <c:pt idx="40">
                  <c:v>0.5829350662185766</c:v>
                </c:pt>
                <c:pt idx="41">
                  <c:v>0.58100678639463998</c:v>
                </c:pt>
                <c:pt idx="42">
                  <c:v>0.57911907333735047</c:v>
                </c:pt>
                <c:pt idx="43">
                  <c:v>0.57727126460487155</c:v>
                </c:pt>
                <c:pt idx="44">
                  <c:v>0.57546269955661122</c:v>
                </c:pt>
                <c:pt idx="45">
                  <c:v>0.57369271990497539</c:v>
                </c:pt>
                <c:pt idx="46">
                  <c:v>0.57196067022584463</c:v>
                </c:pt>
                <c:pt idx="47">
                  <c:v>0.57026589843056752</c:v>
                </c:pt>
                <c:pt idx="48">
                  <c:v>0.56860775620206261</c:v>
                </c:pt>
                <c:pt idx="49">
                  <c:v>0.56698559939742976</c:v>
                </c:pt>
                <c:pt idx="50">
                  <c:v>0.56539878841929325</c:v>
                </c:pt>
                <c:pt idx="51">
                  <c:v>0.56384668855793074</c:v>
                </c:pt>
                <c:pt idx="52">
                  <c:v>0.56232867030609113</c:v>
                </c:pt>
                <c:pt idx="53">
                  <c:v>0.56084410964825737</c:v>
                </c:pt>
                <c:pt idx="54">
                  <c:v>0.55939238832597848</c:v>
                </c:pt>
                <c:pt idx="55">
                  <c:v>0.55797289408077344</c:v>
                </c:pt>
                <c:pt idx="56">
                  <c:v>0.5565850208759987</c:v>
                </c:pt>
                <c:pt idx="57">
                  <c:v>0.555228169098963</c:v>
                </c:pt>
                <c:pt idx="58">
                  <c:v>0.55390174574448492</c:v>
                </c:pt>
                <c:pt idx="59">
                  <c:v>0.55260516458099784</c:v>
                </c:pt>
                <c:pt idx="60">
                  <c:v>0.55133784630022764</c:v>
                </c:pt>
                <c:pt idx="61">
                  <c:v>0.55009921865140088</c:v>
                </c:pt>
                <c:pt idx="62">
                  <c:v>0.54888871656087024</c:v>
                </c:pt>
                <c:pt idx="63">
                  <c:v>0.54770578223798871</c:v>
                </c:pt>
                <c:pt idx="64">
                  <c:v>0.5465498652680062</c:v>
                </c:pt>
                <c:pt idx="65">
                  <c:v>0.54542042269271307</c:v>
                </c:pt>
                <c:pt idx="66">
                  <c:v>0.5443169190795133</c:v>
                </c:pt>
                <c:pt idx="67">
                  <c:v>0.5432388265795649</c:v>
                </c:pt>
                <c:pt idx="68">
                  <c:v>0.54218562497558886</c:v>
                </c:pt>
                <c:pt idx="69">
                  <c:v>0.54115680171991509</c:v>
                </c:pt>
                <c:pt idx="70">
                  <c:v>0.5401518519633014</c:v>
                </c:pt>
                <c:pt idx="71">
                  <c:v>0.53917027857503208</c:v>
                </c:pt>
                <c:pt idx="72">
                  <c:v>0.53821159215477843</c:v>
                </c:pt>
                <c:pt idx="73">
                  <c:v>0.53727531103667858</c:v>
                </c:pt>
                <c:pt idx="74">
                  <c:v>0.53636096128606903</c:v>
                </c:pt>
                <c:pt idx="75">
                  <c:v>0.5354680766892862</c:v>
                </c:pt>
                <c:pt idx="76">
                  <c:v>0.53459619873692921</c:v>
                </c:pt>
                <c:pt idx="77">
                  <c:v>0.53374487660096326</c:v>
                </c:pt>
                <c:pt idx="78">
                  <c:v>0.53291366710602406</c:v>
                </c:pt>
                <c:pt idx="79">
                  <c:v>0.53210213469526801</c:v>
                </c:pt>
                <c:pt idx="80">
                  <c:v>0.53130985139109843</c:v>
                </c:pt>
                <c:pt idx="81">
                  <c:v>0.53053639675108633</c:v>
                </c:pt>
                <c:pt idx="82">
                  <c:v>0.52978135781938618</c:v>
                </c:pt>
                <c:pt idx="83">
                  <c:v>0.52904432907393995</c:v>
                </c:pt>
                <c:pt idx="84">
                  <c:v>0.52832491236974899</c:v>
                </c:pt>
                <c:pt idx="85">
                  <c:v>0.52762271687848039</c:v>
                </c:pt>
                <c:pt idx="86">
                  <c:v>0.52693735902466488</c:v>
                </c:pt>
                <c:pt idx="87">
                  <c:v>0.52626846241873515</c:v>
                </c:pt>
                <c:pt idx="88">
                  <c:v>0.52561565778713748</c:v>
                </c:pt>
                <c:pt idx="89">
                  <c:v>0.52497858289974786</c:v>
                </c:pt>
                <c:pt idx="90">
                  <c:v>0.52435688249480672</c:v>
                </c:pt>
                <c:pt idx="91">
                  <c:v>0.5237502082015828</c:v>
                </c:pt>
                <c:pt idx="92">
                  <c:v>0.52315821846096544</c:v>
                </c:pt>
                <c:pt idx="93">
                  <c:v>0.52258057844417594</c:v>
                </c:pt>
                <c:pt idx="94">
                  <c:v>0.52201695996978259</c:v>
                </c:pt>
                <c:pt idx="95">
                  <c:v>0.52146704141919209</c:v>
                </c:pt>
                <c:pt idx="96">
                  <c:v>0.5209305076507873</c:v>
                </c:pt>
                <c:pt idx="97">
                  <c:v>0.52040704991286924</c:v>
                </c:pt>
                <c:pt idx="98">
                  <c:v>0.51989636575555542</c:v>
                </c:pt>
                <c:pt idx="99">
                  <c:v>0.5193981589417821</c:v>
                </c:pt>
                <c:pt idx="100">
                  <c:v>0.51891213935754543</c:v>
                </c:pt>
                <c:pt idx="101">
                  <c:v>0.51843802292151697</c:v>
                </c:pt>
                <c:pt idx="102">
                  <c:v>0.51797553149415509</c:v>
                </c:pt>
                <c:pt idx="103">
                  <c:v>0.51752439278643314</c:v>
                </c:pt>
                <c:pt idx="104">
                  <c:v>0.51708434026829697</c:v>
                </c:pt>
                <c:pt idx="105">
                  <c:v>0.51665511307695799</c:v>
                </c:pt>
                <c:pt idx="106">
                  <c:v>0.51623645592512302</c:v>
                </c:pt>
                <c:pt idx="107">
                  <c:v>0.51582811900925585</c:v>
                </c:pt>
                <c:pt idx="108">
                  <c:v>0.51542985791796181</c:v>
                </c:pt>
                <c:pt idx="109">
                  <c:v>0.51504143354057907</c:v>
                </c:pt>
                <c:pt idx="110">
                  <c:v>0.51466261197605667</c:v>
                </c:pt>
                <c:pt idx="111">
                  <c:v>0.51429316444219542</c:v>
                </c:pt>
                <c:pt idx="112">
                  <c:v>0.51393286718532016</c:v>
                </c:pt>
                <c:pt idx="113">
                  <c:v>0.51358150139045078</c:v>
                </c:pt>
                <c:pt idx="114">
                  <c:v>0.51323885309203343</c:v>
                </c:pt>
                <c:pt idx="115">
                  <c:v>0.51290471308528784</c:v>
                </c:pt>
                <c:pt idx="116">
                  <c:v>0.51257887683822634</c:v>
                </c:pt>
                <c:pt idx="117">
                  <c:v>0.51226114440439219</c:v>
                </c:pt>
                <c:pt idx="118">
                  <c:v>0.5119513203363647</c:v>
                </c:pt>
                <c:pt idx="119">
                  <c:v>0.51164921360007176</c:v>
                </c:pt>
                <c:pt idx="120">
                  <c:v>0.51135463748995091</c:v>
                </c:pt>
                <c:pt idx="121">
                  <c:v>0.51106740954499275</c:v>
                </c:pt>
                <c:pt idx="122">
                  <c:v>0.51078735146570042</c:v>
                </c:pt>
                <c:pt idx="123">
                  <c:v>0.51051428903199514</c:v>
                </c:pt>
                <c:pt idx="124">
                  <c:v>0.51024805202209367</c:v>
                </c:pt>
                <c:pt idx="125">
                  <c:v>0.50998847413238257</c:v>
                </c:pt>
                <c:pt idx="126">
                  <c:v>0.50973539289831205</c:v>
                </c:pt>
                <c:pt idx="127">
                  <c:v>0.50948864961632634</c:v>
                </c:pt>
                <c:pt idx="128">
                  <c:v>0.50924808926684961</c:v>
                </c:pt>
                <c:pt idx="129">
                  <c:v>0.50901356043834156</c:v>
                </c:pt>
                <c:pt idx="130">
                  <c:v>0.5087849152524353</c:v>
                </c:pt>
                <c:pt idx="131">
                  <c:v>0.50856200929016837</c:v>
                </c:pt>
                <c:pt idx="132">
                  <c:v>0.50834470151931632</c:v>
                </c:pt>
                <c:pt idx="133">
                  <c:v>0.50813285422283483</c:v>
                </c:pt>
                <c:pt idx="134">
                  <c:v>0.50792633292841716</c:v>
                </c:pt>
                <c:pt idx="135">
                  <c:v>0.50772500633917084</c:v>
                </c:pt>
                <c:pt idx="136">
                  <c:v>0.50752874626541455</c:v>
                </c:pt>
                <c:pt idx="137">
                  <c:v>0.50733742755759859</c:v>
                </c:pt>
                <c:pt idx="138">
                  <c:v>0.50715092804034634</c:v>
                </c:pt>
                <c:pt idx="139">
                  <c:v>0.50696912844761766</c:v>
                </c:pt>
                <c:pt idx="140">
                  <c:v>0.5067919123589899</c:v>
                </c:pt>
                <c:pt idx="141">
                  <c:v>0.50661916613705371</c:v>
                </c:pt>
                <c:pt idx="142">
                  <c:v>0.50645077886591872</c:v>
                </c:pt>
                <c:pt idx="143">
                  <c:v>0.50628664229082398</c:v>
                </c:pt>
                <c:pt idx="144">
                  <c:v>0.50612665075884633</c:v>
                </c:pt>
                <c:pt idx="145">
                  <c:v>0.50597070116069975</c:v>
                </c:pt>
                <c:pt idx="146">
                  <c:v>0.50581869287361747</c:v>
                </c:pt>
                <c:pt idx="147">
                  <c:v>0.5056705277053084</c:v>
                </c:pt>
                <c:pt idx="148">
                  <c:v>0.50552610983897905</c:v>
                </c:pt>
                <c:pt idx="149">
                  <c:v>0.50538534577940997</c:v>
                </c:pt>
                <c:pt idx="150">
                  <c:v>0.50524814430007758</c:v>
                </c:pt>
                <c:pt idx="151">
                  <c:v>0.50511441639130972</c:v>
                </c:pt>
                <c:pt idx="152">
                  <c:v>0.50498407520946387</c:v>
                </c:pt>
                <c:pt idx="153">
                  <c:v>0.5048570360271164</c:v>
                </c:pt>
                <c:pt idx="154">
                  <c:v>0.5047332161842506</c:v>
                </c:pt>
                <c:pt idx="155">
                  <c:v>0.50461253504043169</c:v>
                </c:pt>
                <c:pt idx="156">
                  <c:v>0.50449491392795454</c:v>
                </c:pt>
                <c:pt idx="157">
                  <c:v>0.50438027610595404</c:v>
                </c:pt>
                <c:pt idx="158">
                  <c:v>0.50426854671546129</c:v>
                </c:pt>
                <c:pt idx="159">
                  <c:v>0.50415965273539565</c:v>
                </c:pt>
                <c:pt idx="160">
                  <c:v>0.50405352293947714</c:v>
                </c:pt>
                <c:pt idx="161">
                  <c:v>0.50395008785404583</c:v>
                </c:pt>
                <c:pt idx="162">
                  <c:v>0.50384927971677496</c:v>
                </c:pt>
                <c:pt idx="163">
                  <c:v>0.50375103243626385</c:v>
                </c:pt>
                <c:pt idx="164">
                  <c:v>0.50365528155249628</c:v>
                </c:pt>
                <c:pt idx="165">
                  <c:v>0.50356196419815025</c:v>
                </c:pt>
                <c:pt idx="166">
                  <c:v>0.50347101906074632</c:v>
                </c:pt>
                <c:pt idx="167">
                  <c:v>0.50338238634561872</c:v>
                </c:pt>
                <c:pt idx="168">
                  <c:v>0.50329600773969663</c:v>
                </c:pt>
                <c:pt idx="169">
                  <c:v>0.50321182637608131</c:v>
                </c:pt>
                <c:pt idx="170">
                  <c:v>0.50312978679940457</c:v>
                </c:pt>
                <c:pt idx="171">
                  <c:v>0.50304983493195521</c:v>
                </c:pt>
                <c:pt idx="172">
                  <c:v>0.50297191804056007</c:v>
                </c:pt>
                <c:pt idx="173">
                  <c:v>0.50289598470420449</c:v>
                </c:pt>
                <c:pt idx="174">
                  <c:v>0.50282198478237983</c:v>
                </c:pt>
                <c:pt idx="175">
                  <c:v>0.50274986938414445</c:v>
                </c:pt>
                <c:pt idx="176">
                  <c:v>0.50267959083788316</c:v>
                </c:pt>
                <c:pt idx="177">
                  <c:v>0.50261110266175435</c:v>
                </c:pt>
                <c:pt idx="178">
                  <c:v>0.50254435953480869</c:v>
                </c:pt>
                <c:pt idx="179">
                  <c:v>0.50247931726876871</c:v>
                </c:pt>
                <c:pt idx="180">
                  <c:v>0.50241593278045482</c:v>
                </c:pt>
                <c:pt idx="181">
                  <c:v>0.50235416406484579</c:v>
                </c:pt>
                <c:pt idx="182">
                  <c:v>0.50229397016876032</c:v>
                </c:pt>
                <c:pt idx="183">
                  <c:v>0.50223531116514764</c:v>
                </c:pt>
                <c:pt idx="184">
                  <c:v>0.5021781481279749</c:v>
                </c:pt>
                <c:pt idx="185">
                  <c:v>0.50212244310769827</c:v>
                </c:pt>
                <c:pt idx="186">
                  <c:v>0.50206815910730718</c:v>
                </c:pt>
                <c:pt idx="187">
                  <c:v>0.50201526005892805</c:v>
                </c:pt>
                <c:pt idx="188">
                  <c:v>0.50196371080097768</c:v>
                </c:pt>
                <c:pt idx="189">
                  <c:v>0.50191347705585276</c:v>
                </c:pt>
                <c:pt idx="190">
                  <c:v>0.50186452540814586</c:v>
                </c:pt>
                <c:pt idx="191">
                  <c:v>0.50181682328337585</c:v>
                </c:pt>
                <c:pt idx="192">
                  <c:v>0.50177033892722211</c:v>
                </c:pt>
                <c:pt idx="193">
                  <c:v>0.50172504138525098</c:v>
                </c:pt>
                <c:pt idx="194">
                  <c:v>0.50168090048312419</c:v>
                </c:pt>
                <c:pt idx="195">
                  <c:v>0.50163788680727983</c:v>
                </c:pt>
                <c:pt idx="196">
                  <c:v>0.50159597168607373</c:v>
                </c:pt>
                <c:pt idx="197">
                  <c:v>0.50155512717137196</c:v>
                </c:pt>
                <c:pt idx="198">
                  <c:v>0.50151532602058513</c:v>
                </c:pt>
                <c:pt idx="199">
                  <c:v>0.50147654167913347</c:v>
                </c:pt>
                <c:pt idx="200">
                  <c:v>0.50143874826333368</c:v>
                </c:pt>
                <c:pt idx="201">
                  <c:v>0.50140192054369892</c:v>
                </c:pt>
                <c:pt idx="202">
                  <c:v>0.50136603392864099</c:v>
                </c:pt>
                <c:pt idx="203">
                  <c:v>0.5013310644485669</c:v>
                </c:pt>
                <c:pt idx="204">
                  <c:v>0.50129698874036044</c:v>
                </c:pt>
                <c:pt idx="205">
                  <c:v>0.50126378403224059</c:v>
                </c:pt>
                <c:pt idx="206">
                  <c:v>0.5012314281289868</c:v>
                </c:pt>
                <c:pt idx="207">
                  <c:v>0.50119989939752407</c:v>
                </c:pt>
                <c:pt idx="208">
                  <c:v>0.50116917675285988</c:v>
                </c:pt>
                <c:pt idx="209">
                  <c:v>0.50113923964436269</c:v>
                </c:pt>
                <c:pt idx="210">
                  <c:v>0.5011100680423769</c:v>
                </c:pt>
                <c:pt idx="211">
                  <c:v>0.50108164242516462</c:v>
                </c:pt>
                <c:pt idx="212">
                  <c:v>0.50105394376616674</c:v>
                </c:pt>
                <c:pt idx="213">
                  <c:v>0.50102695352157756</c:v>
                </c:pt>
                <c:pt idx="214">
                  <c:v>0.50100065361822299</c:v>
                </c:pt>
                <c:pt idx="215">
                  <c:v>0.50097502644173764</c:v>
                </c:pt>
                <c:pt idx="216">
                  <c:v>0.50095005482503252</c:v>
                </c:pt>
                <c:pt idx="217">
                  <c:v>0.50092572203704666</c:v>
                </c:pt>
                <c:pt idx="218">
                  <c:v>0.50090201177177629</c:v>
                </c:pt>
                <c:pt idx="219">
                  <c:v>0.50087890813757419</c:v>
                </c:pt>
                <c:pt idx="220">
                  <c:v>0.5008563956467148</c:v>
                </c:pt>
                <c:pt idx="221">
                  <c:v>0.50083445920521596</c:v>
                </c:pt>
                <c:pt idx="222">
                  <c:v>0.50081308410291292</c:v>
                </c:pt>
                <c:pt idx="223">
                  <c:v>0.50079225600377908</c:v>
                </c:pt>
                <c:pt idx="224">
                  <c:v>0.50077196093648613</c:v>
                </c:pt>
                <c:pt idx="225">
                  <c:v>0.50075218528519838</c:v>
                </c:pt>
                <c:pt idx="226">
                  <c:v>0.50073291578059642</c:v>
                </c:pt>
                <c:pt idx="227">
                  <c:v>0.50071413949112331</c:v>
                </c:pt>
                <c:pt idx="228">
                  <c:v>0.5006958438144492</c:v>
                </c:pt>
                <c:pt idx="229">
                  <c:v>0.50067801646914778</c:v>
                </c:pt>
                <c:pt idx="230">
                  <c:v>0.50066064548658096</c:v>
                </c:pt>
                <c:pt idx="231">
                  <c:v>0.50064371920298556</c:v>
                </c:pt>
                <c:pt idx="232">
                  <c:v>0.50062722625175771</c:v>
                </c:pt>
                <c:pt idx="233">
                  <c:v>0.50061115555592939</c:v>
                </c:pt>
                <c:pt idx="234">
                  <c:v>0.50059549632083411</c:v>
                </c:pt>
                <c:pt idx="235">
                  <c:v>0.50058023802695484</c:v>
                </c:pt>
                <c:pt idx="236">
                  <c:v>0.50056537042295168</c:v>
                </c:pt>
                <c:pt idx="237">
                  <c:v>0.50055088351886434</c:v>
                </c:pt>
                <c:pt idx="238">
                  <c:v>0.50053676757948395</c:v>
                </c:pt>
                <c:pt idx="239">
                  <c:v>0.50052301311789216</c:v>
                </c:pt>
                <c:pt idx="240">
                  <c:v>0.50050961088916157</c:v>
                </c:pt>
                <c:pt idx="241">
                  <c:v>0.50049655188421494</c:v>
                </c:pt>
                <c:pt idx="242">
                  <c:v>0.500483827323838</c:v>
                </c:pt>
                <c:pt idx="243">
                  <c:v>0.50047142865284344</c:v>
                </c:pt>
                <c:pt idx="244">
                  <c:v>0.50045934753438082</c:v>
                </c:pt>
                <c:pt idx="245">
                  <c:v>0.50044757584439004</c:v>
                </c:pt>
                <c:pt idx="246">
                  <c:v>0.5004361056661949</c:v>
                </c:pt>
                <c:pt idx="247">
                  <c:v>0.50042492928523175</c:v>
                </c:pt>
                <c:pt idx="248">
                  <c:v>0.50041403918391181</c:v>
                </c:pt>
                <c:pt idx="249">
                  <c:v>0.50040342803661275</c:v>
                </c:pt>
                <c:pt idx="250">
                  <c:v>0.50039308870479637</c:v>
                </c:pt>
                <c:pt idx="251">
                  <c:v>0.50038301423224951</c:v>
                </c:pt>
                <c:pt idx="252">
                  <c:v>0.50037319784044532</c:v>
                </c:pt>
                <c:pt idx="253">
                  <c:v>0.50036363292402131</c:v>
                </c:pt>
                <c:pt idx="254">
                  <c:v>0.5003543130463719</c:v>
                </c:pt>
                <c:pt idx="255">
                  <c:v>0.50034523193535196</c:v>
                </c:pt>
                <c:pt idx="256">
                  <c:v>0.5003363834790896</c:v>
                </c:pt>
                <c:pt idx="257">
                  <c:v>0.50032776172190452</c:v>
                </c:pt>
                <c:pt idx="258">
                  <c:v>0.5003193608603288</c:v>
                </c:pt>
                <c:pt idx="259">
                  <c:v>0.50031117523922986</c:v>
                </c:pt>
                <c:pt idx="260">
                  <c:v>0.50030319934803058</c:v>
                </c:pt>
                <c:pt idx="261">
                  <c:v>0.50029542781702541</c:v>
                </c:pt>
                <c:pt idx="262">
                  <c:v>0.50028785541378973</c:v>
                </c:pt>
                <c:pt idx="263">
                  <c:v>0.50028047703968015</c:v>
                </c:pt>
                <c:pt idx="264">
                  <c:v>0.5002732877264241</c:v>
                </c:pt>
                <c:pt idx="265">
                  <c:v>0.5002662826327946</c:v>
                </c:pt>
                <c:pt idx="266">
                  <c:v>0.50025945704137098</c:v>
                </c:pt>
                <c:pt idx="267">
                  <c:v>0.50025280635538016</c:v>
                </c:pt>
                <c:pt idx="268">
                  <c:v>0.50024632609561959</c:v>
                </c:pt>
                <c:pt idx="269">
                  <c:v>0.50024001189745715</c:v>
                </c:pt>
                <c:pt idx="270">
                  <c:v>0.50023385950790744</c:v>
                </c:pt>
                <c:pt idx="271">
                  <c:v>0.50022786478278303</c:v>
                </c:pt>
                <c:pt idx="272">
                  <c:v>0.50022202368391755</c:v>
                </c:pt>
                <c:pt idx="273">
                  <c:v>0.50021633227645879</c:v>
                </c:pt>
                <c:pt idx="274">
                  <c:v>0.50021078672623176</c:v>
                </c:pt>
                <c:pt idx="275">
                  <c:v>0.5002053832971679</c:v>
                </c:pt>
                <c:pt idx="276">
                  <c:v>0.50020011834880018</c:v>
                </c:pt>
                <c:pt idx="277">
                  <c:v>0.50019498833382092</c:v>
                </c:pt>
                <c:pt idx="278">
                  <c:v>0.5001899897957035</c:v>
                </c:pt>
                <c:pt idx="279">
                  <c:v>0.50018511936638299</c:v>
                </c:pt>
                <c:pt idx="280">
                  <c:v>0.50018037376399627</c:v>
                </c:pt>
                <c:pt idx="281">
                  <c:v>0.5001757497906798</c:v>
                </c:pt>
                <c:pt idx="282">
                  <c:v>0.50017124433042381</c:v>
                </c:pt>
                <c:pt idx="283">
                  <c:v>0.50016685434698027</c:v>
                </c:pt>
                <c:pt idx="284">
                  <c:v>0.50016257688182464</c:v>
                </c:pt>
                <c:pt idx="285">
                  <c:v>0.50015840905216957</c:v>
                </c:pt>
                <c:pt idx="286">
                  <c:v>0.50015434804902936</c:v>
                </c:pt>
                <c:pt idx="287">
                  <c:v>0.50015039113533288</c:v>
                </c:pt>
                <c:pt idx="288">
                  <c:v>0.50014653564408562</c:v>
                </c:pt>
                <c:pt idx="289">
                  <c:v>0.50014277897657844</c:v>
                </c:pt>
                <c:pt idx="290">
                  <c:v>0.50013911860064086</c:v>
                </c:pt>
                <c:pt idx="291">
                  <c:v>0.50013555204894067</c:v>
                </c:pt>
                <c:pt idx="292">
                  <c:v>0.50013207691732509</c:v>
                </c:pt>
                <c:pt idx="293">
                  <c:v>0.50012869086320555</c:v>
                </c:pt>
                <c:pt idx="294">
                  <c:v>0.50012539160398317</c:v>
                </c:pt>
                <c:pt idx="295">
                  <c:v>0.50012217691551453</c:v>
                </c:pt>
                <c:pt idx="296">
                  <c:v>0.50011904463061618</c:v>
                </c:pt>
                <c:pt idx="297">
                  <c:v>0.50011599263760786</c:v>
                </c:pt>
                <c:pt idx="298">
                  <c:v>0.5001130188788927</c:v>
                </c:pt>
                <c:pt idx="299">
                  <c:v>0.50011012134957344</c:v>
                </c:pt>
                <c:pt idx="300">
                  <c:v>0.50010729809610444</c:v>
                </c:pt>
                <c:pt idx="301">
                  <c:v>0.50010454721497744</c:v>
                </c:pt>
                <c:pt idx="302">
                  <c:v>0.50010186685144142</c:v>
                </c:pt>
                <c:pt idx="303">
                  <c:v>0.50009925519825504</c:v>
                </c:pt>
                <c:pt idx="304">
                  <c:v>0.50009671049447102</c:v>
                </c:pt>
                <c:pt idx="305">
                  <c:v>0.50009423102425088</c:v>
                </c:pt>
                <c:pt idx="306">
                  <c:v>0.50009181511571121</c:v>
                </c:pt>
                <c:pt idx="307">
                  <c:v>0.50008946113979824</c:v>
                </c:pt>
                <c:pt idx="308">
                  <c:v>0.50008716750919147</c:v>
                </c:pt>
                <c:pt idx="309">
                  <c:v>0.50008493267723597</c:v>
                </c:pt>
                <c:pt idx="310">
                  <c:v>0.50008275513690115</c:v>
                </c:pt>
                <c:pt idx="311">
                  <c:v>0.5000806334197665</c:v>
                </c:pt>
                <c:pt idx="312">
                  <c:v>0.50007856609503298</c:v>
                </c:pt>
                <c:pt idx="313">
                  <c:v>0.50007655176856058</c:v>
                </c:pt>
                <c:pt idx="314">
                  <c:v>0.50007458908192881</c:v>
                </c:pt>
                <c:pt idx="315">
                  <c:v>0.50007267671152289</c:v>
                </c:pt>
                <c:pt idx="316">
                  <c:v>0.50007081336764236</c:v>
                </c:pt>
                <c:pt idx="317">
                  <c:v>0.5000689977936329</c:v>
                </c:pt>
                <c:pt idx="318">
                  <c:v>0.50006722876503984</c:v>
                </c:pt>
                <c:pt idx="319">
                  <c:v>0.500065505088784</c:v>
                </c:pt>
                <c:pt idx="320">
                  <c:v>0.50006382560235796</c:v>
                </c:pt>
                <c:pt idx="321">
                  <c:v>0.50006218917304324</c:v>
                </c:pt>
                <c:pt idx="322">
                  <c:v>0.5000605946971477</c:v>
                </c:pt>
                <c:pt idx="323">
                  <c:v>0.50005904109926191</c:v>
                </c:pt>
                <c:pt idx="324">
                  <c:v>0.50005752733153486</c:v>
                </c:pt>
                <c:pt idx="325">
                  <c:v>0.50005605237296802</c:v>
                </c:pt>
                <c:pt idx="326">
                  <c:v>0.50005461522872818</c:v>
                </c:pt>
                <c:pt idx="327">
                  <c:v>0.50005321492947641</c:v>
                </c:pt>
                <c:pt idx="328">
                  <c:v>0.50005185053071555</c:v>
                </c:pt>
                <c:pt idx="329">
                  <c:v>0.50005052111215398</c:v>
                </c:pt>
                <c:pt idx="330">
                  <c:v>0.50004922577708555</c:v>
                </c:pt>
                <c:pt idx="331">
                  <c:v>0.50004796365178517</c:v>
                </c:pt>
                <c:pt idx="332">
                  <c:v>0.50004673388492038</c:v>
                </c:pt>
                <c:pt idx="333">
                  <c:v>0.50004553564697751</c:v>
                </c:pt>
                <c:pt idx="334">
                  <c:v>0.5000443681297031</c:v>
                </c:pt>
                <c:pt idx="335">
                  <c:v>0.50004323054555866</c:v>
                </c:pt>
                <c:pt idx="336">
                  <c:v>0.50004212212719079</c:v>
                </c:pt>
                <c:pt idx="337">
                  <c:v>0.50004104212691314</c:v>
                </c:pt>
                <c:pt idx="338">
                  <c:v>0.50003998981620335</c:v>
                </c:pt>
                <c:pt idx="339">
                  <c:v>0.50003896448521146</c:v>
                </c:pt>
                <c:pt idx="340">
                  <c:v>0.50003796544228196</c:v>
                </c:pt>
                <c:pt idx="341">
                  <c:v>0.50003699201348728</c:v>
                </c:pt>
                <c:pt idx="342">
                  <c:v>0.50003604354217357</c:v>
                </c:pt>
                <c:pt idx="343">
                  <c:v>0.50003511938851841</c:v>
                </c:pt>
                <c:pt idx="344">
                  <c:v>0.50003421892909949</c:v>
                </c:pt>
                <c:pt idx="345">
                  <c:v>0.50003334155647405</c:v>
                </c:pt>
                <c:pt idx="346">
                  <c:v>0.50003248667876976</c:v>
                </c:pt>
                <c:pt idx="347">
                  <c:v>0.50003165371928526</c:v>
                </c:pt>
                <c:pt idx="348">
                  <c:v>0.50003084211610227</c:v>
                </c:pt>
                <c:pt idx="349">
                  <c:v>0.50003005132170597</c:v>
                </c:pt>
                <c:pt idx="350">
                  <c:v>0.50002928080261622</c:v>
                </c:pt>
                <c:pt idx="351">
                  <c:v>0.50002853003902792</c:v>
                </c:pt>
                <c:pt idx="352">
                  <c:v>0.50002779852446078</c:v>
                </c:pt>
                <c:pt idx="353">
                  <c:v>0.5000270857654171</c:v>
                </c:pt>
                <c:pt idx="354">
                  <c:v>0.50002639128104986</c:v>
                </c:pt>
                <c:pt idx="355">
                  <c:v>0.50002571460283818</c:v>
                </c:pt>
                <c:pt idx="356">
                  <c:v>0.50002505527427143</c:v>
                </c:pt>
                <c:pt idx="357">
                  <c:v>0.50002441285054178</c:v>
                </c:pt>
                <c:pt idx="358">
                  <c:v>0.50002378689824334</c:v>
                </c:pt>
                <c:pt idx="359">
                  <c:v>0.50002317699508103</c:v>
                </c:pt>
                <c:pt idx="360">
                  <c:v>0.50002258272958533</c:v>
                </c:pt>
                <c:pt idx="361">
                  <c:v>0.50002200370083483</c:v>
                </c:pt>
                <c:pt idx="362">
                  <c:v>0.50002143951818578</c:v>
                </c:pt>
                <c:pt idx="363">
                  <c:v>0.50002088980100878</c:v>
                </c:pt>
                <c:pt idx="364">
                  <c:v>0.50002035417843238</c:v>
                </c:pt>
                <c:pt idx="365">
                  <c:v>0.50001983228909253</c:v>
                </c:pt>
                <c:pt idx="366">
                  <c:v>0.5000193237808892</c:v>
                </c:pt>
                <c:pt idx="367">
                  <c:v>0.50001882831074873</c:v>
                </c:pt>
                <c:pt idx="368">
                  <c:v>0.50001834554439251</c:v>
                </c:pt>
                <c:pt idx="369">
                  <c:v>0.50001787515611207</c:v>
                </c:pt>
                <c:pt idx="370">
                  <c:v>0.5000174168285485</c:v>
                </c:pt>
                <c:pt idx="371">
                  <c:v>0.50001697025247904</c:v>
                </c:pt>
                <c:pt idx="372">
                  <c:v>0.50001653512660826</c:v>
                </c:pt>
                <c:pt idx="373">
                  <c:v>0.50001611115736533</c:v>
                </c:pt>
                <c:pt idx="374">
                  <c:v>0.50001569805870527</c:v>
                </c:pt>
                <c:pt idx="375">
                  <c:v>0.50001529555191659</c:v>
                </c:pt>
                <c:pt idx="376">
                  <c:v>0.50001490336543331</c:v>
                </c:pt>
                <c:pt idx="377">
                  <c:v>0.50001452123465129</c:v>
                </c:pt>
                <c:pt idx="378">
                  <c:v>0.50001414890175067</c:v>
                </c:pt>
                <c:pt idx="379">
                  <c:v>0.50001378611552094</c:v>
                </c:pt>
                <c:pt idx="380">
                  <c:v>0.50001343263119225</c:v>
                </c:pt>
                <c:pt idx="381">
                  <c:v>0.50001308821027013</c:v>
                </c:pt>
                <c:pt idx="382">
                  <c:v>0.50001275262037426</c:v>
                </c:pt>
                <c:pt idx="383">
                  <c:v>0.5000124256350823</c:v>
                </c:pt>
                <c:pt idx="384">
                  <c:v>0.50001210703377685</c:v>
                </c:pt>
                <c:pt idx="385">
                  <c:v>0.50001179660149653</c:v>
                </c:pt>
                <c:pt idx="386">
                  <c:v>0.50001149412879131</c:v>
                </c:pt>
                <c:pt idx="387">
                  <c:v>0.50001119941158101</c:v>
                </c:pt>
                <c:pt idx="388">
                  <c:v>0.50001091225101768</c:v>
                </c:pt>
                <c:pt idx="389">
                  <c:v>0.50001063245335153</c:v>
                </c:pt>
                <c:pt idx="390">
                  <c:v>0.50001035982980013</c:v>
                </c:pt>
                <c:pt idx="391">
                  <c:v>0.50001009419642117</c:v>
                </c:pt>
                <c:pt idx="392">
                  <c:v>0.50000983537398835</c:v>
                </c:pt>
                <c:pt idx="393">
                  <c:v>0.50000958318787037</c:v>
                </c:pt>
                <c:pt idx="394">
                  <c:v>0.50000933746791343</c:v>
                </c:pt>
                <c:pt idx="395">
                  <c:v>0.50000909804832594</c:v>
                </c:pt>
                <c:pt idx="396">
                  <c:v>0.50000886476756712</c:v>
                </c:pt>
                <c:pt idx="397">
                  <c:v>0.50000863746823809</c:v>
                </c:pt>
                <c:pt idx="398">
                  <c:v>0.50000841599697543</c:v>
                </c:pt>
                <c:pt idx="399">
                  <c:v>0.50000820020434755</c:v>
                </c:pt>
                <c:pt idx="400">
                  <c:v>0.50000798994475426</c:v>
                </c:pt>
                <c:pt idx="401">
                  <c:v>0.50000778507632848</c:v>
                </c:pt>
                <c:pt idx="402">
                  <c:v>0.50000758546084045</c:v>
                </c:pt>
                <c:pt idx="403">
                  <c:v>0.50000739096360436</c:v>
                </c:pt>
                <c:pt idx="404">
                  <c:v>0.50000720145338784</c:v>
                </c:pt>
                <c:pt idx="405">
                  <c:v>0.50000701680232296</c:v>
                </c:pt>
                <c:pt idx="406">
                  <c:v>0.50000683688582059</c:v>
                </c:pt>
                <c:pt idx="407">
                  <c:v>0.50000666158248563</c:v>
                </c:pt>
                <c:pt idx="408">
                  <c:v>0.50000649077403569</c:v>
                </c:pt>
                <c:pt idx="409">
                  <c:v>0.50000632434522074</c:v>
                </c:pt>
                <c:pt idx="410">
                  <c:v>0.50000616218374616</c:v>
                </c:pt>
                <c:pt idx="411">
                  <c:v>0.50000600418019614</c:v>
                </c:pt>
                <c:pt idx="412">
                  <c:v>0.50000585022796029</c:v>
                </c:pt>
                <c:pt idx="413">
                  <c:v>0.50000570022316193</c:v>
                </c:pt>
                <c:pt idx="414">
                  <c:v>0.50000555406458747</c:v>
                </c:pt>
                <c:pt idx="415">
                  <c:v>0.50000541165361845</c:v>
                </c:pt>
                <c:pt idx="416">
                  <c:v>0.50000527289416496</c:v>
                </c:pt>
                <c:pt idx="417">
                  <c:v>0.50000513769260091</c:v>
                </c:pt>
                <c:pt idx="418">
                  <c:v>0.50000500595770048</c:v>
                </c:pt>
                <c:pt idx="419">
                  <c:v>0.5000048776005771</c:v>
                </c:pt>
                <c:pt idx="420">
                  <c:v>0.50000475253462329</c:v>
                </c:pt>
                <c:pt idx="421">
                  <c:v>0.50000463067545198</c:v>
                </c:pt>
                <c:pt idx="422">
                  <c:v>0.50000451194083972</c:v>
                </c:pt>
                <c:pt idx="423">
                  <c:v>0.50000439625067161</c:v>
                </c:pt>
                <c:pt idx="424">
                  <c:v>0.50000428352688653</c:v>
                </c:pt>
                <c:pt idx="425">
                  <c:v>0.50000417369342498</c:v>
                </c:pt>
                <c:pt idx="426">
                  <c:v>0.50000406667617769</c:v>
                </c:pt>
                <c:pt idx="427">
                  <c:v>0.50000396240293532</c:v>
                </c:pt>
                <c:pt idx="428">
                  <c:v>0.50000386080334025</c:v>
                </c:pt>
                <c:pt idx="429">
                  <c:v>0.50000376180883865</c:v>
                </c:pt>
                <c:pt idx="430">
                  <c:v>0.50000366535263463</c:v>
                </c:pt>
                <c:pt idx="431">
                  <c:v>0.50000357136964457</c:v>
                </c:pt>
                <c:pt idx="432">
                  <c:v>0.5000034797964541</c:v>
                </c:pt>
                <c:pt idx="433">
                  <c:v>0.5000033905712743</c:v>
                </c:pt>
                <c:pt idx="434">
                  <c:v>0.50000330363390089</c:v>
                </c:pt>
                <c:pt idx="435">
                  <c:v>0.50000321892567312</c:v>
                </c:pt>
                <c:pt idx="436">
                  <c:v>0.50000313638943428</c:v>
                </c:pt>
                <c:pt idx="437">
                  <c:v>0.50000305596949324</c:v>
                </c:pt>
                <c:pt idx="438">
                  <c:v>0.50000297761158685</c:v>
                </c:pt>
                <c:pt idx="439">
                  <c:v>0.50000290126284297</c:v>
                </c:pt>
                <c:pt idx="440">
                  <c:v>0.50000282687174535</c:v>
                </c:pt>
                <c:pt idx="441">
                  <c:v>0.50000275438809882</c:v>
                </c:pt>
                <c:pt idx="442">
                  <c:v>0.50000268376299495</c:v>
                </c:pt>
                <c:pt idx="443">
                  <c:v>0.50000261494877951</c:v>
                </c:pt>
                <c:pt idx="444">
                  <c:v>0.50000254789901999</c:v>
                </c:pt>
                <c:pt idx="445">
                  <c:v>0.50000248256847435</c:v>
                </c:pt>
                <c:pt idx="446">
                  <c:v>0.50000241891306096</c:v>
                </c:pt>
                <c:pt idx="447">
                  <c:v>0.50000235688982819</c:v>
                </c:pt>
                <c:pt idx="448">
                  <c:v>0.50000229645692562</c:v>
                </c:pt>
                <c:pt idx="449">
                  <c:v>0.50000223757357598</c:v>
                </c:pt>
                <c:pt idx="450">
                  <c:v>0.50000218020004772</c:v>
                </c:pt>
                <c:pt idx="451">
                  <c:v>0.50000212429762769</c:v>
                </c:pt>
                <c:pt idx="452">
                  <c:v>0.50000206982859574</c:v>
                </c:pt>
                <c:pt idx="453">
                  <c:v>0.50000201675619871</c:v>
                </c:pt>
                <c:pt idx="454">
                  <c:v>0.50000196504462568</c:v>
                </c:pt>
                <c:pt idx="455">
                  <c:v>0.50000191465898414</c:v>
                </c:pt>
                <c:pt idx="456">
                  <c:v>0.50000186556527615</c:v>
                </c:pt>
                <c:pt idx="457">
                  <c:v>0.50000181773037555</c:v>
                </c:pt>
                <c:pt idx="458">
                  <c:v>0.50000177112200539</c:v>
                </c:pt>
                <c:pt idx="459">
                  <c:v>0.50000172570871659</c:v>
                </c:pt>
                <c:pt idx="460">
                  <c:v>0.50000168145986623</c:v>
                </c:pt>
                <c:pt idx="461">
                  <c:v>0.50000163834559719</c:v>
                </c:pt>
                <c:pt idx="462">
                  <c:v>0.50000159633681784</c:v>
                </c:pt>
                <c:pt idx="463">
                  <c:v>0.50000155540518254</c:v>
                </c:pt>
                <c:pt idx="464">
                  <c:v>0.50000151552307248</c:v>
                </c:pt>
                <c:pt idx="465">
                  <c:v>0.50000147666357686</c:v>
                </c:pt>
                <c:pt idx="466">
                  <c:v>0.50000143880047498</c:v>
                </c:pt>
                <c:pt idx="467">
                  <c:v>0.50000140190821851</c:v>
                </c:pt>
                <c:pt idx="468">
                  <c:v>0.50000136596191402</c:v>
                </c:pt>
                <c:pt idx="469">
                  <c:v>0.50000133093730659</c:v>
                </c:pt>
                <c:pt idx="470">
                  <c:v>0.50000129681076311</c:v>
                </c:pt>
                <c:pt idx="471">
                  <c:v>0.50000126355925645</c:v>
                </c:pt>
                <c:pt idx="472">
                  <c:v>0.50000123116035</c:v>
                </c:pt>
                <c:pt idx="473">
                  <c:v>0.50000119959218225</c:v>
                </c:pt>
                <c:pt idx="474">
                  <c:v>0.50000116883345247</c:v>
                </c:pt>
                <c:pt idx="475">
                  <c:v>0.50000113886340569</c:v>
                </c:pt>
                <c:pt idx="476">
                  <c:v>0.50000110966181965</c:v>
                </c:pt>
                <c:pt idx="477">
                  <c:v>0.50000108120899012</c:v>
                </c:pt>
                <c:pt idx="478">
                  <c:v>0.50000105348571844</c:v>
                </c:pt>
                <c:pt idx="479">
                  <c:v>0.50000102647329814</c:v>
                </c:pt>
                <c:pt idx="480">
                  <c:v>0.50000100015350224</c:v>
                </c:pt>
                <c:pt idx="481">
                  <c:v>0.50000097450857128</c:v>
                </c:pt>
                <c:pt idx="482">
                  <c:v>0.500000949521201</c:v>
                </c:pt>
                <c:pt idx="483">
                  <c:v>0.5000009251745311</c:v>
                </c:pt>
                <c:pt idx="484">
                  <c:v>0.50000090145213338</c:v>
                </c:pt>
                <c:pt idx="485">
                  <c:v>0.500000878338001</c:v>
                </c:pt>
                <c:pt idx="486">
                  <c:v>0.50000085581653742</c:v>
                </c:pt>
                <c:pt idx="487">
                  <c:v>0.50000083387254601</c:v>
                </c:pt>
                <c:pt idx="488">
                  <c:v>0.50000081249121986</c:v>
                </c:pt>
                <c:pt idx="489">
                  <c:v>0.50000079165813183</c:v>
                </c:pt>
                <c:pt idx="490">
                  <c:v>0.50000077135922449</c:v>
                </c:pt>
                <c:pt idx="491">
                  <c:v>0.50000075158080104</c:v>
                </c:pt>
                <c:pt idx="492">
                  <c:v>0.50000073230951569</c:v>
                </c:pt>
                <c:pt idx="493">
                  <c:v>0.50000071353236497</c:v>
                </c:pt>
                <c:pt idx="494">
                  <c:v>0.50000069523667878</c:v>
                </c:pt>
                <c:pt idx="495">
                  <c:v>0.500000677410112</c:v>
                </c:pt>
                <c:pt idx="496">
                  <c:v>0.50000066004063604</c:v>
                </c:pt>
                <c:pt idx="497">
                  <c:v>0.50000064311653047</c:v>
                </c:pt>
                <c:pt idx="498">
                  <c:v>0.50000062662637557</c:v>
                </c:pt>
                <c:pt idx="499">
                  <c:v>0.50000061055904466</c:v>
                </c:pt>
                <c:pt idx="500">
                  <c:v>0.50000059490369597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11-412D-912E-8D973E3ADAFF}"/>
            </c:ext>
          </c:extLst>
        </c:ser>
        <c:ser>
          <c:idx val="1"/>
          <c:order val="1"/>
          <c:tx>
            <c:strRef>
              <c:f>'1_locus_3Alleles'!$C$1</c:f>
              <c:strCache>
                <c:ptCount val="1"/>
                <c:pt idx="0">
                  <c:v>p2t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'1_locus_3Alleles'!$A$2:$A$502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'1_locus_3Alleles'!$C$2:$C$502</c:f>
              <c:numCache>
                <c:formatCode>General</c:formatCode>
                <c:ptCount val="501"/>
                <c:pt idx="0">
                  <c:v>0.2</c:v>
                </c:pt>
                <c:pt idx="1">
                  <c:v>0.20195775373518807</c:v>
                </c:pt>
                <c:pt idx="2">
                  <c:v>0.20386082150262405</c:v>
                </c:pt>
                <c:pt idx="3">
                  <c:v>0.20570942100850947</c:v>
                </c:pt>
                <c:pt idx="4">
                  <c:v>0.20750386616440128</c:v>
                </c:pt>
                <c:pt idx="5">
                  <c:v>0.20924456076830605</c:v>
                </c:pt>
                <c:pt idx="6">
                  <c:v>0.21093199220287265</c:v>
                </c:pt>
                <c:pt idx="7">
                  <c:v>0.21256672518825051</c:v>
                </c:pt>
                <c:pt idx="8">
                  <c:v>0.21414939562313462</c:v>
                </c:pt>
                <c:pt idx="9">
                  <c:v>0.21568070454358113</c:v>
                </c:pt>
                <c:pt idx="10">
                  <c:v>0.2171614122253861</c:v>
                </c:pt>
                <c:pt idx="11">
                  <c:v>0.21859233245220275</c:v>
                </c:pt>
                <c:pt idx="12">
                  <c:v>0.21997432696815103</c:v>
                </c:pt>
                <c:pt idx="13">
                  <c:v>0.22130830013046496</c:v>
                </c:pt>
                <c:pt idx="14">
                  <c:v>0.2225951937747368</c:v>
                </c:pt>
                <c:pt idx="15">
                  <c:v>0.22383598230255833</c:v>
                </c:pt>
                <c:pt idx="16">
                  <c:v>0.22503166799883026</c:v>
                </c:pt>
                <c:pt idx="17">
                  <c:v>0.22618327658370913</c:v>
                </c:pt>
                <c:pt idx="18">
                  <c:v>0.22729185300208068</c:v>
                </c:pt>
                <c:pt idx="19">
                  <c:v>0.22835845745158412</c:v>
                </c:pt>
                <c:pt idx="20">
                  <c:v>0.22938416164855438</c:v>
                </c:pt>
                <c:pt idx="21">
                  <c:v>0.23037004532978483</c:v>
                </c:pt>
                <c:pt idx="22">
                  <c:v>0.2313171929867377</c:v>
                </c:pt>
                <c:pt idx="23">
                  <c:v>0.23222669082772374</c:v>
                </c:pt>
                <c:pt idx="24">
                  <c:v>0.23309962396262915</c:v>
                </c:pt>
                <c:pt idx="25">
                  <c:v>0.23393707380397399</c:v>
                </c:pt>
                <c:pt idx="26">
                  <c:v>0.23474011567742692</c:v>
                </c:pt>
                <c:pt idx="27">
                  <c:v>0.23550981663436962</c:v>
                </c:pt>
                <c:pt idx="28">
                  <c:v>0.23624723345868359</c:v>
                </c:pt>
                <c:pt idx="29">
                  <c:v>0.23695341085961522</c:v>
                </c:pt>
                <c:pt idx="30">
                  <c:v>0.23762937984234991</c:v>
                </c:pt>
                <c:pt idx="31">
                  <c:v>0.23827615624778345</c:v>
                </c:pt>
                <c:pt idx="32">
                  <c:v>0.23889473945290782</c:v>
                </c:pt>
                <c:pt idx="33">
                  <c:v>0.23948611122322411</c:v>
                </c:pt>
                <c:pt idx="34">
                  <c:v>0.24005123470864451</c:v>
                </c:pt>
                <c:pt idx="35">
                  <c:v>0.24059105357444494</c:v>
                </c:pt>
                <c:pt idx="36">
                  <c:v>0.24110649125897185</c:v>
                </c:pt>
                <c:pt idx="37">
                  <c:v>0.24159845034998154</c:v>
                </c:pt>
                <c:pt idx="38">
                  <c:v>0.24206781207170022</c:v>
                </c:pt>
                <c:pt idx="39">
                  <c:v>0.24251543587492205</c:v>
                </c:pt>
                <c:pt idx="40">
                  <c:v>0.24294215912271644</c:v>
                </c:pt>
                <c:pt idx="41">
                  <c:v>0.24334879686458305</c:v>
                </c:pt>
                <c:pt idx="42">
                  <c:v>0.24373614169217361</c:v>
                </c:pt>
                <c:pt idx="43">
                  <c:v>0.24410496366998821</c:v>
                </c:pt>
                <c:pt idx="44">
                  <c:v>0.24445601033474954</c:v>
                </c:pt>
                <c:pt idx="45">
                  <c:v>0.24479000675745652</c:v>
                </c:pt>
                <c:pt idx="46">
                  <c:v>0.24510765566241791</c:v>
                </c:pt>
                <c:pt idx="47">
                  <c:v>0.24540963759786466</c:v>
                </c:pt>
                <c:pt idx="48">
                  <c:v>0.2456966111530349</c:v>
                </c:pt>
                <c:pt idx="49">
                  <c:v>0.24596921321691656</c:v>
                </c:pt>
                <c:pt idx="50">
                  <c:v>0.24622805927411803</c:v>
                </c:pt>
                <c:pt idx="51">
                  <c:v>0.24647374373361408</c:v>
                </c:pt>
                <c:pt idx="52">
                  <c:v>0.24670684028638848</c:v>
                </c:pt>
                <c:pt idx="53">
                  <c:v>0.24692790228825279</c:v>
                </c:pt>
                <c:pt idx="54">
                  <c:v>0.24713746316437812</c:v>
                </c:pt>
                <c:pt idx="55">
                  <c:v>0.24733603683231803</c:v>
                </c:pt>
                <c:pt idx="56">
                  <c:v>0.24752411814053626</c:v>
                </c:pt>
                <c:pt idx="57">
                  <c:v>0.24770218331967661</c:v>
                </c:pt>
                <c:pt idx="58">
                  <c:v>0.24787069044402693</c:v>
                </c:pt>
                <c:pt idx="59">
                  <c:v>0.24803007990083215</c:v>
                </c:pt>
                <c:pt idx="60">
                  <c:v>0.24818077486530557</c:v>
                </c:pt>
                <c:pt idx="61">
                  <c:v>0.24832318177937171</c:v>
                </c:pt>
                <c:pt idx="62">
                  <c:v>0.24845769083234587</c:v>
                </c:pt>
                <c:pt idx="63">
                  <c:v>0.24858467644192142</c:v>
                </c:pt>
                <c:pt idx="64">
                  <c:v>0.24870449773398901</c:v>
                </c:pt>
                <c:pt idx="65">
                  <c:v>0.24881749901995626</c:v>
                </c:pt>
                <c:pt idx="66">
                  <c:v>0.24892401027037403</c:v>
                </c:pt>
                <c:pt idx="67">
                  <c:v>0.24902434758380063</c:v>
                </c:pt>
                <c:pt idx="68">
                  <c:v>0.249118813649955</c:v>
                </c:pt>
                <c:pt idx="69">
                  <c:v>0.24920769820632085</c:v>
                </c:pt>
                <c:pt idx="70">
                  <c:v>0.24929127848746521</c:v>
                </c:pt>
                <c:pt idx="71">
                  <c:v>0.2493698196664316</c:v>
                </c:pt>
                <c:pt idx="72">
                  <c:v>0.24944357528765507</c:v>
                </c:pt>
                <c:pt idx="73">
                  <c:v>0.24951278769092927</c:v>
                </c:pt>
                <c:pt idx="74">
                  <c:v>0.24957768842602954</c:v>
                </c:pt>
                <c:pt idx="75">
                  <c:v>0.24963849865766563</c:v>
                </c:pt>
                <c:pt idx="76">
                  <c:v>0.24969542956050167</c:v>
                </c:pt>
                <c:pt idx="77">
                  <c:v>0.24974868270403741</c:v>
                </c:pt>
                <c:pt idx="78">
                  <c:v>0.24979845042719948</c:v>
                </c:pt>
                <c:pt idx="79">
                  <c:v>0.24984491620253774</c:v>
                </c:pt>
                <c:pt idx="80">
                  <c:v>0.24988825498996664</c:v>
                </c:pt>
                <c:pt idx="81">
                  <c:v>0.24992863358003078</c:v>
                </c:pt>
                <c:pt idx="82">
                  <c:v>0.24996621092670857</c:v>
                </c:pt>
                <c:pt idx="83">
                  <c:v>0.25000113846980015</c:v>
                </c:pt>
                <c:pt idx="84">
                  <c:v>0.25003356044697533</c:v>
                </c:pt>
                <c:pt idx="85">
                  <c:v>0.25006361419558043</c:v>
                </c:pt>
                <c:pt idx="86">
                  <c:v>0.25009143044432686</c:v>
                </c:pt>
                <c:pt idx="87">
                  <c:v>0.25011713359500376</c:v>
                </c:pt>
                <c:pt idx="88">
                  <c:v>0.25014084199437336</c:v>
                </c:pt>
                <c:pt idx="89">
                  <c:v>0.25016266819642385</c:v>
                </c:pt>
                <c:pt idx="90">
                  <c:v>0.25018271921516599</c:v>
                </c:pt>
                <c:pt idx="91">
                  <c:v>0.25020109676817104</c:v>
                </c:pt>
                <c:pt idx="92">
                  <c:v>0.25021789751105716</c:v>
                </c:pt>
                <c:pt idx="93">
                  <c:v>0.25023321326313802</c:v>
                </c:pt>
                <c:pt idx="94">
                  <c:v>0.25024713122445319</c:v>
                </c:pt>
                <c:pt idx="95">
                  <c:v>0.25025973418440495</c:v>
                </c:pt>
                <c:pt idx="96">
                  <c:v>0.25027110072222991</c:v>
                </c:pt>
                <c:pt idx="97">
                  <c:v>0.25028130539953397</c:v>
                </c:pt>
                <c:pt idx="98">
                  <c:v>0.25029041894512349</c:v>
                </c:pt>
                <c:pt idx="99">
                  <c:v>0.25029850843236262</c:v>
                </c:pt>
                <c:pt idx="100">
                  <c:v>0.25030563744928908</c:v>
                </c:pt>
                <c:pt idx="101">
                  <c:v>0.25031186626171698</c:v>
                </c:pt>
                <c:pt idx="102">
                  <c:v>0.25031725196955618</c:v>
                </c:pt>
                <c:pt idx="103">
                  <c:v>0.25032184865657175</c:v>
                </c:pt>
                <c:pt idx="104">
                  <c:v>0.25032570753380806</c:v>
                </c:pt>
                <c:pt idx="105">
                  <c:v>0.25032887707689594</c:v>
                </c:pt>
                <c:pt idx="106">
                  <c:v>0.25033140315745861</c:v>
                </c:pt>
                <c:pt idx="107">
                  <c:v>0.25033332916882811</c:v>
                </c:pt>
                <c:pt idx="108">
                  <c:v>0.2503346961462794</c:v>
                </c:pt>
                <c:pt idx="109">
                  <c:v>0.25033554288198578</c:v>
                </c:pt>
                <c:pt idx="110">
                  <c:v>0.25033590603489203</c:v>
                </c:pt>
                <c:pt idx="111">
                  <c:v>0.25033582023570061</c:v>
                </c:pt>
                <c:pt idx="112">
                  <c:v>0.25033531818715787</c:v>
                </c:pt>
                <c:pt idx="113">
                  <c:v>0.25033443075982359</c:v>
                </c:pt>
                <c:pt idx="114">
                  <c:v>0.25033318708350294</c:v>
                </c:pt>
                <c:pt idx="115">
                  <c:v>0.2503316146345122</c:v>
                </c:pt>
                <c:pt idx="116">
                  <c:v>0.25032973931894809</c:v>
                </c:pt>
                <c:pt idx="117">
                  <c:v>0.2503275855521212</c:v>
                </c:pt>
                <c:pt idx="118">
                  <c:v>0.25032517633431317</c:v>
                </c:pt>
                <c:pt idx="119">
                  <c:v>0.2503225333230078</c:v>
                </c:pt>
                <c:pt idx="120">
                  <c:v>0.25031967690174528</c:v>
                </c:pt>
                <c:pt idx="121">
                  <c:v>0.25031662624574075</c:v>
                </c:pt>
                <c:pt idx="122">
                  <c:v>0.25031339938440522</c:v>
                </c:pt>
                <c:pt idx="123">
                  <c:v>0.25031001326090085</c:v>
                </c:pt>
                <c:pt idx="124">
                  <c:v>0.25030648378885911</c:v>
                </c:pt>
                <c:pt idx="125">
                  <c:v>0.2503028259063842</c:v>
                </c:pt>
                <c:pt idx="126">
                  <c:v>0.25029905362746091</c:v>
                </c:pt>
                <c:pt idx="127">
                  <c:v>0.25029518009088131</c:v>
                </c:pt>
                <c:pt idx="128">
                  <c:v>0.25029121760679884</c:v>
                </c:pt>
                <c:pt idx="129">
                  <c:v>0.25028717770101711</c:v>
                </c:pt>
                <c:pt idx="130">
                  <c:v>0.25028307115711346</c:v>
                </c:pt>
                <c:pt idx="131">
                  <c:v>0.25027890805649555</c:v>
                </c:pt>
                <c:pt idx="132">
                  <c:v>0.25027469781648432</c:v>
                </c:pt>
                <c:pt idx="133">
                  <c:v>0.25027044922651315</c:v>
                </c:pt>
                <c:pt idx="134">
                  <c:v>0.25026617048252925</c:v>
                </c:pt>
                <c:pt idx="135">
                  <c:v>0.25026186921968041</c:v>
                </c:pt>
                <c:pt idx="136">
                  <c:v>0.25025755254336574</c:v>
                </c:pt>
                <c:pt idx="137">
                  <c:v>0.25025322705872632</c:v>
                </c:pt>
                <c:pt idx="138">
                  <c:v>0.25024889889864932</c:v>
                </c:pt>
                <c:pt idx="139">
                  <c:v>0.25024457375035403</c:v>
                </c:pt>
                <c:pt idx="140">
                  <c:v>0.25024025688062729</c:v>
                </c:pt>
                <c:pt idx="141">
                  <c:v>0.25023595315977193</c:v>
                </c:pt>
                <c:pt idx="142">
                  <c:v>0.25023166708432898</c:v>
                </c:pt>
                <c:pt idx="143">
                  <c:v>0.2502274027986322</c:v>
                </c:pt>
                <c:pt idx="144">
                  <c:v>0.25022316411525086</c:v>
                </c:pt>
                <c:pt idx="145">
                  <c:v>0.25021895453437398</c:v>
                </c:pt>
                <c:pt idx="146">
                  <c:v>0.25021477726218683</c:v>
                </c:pt>
                <c:pt idx="147">
                  <c:v>0.25021063522828857</c:v>
                </c:pt>
                <c:pt idx="148">
                  <c:v>0.25020653110219804</c:v>
                </c:pt>
                <c:pt idx="149">
                  <c:v>0.25020246730899076</c:v>
                </c:pt>
                <c:pt idx="150">
                  <c:v>0.25019844604411112</c:v>
                </c:pt>
                <c:pt idx="151">
                  <c:v>0.2501944692873993</c:v>
                </c:pt>
                <c:pt idx="152">
                  <c:v>0.25019053881637127</c:v>
                </c:pt>
                <c:pt idx="153">
                  <c:v>0.25018665621879005</c:v>
                </c:pt>
                <c:pt idx="154">
                  <c:v>0.25018282290456167</c:v>
                </c:pt>
                <c:pt idx="155">
                  <c:v>0.25017904011699083</c:v>
                </c:pt>
                <c:pt idx="156">
                  <c:v>0.25017530894342688</c:v>
                </c:pt>
                <c:pt idx="157">
                  <c:v>0.25017163032533202</c:v>
                </c:pt>
                <c:pt idx="158">
                  <c:v>0.25016800506779935</c:v>
                </c:pt>
                <c:pt idx="159">
                  <c:v>0.25016443384854919</c:v>
                </c:pt>
                <c:pt idx="160">
                  <c:v>0.25016091722643025</c:v>
                </c:pt>
                <c:pt idx="161">
                  <c:v>0.25015745564944974</c:v>
                </c:pt>
                <c:pt idx="162">
                  <c:v>0.25015404946235764</c:v>
                </c:pt>
                <c:pt idx="163">
                  <c:v>0.25015069891380665</c:v>
                </c:pt>
                <c:pt idx="164">
                  <c:v>0.25014740416311054</c:v>
                </c:pt>
                <c:pt idx="165">
                  <c:v>0.25014416528662065</c:v>
                </c:pt>
                <c:pt idx="166">
                  <c:v>0.25014098228374071</c:v>
                </c:pt>
                <c:pt idx="167">
                  <c:v>0.25013785508259878</c:v>
                </c:pt>
                <c:pt idx="168">
                  <c:v>0.2501347835453932</c:v>
                </c:pt>
                <c:pt idx="169">
                  <c:v>0.2501317674734308</c:v>
                </c:pt>
                <c:pt idx="170">
                  <c:v>0.25012880661187203</c:v>
                </c:pt>
                <c:pt idx="171">
                  <c:v>0.25012590065419982</c:v>
                </c:pt>
                <c:pt idx="172">
                  <c:v>0.25012304924642503</c:v>
                </c:pt>
                <c:pt idx="173">
                  <c:v>0.25012025199104365</c:v>
                </c:pt>
                <c:pt idx="174">
                  <c:v>0.25011750845075842</c:v>
                </c:pt>
                <c:pt idx="175">
                  <c:v>0.25011481815197717</c:v>
                </c:pt>
                <c:pt idx="176">
                  <c:v>0.25011218058809997</c:v>
                </c:pt>
                <c:pt idx="177">
                  <c:v>0.25010959522260651</c:v>
                </c:pt>
                <c:pt idx="178">
                  <c:v>0.250107061491954</c:v>
                </c:pt>
                <c:pt idx="179">
                  <c:v>0.25010457880829606</c:v>
                </c:pt>
                <c:pt idx="180">
                  <c:v>0.25010214656203233</c:v>
                </c:pt>
                <c:pt idx="181">
                  <c:v>0.2500997641241976</c:v>
                </c:pt>
                <c:pt idx="182">
                  <c:v>0.25009743084869968</c:v>
                </c:pt>
                <c:pt idx="183">
                  <c:v>0.25009514607441391</c:v>
                </c:pt>
                <c:pt idx="184">
                  <c:v>0.25009290912714222</c:v>
                </c:pt>
                <c:pt idx="185">
                  <c:v>0.25009071932144428</c:v>
                </c:pt>
                <c:pt idx="186">
                  <c:v>0.25008857596234774</c:v>
                </c:pt>
                <c:pt idx="187">
                  <c:v>0.25008647834694442</c:v>
                </c:pt>
                <c:pt idx="188">
                  <c:v>0.25008442576587869</c:v>
                </c:pt>
                <c:pt idx="189">
                  <c:v>0.25008241750473365</c:v>
                </c:pt>
                <c:pt idx="190">
                  <c:v>0.25008045284532188</c:v>
                </c:pt>
                <c:pt idx="191">
                  <c:v>0.25007853106688516</c:v>
                </c:pt>
                <c:pt idx="192">
                  <c:v>0.25007665144720892</c:v>
                </c:pt>
                <c:pt idx="193">
                  <c:v>0.25007481326365577</c:v>
                </c:pt>
                <c:pt idx="194">
                  <c:v>0.2500730157941235</c:v>
                </c:pt>
                <c:pt idx="195">
                  <c:v>0.25007125831793114</c:v>
                </c:pt>
                <c:pt idx="196">
                  <c:v>0.25006954011663773</c:v>
                </c:pt>
                <c:pt idx="197">
                  <c:v>0.2500678604747974</c:v>
                </c:pt>
                <c:pt idx="198">
                  <c:v>0.25006621868065493</c:v>
                </c:pt>
                <c:pt idx="199">
                  <c:v>0.2500646140267847</c:v>
                </c:pt>
                <c:pt idx="200">
                  <c:v>0.25006304581067712</c:v>
                </c:pt>
                <c:pt idx="201">
                  <c:v>0.25006151333527482</c:v>
                </c:pt>
                <c:pt idx="202">
                  <c:v>0.25006001590946264</c:v>
                </c:pt>
                <c:pt idx="203">
                  <c:v>0.25005855284851297</c:v>
                </c:pt>
                <c:pt idx="204">
                  <c:v>0.25005712347449044</c:v>
                </c:pt>
                <c:pt idx="205">
                  <c:v>0.25005572711661772</c:v>
                </c:pt>
                <c:pt idx="206">
                  <c:v>0.25005436311160484</c:v>
                </c:pt>
                <c:pt idx="207">
                  <c:v>0.25005303080394431</c:v>
                </c:pt>
                <c:pt idx="208">
                  <c:v>0.25005172954617494</c:v>
                </c:pt>
                <c:pt idx="209">
                  <c:v>0.25005045869911513</c:v>
                </c:pt>
                <c:pt idx="210">
                  <c:v>0.2500492176320685</c:v>
                </c:pt>
                <c:pt idx="211">
                  <c:v>0.25004800572300317</c:v>
                </c:pt>
                <c:pt idx="212">
                  <c:v>0.2500468223587069</c:v>
                </c:pt>
                <c:pt idx="213">
                  <c:v>0.25004566693491909</c:v>
                </c:pt>
                <c:pt idx="214">
                  <c:v>0.25004453885644146</c:v>
                </c:pt>
                <c:pt idx="215">
                  <c:v>0.25004343753722896</c:v>
                </c:pt>
                <c:pt idx="216">
                  <c:v>0.25004236240046229</c:v>
                </c:pt>
                <c:pt idx="217">
                  <c:v>0.25004131287860287</c:v>
                </c:pt>
                <c:pt idx="218">
                  <c:v>0.25004028841343207</c:v>
                </c:pt>
                <c:pt idx="219">
                  <c:v>0.25003928845607526</c:v>
                </c:pt>
                <c:pt idx="220">
                  <c:v>0.25003831246701241</c:v>
                </c:pt>
                <c:pt idx="221">
                  <c:v>0.25003735991607551</c:v>
                </c:pt>
                <c:pt idx="222">
                  <c:v>0.25003643028243427</c:v>
                </c:pt>
                <c:pt idx="223">
                  <c:v>0.25003552305457122</c:v>
                </c:pt>
                <c:pt idx="224">
                  <c:v>0.25003463773024603</c:v>
                </c:pt>
                <c:pt idx="225">
                  <c:v>0.25003377381645109</c:v>
                </c:pt>
                <c:pt idx="226">
                  <c:v>0.25003293082935829</c:v>
                </c:pt>
                <c:pt idx="227">
                  <c:v>0.25003210829425793</c:v>
                </c:pt>
                <c:pt idx="228">
                  <c:v>0.2500313057454906</c:v>
                </c:pt>
                <c:pt idx="229">
                  <c:v>0.25003052272637222</c:v>
                </c:pt>
                <c:pt idx="230">
                  <c:v>0.25002975878911338</c:v>
                </c:pt>
                <c:pt idx="231">
                  <c:v>0.25002901349473317</c:v>
                </c:pt>
                <c:pt idx="232">
                  <c:v>0.25002828641296782</c:v>
                </c:pt>
                <c:pt idx="233">
                  <c:v>0.25002757712217533</c:v>
                </c:pt>
                <c:pt idx="234">
                  <c:v>0.25002688520923588</c:v>
                </c:pt>
                <c:pt idx="235">
                  <c:v>0.25002621026944871</c:v>
                </c:pt>
                <c:pt idx="236">
                  <c:v>0.25002555190642567</c:v>
                </c:pt>
                <c:pt idx="237">
                  <c:v>0.25002490973198244</c:v>
                </c:pt>
                <c:pt idx="238">
                  <c:v>0.25002428336602678</c:v>
                </c:pt>
                <c:pt idx="239">
                  <c:v>0.25002367243644502</c:v>
                </c:pt>
                <c:pt idx="240">
                  <c:v>0.25002307657898665</c:v>
                </c:pt>
                <c:pt idx="241">
                  <c:v>0.25002249543714716</c:v>
                </c:pt>
                <c:pt idx="242">
                  <c:v>0.25002192866205009</c:v>
                </c:pt>
                <c:pt idx="243">
                  <c:v>0.2500213759123277</c:v>
                </c:pt>
                <c:pt idx="244">
                  <c:v>0.25002083685400084</c:v>
                </c:pt>
                <c:pt idx="245">
                  <c:v>0.25002031116035828</c:v>
                </c:pt>
                <c:pt idx="246">
                  <c:v>0.25001979851183603</c:v>
                </c:pt>
                <c:pt idx="247">
                  <c:v>0.25001929859589583</c:v>
                </c:pt>
                <c:pt idx="248">
                  <c:v>0.25001881110690422</c:v>
                </c:pt>
                <c:pt idx="249">
                  <c:v>0.25001833574601123</c:v>
                </c:pt>
                <c:pt idx="250">
                  <c:v>0.25001787222102984</c:v>
                </c:pt>
                <c:pt idx="251">
                  <c:v>0.25001742024631557</c:v>
                </c:pt>
                <c:pt idx="252">
                  <c:v>0.25001697954264646</c:v>
                </c:pt>
                <c:pt idx="253">
                  <c:v>0.2500165498371042</c:v>
                </c:pt>
                <c:pt idx="254">
                  <c:v>0.25001613086295543</c:v>
                </c:pt>
                <c:pt idx="255">
                  <c:v>0.2500157223595344</c:v>
                </c:pt>
                <c:pt idx="256">
                  <c:v>0.2500153240721264</c:v>
                </c:pt>
                <c:pt idx="257">
                  <c:v>0.25001493575185207</c:v>
                </c:pt>
                <c:pt idx="258">
                  <c:v>0.25001455715555287</c:v>
                </c:pt>
                <c:pt idx="259">
                  <c:v>0.25001418804567771</c:v>
                </c:pt>
                <c:pt idx="260">
                  <c:v>0.25001382819017121</c:v>
                </c:pt>
                <c:pt idx="261">
                  <c:v>0.25001347736236251</c:v>
                </c:pt>
                <c:pt idx="262">
                  <c:v>0.25001313534085595</c:v>
                </c:pt>
                <c:pt idx="263">
                  <c:v>0.25001280190942277</c:v>
                </c:pt>
                <c:pt idx="264">
                  <c:v>0.25001247685689459</c:v>
                </c:pt>
                <c:pt idx="265">
                  <c:v>0.250012159977058</c:v>
                </c:pt>
                <c:pt idx="266">
                  <c:v>0.25001185106855073</c:v>
                </c:pt>
                <c:pt idx="267">
                  <c:v>0.25001154993475933</c:v>
                </c:pt>
                <c:pt idx="268">
                  <c:v>0.25001125638371841</c:v>
                </c:pt>
                <c:pt idx="269">
                  <c:v>0.25001097022801116</c:v>
                </c:pt>
                <c:pt idx="270">
                  <c:v>0.25001069128467179</c:v>
                </c:pt>
                <c:pt idx="271">
                  <c:v>0.25001041937508922</c:v>
                </c:pt>
                <c:pt idx="272">
                  <c:v>0.25001015432491247</c:v>
                </c:pt>
                <c:pt idx="273">
                  <c:v>0.25000989596395751</c:v>
                </c:pt>
                <c:pt idx="274">
                  <c:v>0.25000964412611587</c:v>
                </c:pt>
                <c:pt idx="275">
                  <c:v>0.25000939864926475</c:v>
                </c:pt>
                <c:pt idx="276">
                  <c:v>0.25000915937517842</c:v>
                </c:pt>
                <c:pt idx="277">
                  <c:v>0.25000892614944159</c:v>
                </c:pt>
                <c:pt idx="278">
                  <c:v>0.25000869882136423</c:v>
                </c:pt>
                <c:pt idx="279">
                  <c:v>0.2500084772438978</c:v>
                </c:pt>
                <c:pt idx="280">
                  <c:v>0.25000826127355308</c:v>
                </c:pt>
                <c:pt idx="281">
                  <c:v>0.25000805077031973</c:v>
                </c:pt>
                <c:pt idx="282">
                  <c:v>0.25000784559758699</c:v>
                </c:pt>
                <c:pt idx="283">
                  <c:v>0.2500076456220664</c:v>
                </c:pt>
                <c:pt idx="284">
                  <c:v>0.25000745071371555</c:v>
                </c:pt>
                <c:pt idx="285">
                  <c:v>0.2500072607456636</c:v>
                </c:pt>
                <c:pt idx="286">
                  <c:v>0.25000707559413821</c:v>
                </c:pt>
                <c:pt idx="287">
                  <c:v>0.25000689513839386</c:v>
                </c:pt>
                <c:pt idx="288">
                  <c:v>0.25000671926064172</c:v>
                </c:pt>
                <c:pt idx="289">
                  <c:v>0.25000654784598081</c:v>
                </c:pt>
                <c:pt idx="290">
                  <c:v>0.25000638078233067</c:v>
                </c:pt>
                <c:pt idx="291">
                  <c:v>0.25000621796036548</c:v>
                </c:pt>
                <c:pt idx="292">
                  <c:v>0.25000605927344932</c:v>
                </c:pt>
                <c:pt idx="293">
                  <c:v>0.2500059046175731</c:v>
                </c:pt>
                <c:pt idx="294">
                  <c:v>0.25000575389129248</c:v>
                </c:pt>
                <c:pt idx="295">
                  <c:v>0.25000560699566726</c:v>
                </c:pt>
                <c:pt idx="296">
                  <c:v>0.2500054638342023</c:v>
                </c:pt>
                <c:pt idx="297">
                  <c:v>0.25000532431278921</c:v>
                </c:pt>
                <c:pt idx="298">
                  <c:v>0.2500051883396498</c:v>
                </c:pt>
                <c:pt idx="299">
                  <c:v>0.25000505582528021</c:v>
                </c:pt>
                <c:pt idx="300">
                  <c:v>0.25000492668239699</c:v>
                </c:pt>
                <c:pt idx="301">
                  <c:v>0.25000480082588372</c:v>
                </c:pt>
                <c:pt idx="302">
                  <c:v>0.25000467817273897</c:v>
                </c:pt>
                <c:pt idx="303">
                  <c:v>0.25000455864202559</c:v>
                </c:pt>
                <c:pt idx="304">
                  <c:v>0.25000444215482104</c:v>
                </c:pt>
                <c:pt idx="305">
                  <c:v>0.25000432863416866</c:v>
                </c:pt>
                <c:pt idx="306">
                  <c:v>0.25000421800503042</c:v>
                </c:pt>
                <c:pt idx="307">
                  <c:v>0.25000411019424024</c:v>
                </c:pt>
                <c:pt idx="308">
                  <c:v>0.25000400513045878</c:v>
                </c:pt>
                <c:pt idx="309">
                  <c:v>0.25000390274412915</c:v>
                </c:pt>
                <c:pt idx="310">
                  <c:v>0.25000380296743335</c:v>
                </c:pt>
                <c:pt idx="311">
                  <c:v>0.25000370573425007</c:v>
                </c:pt>
                <c:pt idx="312">
                  <c:v>0.25000361098011337</c:v>
                </c:pt>
                <c:pt idx="313">
                  <c:v>0.25000351864217224</c:v>
                </c:pt>
                <c:pt idx="314">
                  <c:v>0.25000342865915098</c:v>
                </c:pt>
                <c:pt idx="315">
                  <c:v>0.25000334097131088</c:v>
                </c:pt>
                <c:pt idx="316">
                  <c:v>0.25000325552041219</c:v>
                </c:pt>
                <c:pt idx="317">
                  <c:v>0.25000317224967783</c:v>
                </c:pt>
                <c:pt idx="318">
                  <c:v>0.25000309110375707</c:v>
                </c:pt>
                <c:pt idx="319">
                  <c:v>0.25000301202869046</c:v>
                </c:pt>
                <c:pt idx="320">
                  <c:v>0.25000293497187576</c:v>
                </c:pt>
                <c:pt idx="321">
                  <c:v>0.2500028598820343</c:v>
                </c:pt>
                <c:pt idx="322">
                  <c:v>0.25000278670917847</c:v>
                </c:pt>
                <c:pt idx="323">
                  <c:v>0.25000271540457969</c:v>
                </c:pt>
                <c:pt idx="324">
                  <c:v>0.2500026459207374</c:v>
                </c:pt>
                <c:pt idx="325">
                  <c:v>0.25000257821134847</c:v>
                </c:pt>
                <c:pt idx="326">
                  <c:v>0.25000251223127773</c:v>
                </c:pt>
                <c:pt idx="327">
                  <c:v>0.25000244793652882</c:v>
                </c:pt>
                <c:pt idx="328">
                  <c:v>0.25000238528421614</c:v>
                </c:pt>
                <c:pt idx="329">
                  <c:v>0.2500023242325371</c:v>
                </c:pt>
                <c:pt idx="330">
                  <c:v>0.25000226474074522</c:v>
                </c:pt>
                <c:pt idx="331">
                  <c:v>0.25000220676912382</c:v>
                </c:pt>
                <c:pt idx="332">
                  <c:v>0.25000215027896039</c:v>
                </c:pt>
                <c:pt idx="333">
                  <c:v>0.25000209523252159</c:v>
                </c:pt>
                <c:pt idx="334">
                  <c:v>0.25000204159302891</c:v>
                </c:pt>
                <c:pt idx="335">
                  <c:v>0.25000198932463452</c:v>
                </c:pt>
                <c:pt idx="336">
                  <c:v>0.25000193839239848</c:v>
                </c:pt>
                <c:pt idx="337">
                  <c:v>0.25000188876226559</c:v>
                </c:pt>
                <c:pt idx="338">
                  <c:v>0.25000184040104356</c:v>
                </c:pt>
                <c:pt idx="339">
                  <c:v>0.25000179327638133</c:v>
                </c:pt>
                <c:pt idx="340">
                  <c:v>0.25000174735674802</c:v>
                </c:pt>
                <c:pt idx="341">
                  <c:v>0.25000170261141219</c:v>
                </c:pt>
                <c:pt idx="342">
                  <c:v>0.25000165901042204</c:v>
                </c:pt>
                <c:pt idx="343">
                  <c:v>0.2500016165245858</c:v>
                </c:pt>
                <c:pt idx="344">
                  <c:v>0.25000157512545251</c:v>
                </c:pt>
                <c:pt idx="345">
                  <c:v>0.25000153478529352</c:v>
                </c:pt>
                <c:pt idx="346">
                  <c:v>0.25000149547708433</c:v>
                </c:pt>
                <c:pt idx="347">
                  <c:v>0.25000145717448674</c:v>
                </c:pt>
                <c:pt idx="348">
                  <c:v>0.25000141985183194</c:v>
                </c:pt>
                <c:pt idx="349">
                  <c:v>0.25000138348410328</c:v>
                </c:pt>
                <c:pt idx="350">
                  <c:v>0.25000134804691992</c:v>
                </c:pt>
                <c:pt idx="351">
                  <c:v>0.25000131351652105</c:v>
                </c:pt>
                <c:pt idx="352">
                  <c:v>0.25000127986975001</c:v>
                </c:pt>
                <c:pt idx="353">
                  <c:v>0.25000124708403909</c:v>
                </c:pt>
                <c:pt idx="354">
                  <c:v>0.25000121513739471</c:v>
                </c:pt>
                <c:pt idx="355">
                  <c:v>0.25000118400838306</c:v>
                </c:pt>
                <c:pt idx="356">
                  <c:v>0.25000115367611569</c:v>
                </c:pt>
                <c:pt idx="357">
                  <c:v>0.25000112412023595</c:v>
                </c:pt>
                <c:pt idx="358">
                  <c:v>0.25000109532090542</c:v>
                </c:pt>
                <c:pt idx="359">
                  <c:v>0.2500010672587909</c:v>
                </c:pt>
                <c:pt idx="360">
                  <c:v>0.25000103991505157</c:v>
                </c:pt>
                <c:pt idx="361">
                  <c:v>0.25000101327132662</c:v>
                </c:pt>
                <c:pt idx="362">
                  <c:v>0.25000098730972298</c:v>
                </c:pt>
                <c:pt idx="363">
                  <c:v>0.25000096201280364</c:v>
                </c:pt>
                <c:pt idx="364">
                  <c:v>0.25000093736357587</c:v>
                </c:pt>
                <c:pt idx="365">
                  <c:v>0.25000091334548014</c:v>
                </c:pt>
                <c:pt idx="366">
                  <c:v>0.25000088994237918</c:v>
                </c:pt>
                <c:pt idx="367">
                  <c:v>0.25000086713854702</c:v>
                </c:pt>
                <c:pt idx="368">
                  <c:v>0.25000084491865887</c:v>
                </c:pt>
                <c:pt idx="369">
                  <c:v>0.25000082326778078</c:v>
                </c:pt>
                <c:pt idx="370">
                  <c:v>0.25000080217135973</c:v>
                </c:pt>
                <c:pt idx="371">
                  <c:v>0.250000781615214</c:v>
                </c:pt>
                <c:pt idx="372">
                  <c:v>0.2500007615855237</c:v>
                </c:pt>
                <c:pt idx="373">
                  <c:v>0.25000074206882161</c:v>
                </c:pt>
                <c:pt idx="374">
                  <c:v>0.25000072305198429</c:v>
                </c:pt>
                <c:pt idx="375">
                  <c:v>0.25000070452222317</c:v>
                </c:pt>
                <c:pt idx="376">
                  <c:v>0.25000068646707618</c:v>
                </c:pt>
                <c:pt idx="377">
                  <c:v>0.25000066887439948</c:v>
                </c:pt>
                <c:pt idx="378">
                  <c:v>0.25000065173235925</c:v>
                </c:pt>
                <c:pt idx="379">
                  <c:v>0.25000063502942393</c:v>
                </c:pt>
                <c:pt idx="380">
                  <c:v>0.25000061875435636</c:v>
                </c:pt>
                <c:pt idx="381">
                  <c:v>0.25000060289620651</c:v>
                </c:pt>
                <c:pt idx="382">
                  <c:v>0.25000058744430398</c:v>
                </c:pt>
                <c:pt idx="383">
                  <c:v>0.25000057238825096</c:v>
                </c:pt>
                <c:pt idx="384">
                  <c:v>0.25000055771791541</c:v>
                </c:pt>
                <c:pt idx="385">
                  <c:v>0.25000054342342409</c:v>
                </c:pt>
                <c:pt idx="386">
                  <c:v>0.25000052949515605</c:v>
                </c:pt>
                <c:pt idx="387">
                  <c:v>0.25000051592373629</c:v>
                </c:pt>
                <c:pt idx="388">
                  <c:v>0.25000050270002933</c:v>
                </c:pt>
                <c:pt idx="389">
                  <c:v>0.25000048981513318</c:v>
                </c:pt>
                <c:pt idx="390">
                  <c:v>0.25000047726037361</c:v>
                </c:pt>
                <c:pt idx="391">
                  <c:v>0.25000046502729795</c:v>
                </c:pt>
                <c:pt idx="392">
                  <c:v>0.25000045310766966</c:v>
                </c:pt>
                <c:pt idx="393">
                  <c:v>0.2500004414934629</c:v>
                </c:pt>
                <c:pt idx="394">
                  <c:v>0.25000043017685686</c:v>
                </c:pt>
                <c:pt idx="395">
                  <c:v>0.25000041915023097</c:v>
                </c:pt>
                <c:pt idx="396">
                  <c:v>0.25000040840615934</c:v>
                </c:pt>
                <c:pt idx="397">
                  <c:v>0.25000039793740608</c:v>
                </c:pt>
                <c:pt idx="398">
                  <c:v>0.25000038773692046</c:v>
                </c:pt>
                <c:pt idx="399">
                  <c:v>0.25000037779783196</c:v>
                </c:pt>
                <c:pt idx="400">
                  <c:v>0.25000036811344589</c:v>
                </c:pt>
                <c:pt idx="401">
                  <c:v>0.25000035867723885</c:v>
                </c:pt>
                <c:pt idx="402">
                  <c:v>0.25000034948285427</c:v>
                </c:pt>
                <c:pt idx="403">
                  <c:v>0.25000034052409814</c:v>
                </c:pt>
                <c:pt idx="404">
                  <c:v>0.25000033179493514</c:v>
                </c:pt>
                <c:pt idx="405">
                  <c:v>0.25000032328948424</c:v>
                </c:pt>
                <c:pt idx="406">
                  <c:v>0.25000031500201492</c:v>
                </c:pt>
                <c:pt idx="407">
                  <c:v>0.25000030692694336</c:v>
                </c:pt>
                <c:pt idx="408">
                  <c:v>0.25000029905882859</c:v>
                </c:pt>
                <c:pt idx="409">
                  <c:v>0.25000029139236885</c:v>
                </c:pt>
                <c:pt idx="410">
                  <c:v>0.2500002839223982</c:v>
                </c:pt>
                <c:pt idx="411">
                  <c:v>0.2500002766438828</c:v>
                </c:pt>
                <c:pt idx="412">
                  <c:v>0.25000026955191773</c:v>
                </c:pt>
                <c:pt idx="413">
                  <c:v>0.25000026264172354</c:v>
                </c:pt>
                <c:pt idx="414">
                  <c:v>0.25000025590864333</c:v>
                </c:pt>
                <c:pt idx="415">
                  <c:v>0.25000024934813919</c:v>
                </c:pt>
                <c:pt idx="416">
                  <c:v>0.25000024295578954</c:v>
                </c:pt>
                <c:pt idx="417">
                  <c:v>0.250000236727286</c:v>
                </c:pt>
                <c:pt idx="418">
                  <c:v>0.2500002306584303</c:v>
                </c:pt>
                <c:pt idx="419">
                  <c:v>0.25000022474513189</c:v>
                </c:pt>
                <c:pt idx="420">
                  <c:v>0.25000021898340491</c:v>
                </c:pt>
                <c:pt idx="421">
                  <c:v>0.2500002133693654</c:v>
                </c:pt>
                <c:pt idx="422">
                  <c:v>0.25000020789922911</c:v>
                </c:pt>
                <c:pt idx="423">
                  <c:v>0.25000020256930849</c:v>
                </c:pt>
                <c:pt idx="424">
                  <c:v>0.25000019737601054</c:v>
                </c:pt>
                <c:pt idx="425">
                  <c:v>0.2500001923158342</c:v>
                </c:pt>
                <c:pt idx="426">
                  <c:v>0.25000018738536822</c:v>
                </c:pt>
                <c:pt idx="427">
                  <c:v>0.25000018258128853</c:v>
                </c:pt>
                <c:pt idx="428">
                  <c:v>0.25000017790035628</c:v>
                </c:pt>
                <c:pt idx="429">
                  <c:v>0.2500001733394156</c:v>
                </c:pt>
                <c:pt idx="430">
                  <c:v>0.25000016889539139</c:v>
                </c:pt>
                <c:pt idx="431">
                  <c:v>0.25000016456528729</c:v>
                </c:pt>
                <c:pt idx="432">
                  <c:v>0.25000016034618383</c:v>
                </c:pt>
                <c:pt idx="433">
                  <c:v>0.25000015623523619</c:v>
                </c:pt>
                <c:pt idx="434">
                  <c:v>0.25000015222967253</c:v>
                </c:pt>
                <c:pt idx="435">
                  <c:v>0.25000014832679196</c:v>
                </c:pt>
                <c:pt idx="436">
                  <c:v>0.25000014452396269</c:v>
                </c:pt>
                <c:pt idx="437">
                  <c:v>0.2500001408186206</c:v>
                </c:pt>
                <c:pt idx="438">
                  <c:v>0.25000013720826703</c:v>
                </c:pt>
                <c:pt idx="439">
                  <c:v>0.25000013369046731</c:v>
                </c:pt>
                <c:pt idx="440">
                  <c:v>0.25000013026284928</c:v>
                </c:pt>
                <c:pt idx="441">
                  <c:v>0.25000012692310158</c:v>
                </c:pt>
                <c:pt idx="442">
                  <c:v>0.25000012366897201</c:v>
                </c:pt>
                <c:pt idx="443">
                  <c:v>0.25000012049826603</c:v>
                </c:pt>
                <c:pt idx="444">
                  <c:v>0.25000011740884531</c:v>
                </c:pt>
                <c:pt idx="445">
                  <c:v>0.25000011439862641</c:v>
                </c:pt>
                <c:pt idx="446">
                  <c:v>0.25000011146557927</c:v>
                </c:pt>
                <c:pt idx="447">
                  <c:v>0.2500001086077257</c:v>
                </c:pt>
                <c:pt idx="448">
                  <c:v>0.25000010582313842</c:v>
                </c:pt>
                <c:pt idx="449">
                  <c:v>0.25000010310993931</c:v>
                </c:pt>
                <c:pt idx="450">
                  <c:v>0.2500001004662985</c:v>
                </c:pt>
                <c:pt idx="451">
                  <c:v>0.25000009789043309</c:v>
                </c:pt>
                <c:pt idx="452">
                  <c:v>0.25000009538060575</c:v>
                </c:pt>
                <c:pt idx="453">
                  <c:v>0.25000009293512365</c:v>
                </c:pt>
                <c:pt idx="454">
                  <c:v>0.25000009055233741</c:v>
                </c:pt>
                <c:pt idx="455">
                  <c:v>0.25000008823063985</c:v>
                </c:pt>
                <c:pt idx="456">
                  <c:v>0.25000008596846501</c:v>
                </c:pt>
                <c:pt idx="457">
                  <c:v>0.25000008376428712</c:v>
                </c:pt>
                <c:pt idx="458">
                  <c:v>0.25000008161661946</c:v>
                </c:pt>
                <c:pt idx="459">
                  <c:v>0.25000007952401337</c:v>
                </c:pt>
                <c:pt idx="460">
                  <c:v>0.25000007748505737</c:v>
                </c:pt>
                <c:pt idx="461">
                  <c:v>0.25000007549837616</c:v>
                </c:pt>
                <c:pt idx="462">
                  <c:v>0.25000007356262965</c:v>
                </c:pt>
                <c:pt idx="463">
                  <c:v>0.25000007167651211</c:v>
                </c:pt>
                <c:pt idx="464">
                  <c:v>0.25000006983875134</c:v>
                </c:pt>
                <c:pt idx="465">
                  <c:v>0.25000006804810765</c:v>
                </c:pt>
                <c:pt idx="466">
                  <c:v>0.25000006630337318</c:v>
                </c:pt>
                <c:pt idx="467">
                  <c:v>0.25000006460337099</c:v>
                </c:pt>
                <c:pt idx="468">
                  <c:v>0.25000006294695437</c:v>
                </c:pt>
                <c:pt idx="469">
                  <c:v>0.2500000613330059</c:v>
                </c:pt>
                <c:pt idx="470">
                  <c:v>0.25000005976043682</c:v>
                </c:pt>
                <c:pt idx="471">
                  <c:v>0.25000005822818638</c:v>
                </c:pt>
                <c:pt idx="472">
                  <c:v>0.25000005673522102</c:v>
                </c:pt>
                <c:pt idx="473">
                  <c:v>0.25000005528053354</c:v>
                </c:pt>
                <c:pt idx="474">
                  <c:v>0.25000005386314256</c:v>
                </c:pt>
                <c:pt idx="475">
                  <c:v>0.25000005248209195</c:v>
                </c:pt>
                <c:pt idx="476">
                  <c:v>0.25000005113645007</c:v>
                </c:pt>
                <c:pt idx="477">
                  <c:v>0.25000004982530916</c:v>
                </c:pt>
                <c:pt idx="478">
                  <c:v>0.25000004854778474</c:v>
                </c:pt>
                <c:pt idx="479">
                  <c:v>0.250000047303015</c:v>
                </c:pt>
                <c:pt idx="480">
                  <c:v>0.25000004609016008</c:v>
                </c:pt>
                <c:pt idx="481">
                  <c:v>0.25000004490840189</c:v>
                </c:pt>
                <c:pt idx="482">
                  <c:v>0.25000004375694307</c:v>
                </c:pt>
                <c:pt idx="483">
                  <c:v>0.25000004263500686</c:v>
                </c:pt>
                <c:pt idx="484">
                  <c:v>0.25000004154183642</c:v>
                </c:pt>
                <c:pt idx="485">
                  <c:v>0.25000004047669416</c:v>
                </c:pt>
                <c:pt idx="486">
                  <c:v>0.25000003943886162</c:v>
                </c:pt>
                <c:pt idx="487">
                  <c:v>0.25000003842763857</c:v>
                </c:pt>
                <c:pt idx="488">
                  <c:v>0.25000003744234278</c:v>
                </c:pt>
                <c:pt idx="489">
                  <c:v>0.25000003648230962</c:v>
                </c:pt>
                <c:pt idx="490">
                  <c:v>0.25000003554689132</c:v>
                </c:pt>
                <c:pt idx="491">
                  <c:v>0.25000003463545684</c:v>
                </c:pt>
                <c:pt idx="492">
                  <c:v>0.25000003374739121</c:v>
                </c:pt>
                <c:pt idx="493">
                  <c:v>0.25000003288209532</c:v>
                </c:pt>
                <c:pt idx="494">
                  <c:v>0.25000003203898535</c:v>
                </c:pt>
                <c:pt idx="495">
                  <c:v>0.25000003121749265</c:v>
                </c:pt>
                <c:pt idx="496">
                  <c:v>0.25000003041706281</c:v>
                </c:pt>
                <c:pt idx="497">
                  <c:v>0.25000002963715584</c:v>
                </c:pt>
                <c:pt idx="498">
                  <c:v>0.25000002887724559</c:v>
                </c:pt>
                <c:pt idx="499">
                  <c:v>0.25000002813681937</c:v>
                </c:pt>
                <c:pt idx="500">
                  <c:v>0.25000002741537763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011-412D-912E-8D973E3ADAFF}"/>
            </c:ext>
          </c:extLst>
        </c:ser>
        <c:ser>
          <c:idx val="2"/>
          <c:order val="2"/>
          <c:tx>
            <c:strRef>
              <c:f>'1_locus_3Alleles'!$D$1</c:f>
              <c:strCache>
                <c:ptCount val="1"/>
                <c:pt idx="0">
                  <c:v>p3t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'1_locus_3Alleles'!$A$2:$A$502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'1_locus_3Alleles'!$D$2:$D$502</c:f>
              <c:numCache>
                <c:formatCode>General</c:formatCode>
                <c:ptCount val="501"/>
                <c:pt idx="0">
                  <c:v>0.10000000000000003</c:v>
                </c:pt>
                <c:pt idx="1">
                  <c:v>0.10200927357032455</c:v>
                </c:pt>
                <c:pt idx="2">
                  <c:v>0.10402090505239206</c:v>
                </c:pt>
                <c:pt idx="3">
                  <c:v>0.1060339310236757</c:v>
                </c:pt>
                <c:pt idx="4">
                  <c:v>0.10804739620049811</c:v>
                </c:pt>
                <c:pt idx="5">
                  <c:v>0.11006035471765502</c:v>
                </c:pt>
                <c:pt idx="6">
                  <c:v>0.11207187138070493</c:v>
                </c:pt>
                <c:pt idx="7">
                  <c:v>0.11408102288828434</c:v>
                </c:pt>
                <c:pt idx="8">
                  <c:v>0.11608689902164238</c:v>
                </c:pt>
                <c:pt idx="9">
                  <c:v>0.11808860379846842</c:v>
                </c:pt>
                <c:pt idx="10">
                  <c:v>0.1200852565880195</c:v>
                </c:pt>
                <c:pt idx="11">
                  <c:v>0.1220759931845368</c:v>
                </c:pt>
                <c:pt idx="12">
                  <c:v>0.12405996683597395</c:v>
                </c:pt>
                <c:pt idx="13">
                  <c:v>0.1260363492251432</c:v>
                </c:pt>
                <c:pt idx="14">
                  <c:v>0.12800433140050937</c:v>
                </c:pt>
                <c:pt idx="15">
                  <c:v>0.12996312465402979</c:v>
                </c:pt>
                <c:pt idx="16">
                  <c:v>0.13191196134364178</c:v>
                </c:pt>
                <c:pt idx="17">
                  <c:v>0.13385009565823996</c:v>
                </c:pt>
                <c:pt idx="18">
                  <c:v>0.13577680432324143</c:v>
                </c:pt>
                <c:pt idx="19">
                  <c:v>0.13769138724513408</c:v>
                </c:pt>
                <c:pt idx="20">
                  <c:v>0.13959316809369401</c:v>
                </c:pt>
                <c:pt idx="21">
                  <c:v>0.14148149482088695</c:v>
                </c:pt>
                <c:pt idx="22">
                  <c:v>0.14335574011578289</c:v>
                </c:pt>
                <c:pt idx="23">
                  <c:v>0.14521530179513897</c:v>
                </c:pt>
                <c:pt idx="24">
                  <c:v>0.14705960312963776</c:v>
                </c:pt>
                <c:pt idx="25">
                  <c:v>0.14888809310607565</c:v>
                </c:pt>
                <c:pt idx="26">
                  <c:v>0.1507002466261177</c:v>
                </c:pt>
                <c:pt idx="27">
                  <c:v>0.15249556464251937</c:v>
                </c:pt>
                <c:pt idx="28">
                  <c:v>0.15427357423401111</c:v>
                </c:pt>
                <c:pt idx="29">
                  <c:v>0.15603382862029389</c:v>
                </c:pt>
                <c:pt idx="30">
                  <c:v>0.1577759071188479</c:v>
                </c:pt>
                <c:pt idx="31">
                  <c:v>0.15949941504547469</c:v>
                </c:pt>
                <c:pt idx="32">
                  <c:v>0.16120398356069868</c:v>
                </c:pt>
                <c:pt idx="33">
                  <c:v>0.16288926946432841</c:v>
                </c:pt>
                <c:pt idx="34">
                  <c:v>0.16455495494063835</c:v>
                </c:pt>
                <c:pt idx="35">
                  <c:v>0.16620074725675987</c:v>
                </c:pt>
                <c:pt idx="36">
                  <c:v>0.16782637841697859</c:v>
                </c:pt>
                <c:pt idx="37">
                  <c:v>0.16943160477572669</c:v>
                </c:pt>
                <c:pt idx="38">
                  <c:v>0.17101620661211184</c:v>
                </c:pt>
                <c:pt idx="39">
                  <c:v>0.17257998766887786</c:v>
                </c:pt>
                <c:pt idx="40">
                  <c:v>0.17412277465870696</c:v>
                </c:pt>
                <c:pt idx="41">
                  <c:v>0.17564441674077697</c:v>
                </c:pt>
                <c:pt idx="42">
                  <c:v>0.17714478497047592</c:v>
                </c:pt>
                <c:pt idx="43">
                  <c:v>0.17862377172514024</c:v>
                </c:pt>
                <c:pt idx="44">
                  <c:v>0.18008129010863924</c:v>
                </c:pt>
                <c:pt idx="45">
                  <c:v>0.18151727333756809</c:v>
                </c:pt>
                <c:pt idx="46">
                  <c:v>0.18293167411173747</c:v>
                </c:pt>
                <c:pt idx="47">
                  <c:v>0.18432446397156782</c:v>
                </c:pt>
                <c:pt idx="48">
                  <c:v>0.18569563264490249</c:v>
                </c:pt>
                <c:pt idx="49">
                  <c:v>0.18704518738565368</c:v>
                </c:pt>
                <c:pt idx="50">
                  <c:v>0.18837315230658871</c:v>
                </c:pt>
                <c:pt idx="51">
                  <c:v>0.18967956770845518</c:v>
                </c:pt>
                <c:pt idx="52">
                  <c:v>0.19096448940752039</c:v>
                </c:pt>
                <c:pt idx="53">
                  <c:v>0.19222798806348984</c:v>
                </c:pt>
                <c:pt idx="54">
                  <c:v>0.19347014850964339</c:v>
                </c:pt>
                <c:pt idx="55">
                  <c:v>0.19469106908690853</c:v>
                </c:pt>
                <c:pt idx="56">
                  <c:v>0.19589086098346503</c:v>
                </c:pt>
                <c:pt idx="57">
                  <c:v>0.19706964758136039</c:v>
                </c:pt>
                <c:pt idx="58">
                  <c:v>0.19822756381148815</c:v>
                </c:pt>
                <c:pt idx="59">
                  <c:v>0.19936475551817001</c:v>
                </c:pt>
                <c:pt idx="60">
                  <c:v>0.20048137883446679</c:v>
                </c:pt>
                <c:pt idx="61">
                  <c:v>0.20157759956922741</c:v>
                </c:pt>
                <c:pt idx="62">
                  <c:v>0.20265359260678389</c:v>
                </c:pt>
                <c:pt idx="63">
                  <c:v>0.20370954132008987</c:v>
                </c:pt>
                <c:pt idx="64">
                  <c:v>0.2047456369980048</c:v>
                </c:pt>
                <c:pt idx="65">
                  <c:v>0.20576207828733067</c:v>
                </c:pt>
                <c:pt idx="66">
                  <c:v>0.20675907065011268</c:v>
                </c:pt>
                <c:pt idx="67">
                  <c:v>0.20773682583663447</c:v>
                </c:pt>
                <c:pt idx="68">
                  <c:v>0.20869556137445613</c:v>
                </c:pt>
                <c:pt idx="69">
                  <c:v>0.20963550007376405</c:v>
                </c:pt>
                <c:pt idx="70">
                  <c:v>0.21055686954923339</c:v>
                </c:pt>
                <c:pt idx="71">
                  <c:v>0.21145990175853632</c:v>
                </c:pt>
                <c:pt idx="72">
                  <c:v>0.2123448325575665</c:v>
                </c:pt>
                <c:pt idx="73">
                  <c:v>0.21321190127239215</c:v>
                </c:pt>
                <c:pt idx="74">
                  <c:v>0.21406135028790144</c:v>
                </c:pt>
                <c:pt idx="75">
                  <c:v>0.21489342465304817</c:v>
                </c:pt>
                <c:pt idx="76">
                  <c:v>0.21570837170256912</c:v>
                </c:pt>
                <c:pt idx="77">
                  <c:v>0.21650644069499933</c:v>
                </c:pt>
                <c:pt idx="78">
                  <c:v>0.21728788246677647</c:v>
                </c:pt>
                <c:pt idx="79">
                  <c:v>0.21805294910219425</c:v>
                </c:pt>
                <c:pt idx="80">
                  <c:v>0.21880189361893493</c:v>
                </c:pt>
                <c:pt idx="81">
                  <c:v>0.21953496966888289</c:v>
                </c:pt>
                <c:pt idx="82">
                  <c:v>0.22025243125390526</c:v>
                </c:pt>
                <c:pt idx="83">
                  <c:v>0.2209545324562599</c:v>
                </c:pt>
                <c:pt idx="84">
                  <c:v>0.22164152718327568</c:v>
                </c:pt>
                <c:pt idx="85">
                  <c:v>0.22231366892593918</c:v>
                </c:pt>
                <c:pt idx="86">
                  <c:v>0.22297121053100827</c:v>
                </c:pt>
                <c:pt idx="87">
                  <c:v>0.22361440398626109</c:v>
                </c:pt>
                <c:pt idx="88">
                  <c:v>0.22424350021848916</c:v>
                </c:pt>
                <c:pt idx="89">
                  <c:v>0.22485874890382829</c:v>
                </c:pt>
                <c:pt idx="90">
                  <c:v>0.22546039829002729</c:v>
                </c:pt>
                <c:pt idx="91">
                  <c:v>0.22604869503024616</c:v>
                </c:pt>
                <c:pt idx="92">
                  <c:v>0.2266238840279774</c:v>
                </c:pt>
                <c:pt idx="93">
                  <c:v>0.22718620829268604</c:v>
                </c:pt>
                <c:pt idx="94">
                  <c:v>0.22773590880576422</c:v>
                </c:pt>
                <c:pt idx="95">
                  <c:v>0.22827322439640296</c:v>
                </c:pt>
                <c:pt idx="96">
                  <c:v>0.22879839162698279</c:v>
                </c:pt>
                <c:pt idx="97">
                  <c:v>0.22931164468759679</c:v>
                </c:pt>
                <c:pt idx="98">
                  <c:v>0.22981321529932108</c:v>
                </c:pt>
                <c:pt idx="99">
                  <c:v>0.23030333262585528</c:v>
                </c:pt>
                <c:pt idx="100">
                  <c:v>0.23078222319316549</c:v>
                </c:pt>
                <c:pt idx="101">
                  <c:v>0.23125011081676605</c:v>
                </c:pt>
                <c:pt idx="102">
                  <c:v>0.23170721653628873</c:v>
                </c:pt>
                <c:pt idx="103">
                  <c:v>0.2321537585569951</c:v>
                </c:pt>
                <c:pt idx="104">
                  <c:v>0.23258995219789497</c:v>
                </c:pt>
                <c:pt idx="105">
                  <c:v>0.23301600984614607</c:v>
                </c:pt>
                <c:pt idx="106">
                  <c:v>0.23343214091741837</c:v>
                </c:pt>
                <c:pt idx="107">
                  <c:v>0.23383855182191604</c:v>
                </c:pt>
                <c:pt idx="108">
                  <c:v>0.23423544593575879</c:v>
                </c:pt>
                <c:pt idx="109">
                  <c:v>0.23462302357743514</c:v>
                </c:pt>
                <c:pt idx="110">
                  <c:v>0.2350014819890513</c:v>
                </c:pt>
                <c:pt idx="111">
                  <c:v>0.23537101532210397</c:v>
                </c:pt>
                <c:pt idx="112">
                  <c:v>0.23573181462752196</c:v>
                </c:pt>
                <c:pt idx="113">
                  <c:v>0.23608406784972563</c:v>
                </c:pt>
                <c:pt idx="114">
                  <c:v>0.23642795982446363</c:v>
                </c:pt>
                <c:pt idx="115">
                  <c:v>0.23676367228019995</c:v>
                </c:pt>
                <c:pt idx="116">
                  <c:v>0.23709138384282558</c:v>
                </c:pt>
                <c:pt idx="117">
                  <c:v>0.23741127004348661</c:v>
                </c:pt>
                <c:pt idx="118">
                  <c:v>0.23772350332932213</c:v>
                </c:pt>
                <c:pt idx="119">
                  <c:v>0.23802825307692044</c:v>
                </c:pt>
                <c:pt idx="120">
                  <c:v>0.23832568560830381</c:v>
                </c:pt>
                <c:pt idx="121">
                  <c:v>0.23861596420926651</c:v>
                </c:pt>
                <c:pt idx="122">
                  <c:v>0.23889924914989435</c:v>
                </c:pt>
                <c:pt idx="123">
                  <c:v>0.23917569770710401</c:v>
                </c:pt>
                <c:pt idx="124">
                  <c:v>0.23944546418904722</c:v>
                </c:pt>
                <c:pt idx="125">
                  <c:v>0.23970869996123323</c:v>
                </c:pt>
                <c:pt idx="126">
                  <c:v>0.23996555347422704</c:v>
                </c:pt>
                <c:pt idx="127">
                  <c:v>0.24021617029279235</c:v>
                </c:pt>
                <c:pt idx="128">
                  <c:v>0.24046069312635154</c:v>
                </c:pt>
                <c:pt idx="129">
                  <c:v>0.24069926186064133</c:v>
                </c:pt>
                <c:pt idx="130">
                  <c:v>0.24093201359045124</c:v>
                </c:pt>
                <c:pt idx="131">
                  <c:v>0.24115908265333608</c:v>
                </c:pt>
                <c:pt idx="132">
                  <c:v>0.24138060066419936</c:v>
                </c:pt>
                <c:pt idx="133">
                  <c:v>0.24159669655065202</c:v>
                </c:pt>
                <c:pt idx="134">
                  <c:v>0.24180749658905359</c:v>
                </c:pt>
                <c:pt idx="135">
                  <c:v>0.24201312444114875</c:v>
                </c:pt>
                <c:pt idx="136">
                  <c:v>0.24221370119121971</c:v>
                </c:pt>
                <c:pt idx="137">
                  <c:v>0.24240934538367509</c:v>
                </c:pt>
                <c:pt idx="138">
                  <c:v>0.24260017306100434</c:v>
                </c:pt>
                <c:pt idx="139">
                  <c:v>0.24278629780202832</c:v>
                </c:pt>
                <c:pt idx="140">
                  <c:v>0.24296783076038281</c:v>
                </c:pt>
                <c:pt idx="141">
                  <c:v>0.24314488070317436</c:v>
                </c:pt>
                <c:pt idx="142">
                  <c:v>0.2433175540497523</c:v>
                </c:pt>
                <c:pt idx="143">
                  <c:v>0.24348595491054381</c:v>
                </c:pt>
                <c:pt idx="144">
                  <c:v>0.24365018512590281</c:v>
                </c:pt>
                <c:pt idx="145">
                  <c:v>0.24381034430492626</c:v>
                </c:pt>
                <c:pt idx="146">
                  <c:v>0.2439665298641957</c:v>
                </c:pt>
                <c:pt idx="147">
                  <c:v>0.24411883706640303</c:v>
                </c:pt>
                <c:pt idx="148">
                  <c:v>0.24426735905882291</c:v>
                </c:pt>
                <c:pt idx="149">
                  <c:v>0.24441218691159927</c:v>
                </c:pt>
                <c:pt idx="150">
                  <c:v>0.24455340965581129</c:v>
                </c:pt>
                <c:pt idx="151">
                  <c:v>0.24469111432129098</c:v>
                </c:pt>
                <c:pt idx="152">
                  <c:v>0.24482538597416487</c:v>
                </c:pt>
                <c:pt idx="153">
                  <c:v>0.24495630775409355</c:v>
                </c:pt>
                <c:pt idx="154">
                  <c:v>0.24508396091118773</c:v>
                </c:pt>
                <c:pt idx="155">
                  <c:v>0.24520842484257749</c:v>
                </c:pt>
                <c:pt idx="156">
                  <c:v>0.24532977712861859</c:v>
                </c:pt>
                <c:pt idx="157">
                  <c:v>0.24544809356871394</c:v>
                </c:pt>
                <c:pt idx="158">
                  <c:v>0.24556344821673937</c:v>
                </c:pt>
                <c:pt idx="159">
                  <c:v>0.24567591341605516</c:v>
                </c:pt>
                <c:pt idx="160">
                  <c:v>0.24578555983409262</c:v>
                </c:pt>
                <c:pt idx="161">
                  <c:v>0.24589245649650443</c:v>
                </c:pt>
                <c:pt idx="162">
                  <c:v>0.2459966708208674</c:v>
                </c:pt>
                <c:pt idx="163">
                  <c:v>0.24609826864992951</c:v>
                </c:pt>
                <c:pt idx="164">
                  <c:v>0.24619731428439318</c:v>
                </c:pt>
                <c:pt idx="165">
                  <c:v>0.24629387051522911</c:v>
                </c:pt>
                <c:pt idx="166">
                  <c:v>0.24638799865551297</c:v>
                </c:pt>
                <c:pt idx="167">
                  <c:v>0.2464797585717825</c:v>
                </c:pt>
                <c:pt idx="168">
                  <c:v>0.24656920871491017</c:v>
                </c:pt>
                <c:pt idx="169">
                  <c:v>0.24665640615048789</c:v>
                </c:pt>
                <c:pt idx="170">
                  <c:v>0.2467414065887234</c:v>
                </c:pt>
                <c:pt idx="171">
                  <c:v>0.24682426441384497</c:v>
                </c:pt>
                <c:pt idx="172">
                  <c:v>0.24690503271301489</c:v>
                </c:pt>
                <c:pt idx="173">
                  <c:v>0.24698376330475186</c:v>
                </c:pt>
                <c:pt idx="174">
                  <c:v>0.24706050676686175</c:v>
                </c:pt>
                <c:pt idx="175">
                  <c:v>0.24713531246387838</c:v>
                </c:pt>
                <c:pt idx="176">
                  <c:v>0.24720822857401686</c:v>
                </c:pt>
                <c:pt idx="177">
                  <c:v>0.24727930211563914</c:v>
                </c:pt>
                <c:pt idx="178">
                  <c:v>0.24734857897323731</c:v>
                </c:pt>
                <c:pt idx="179">
                  <c:v>0.24741610392293523</c:v>
                </c:pt>
                <c:pt idx="180">
                  <c:v>0.24748192065751284</c:v>
                </c:pt>
                <c:pt idx="181">
                  <c:v>0.24754607181095661</c:v>
                </c:pt>
                <c:pt idx="182">
                  <c:v>0.24760859898254001</c:v>
                </c:pt>
                <c:pt idx="183">
                  <c:v>0.24766954276043845</c:v>
                </c:pt>
                <c:pt idx="184">
                  <c:v>0.24772894274488289</c:v>
                </c:pt>
                <c:pt idx="185">
                  <c:v>0.24778683757085745</c:v>
                </c:pt>
                <c:pt idx="186">
                  <c:v>0.24784326493034509</c:v>
                </c:pt>
                <c:pt idx="187">
                  <c:v>0.24789826159412753</c:v>
                </c:pt>
                <c:pt idx="188">
                  <c:v>0.24795186343314363</c:v>
                </c:pt>
                <c:pt idx="189">
                  <c:v>0.24800410543941359</c:v>
                </c:pt>
                <c:pt idx="190">
                  <c:v>0.24805502174653227</c:v>
                </c:pt>
                <c:pt idx="191">
                  <c:v>0.248104645649739</c:v>
                </c:pt>
                <c:pt idx="192">
                  <c:v>0.24815300962556897</c:v>
                </c:pt>
                <c:pt idx="193">
                  <c:v>0.24820014535109325</c:v>
                </c:pt>
                <c:pt idx="194">
                  <c:v>0.24824608372275231</c:v>
                </c:pt>
                <c:pt idx="195">
                  <c:v>0.24829085487478902</c:v>
                </c:pt>
                <c:pt idx="196">
                  <c:v>0.24833448819728854</c:v>
                </c:pt>
                <c:pt idx="197">
                  <c:v>0.24837701235383064</c:v>
                </c:pt>
                <c:pt idx="198">
                  <c:v>0.24841845529875994</c:v>
                </c:pt>
                <c:pt idx="199">
                  <c:v>0.24845884429408183</c:v>
                </c:pt>
                <c:pt idx="200">
                  <c:v>0.2484982059259892</c:v>
                </c:pt>
                <c:pt idx="201">
                  <c:v>0.24853656612102626</c:v>
                </c:pt>
                <c:pt idx="202">
                  <c:v>0.24857395016189637</c:v>
                </c:pt>
                <c:pt idx="203">
                  <c:v>0.24861038270292013</c:v>
                </c:pt>
                <c:pt idx="204">
                  <c:v>0.24864588778514912</c:v>
                </c:pt>
                <c:pt idx="205">
                  <c:v>0.24868048885114169</c:v>
                </c:pt>
                <c:pt idx="206">
                  <c:v>0.24871420875940836</c:v>
                </c:pt>
                <c:pt idx="207">
                  <c:v>0.24874706979853162</c:v>
                </c:pt>
                <c:pt idx="208">
                  <c:v>0.24877909370096518</c:v>
                </c:pt>
                <c:pt idx="209">
                  <c:v>0.24881030165652218</c:v>
                </c:pt>
                <c:pt idx="210">
                  <c:v>0.2488407143255546</c:v>
                </c:pt>
                <c:pt idx="211">
                  <c:v>0.24887035185183221</c:v>
                </c:pt>
                <c:pt idx="212">
                  <c:v>0.24889923387512636</c:v>
                </c:pt>
                <c:pt idx="213">
                  <c:v>0.24892737954350336</c:v>
                </c:pt>
                <c:pt idx="214">
                  <c:v>0.24895480752533555</c:v>
                </c:pt>
                <c:pt idx="215">
                  <c:v>0.2489815360210334</c:v>
                </c:pt>
                <c:pt idx="216">
                  <c:v>0.24900758277450519</c:v>
                </c:pt>
                <c:pt idx="217">
                  <c:v>0.24903296508435047</c:v>
                </c:pt>
                <c:pt idx="218">
                  <c:v>0.24905769981479164</c:v>
                </c:pt>
                <c:pt idx="219">
                  <c:v>0.24908180340635055</c:v>
                </c:pt>
                <c:pt idx="220">
                  <c:v>0.24910529188627278</c:v>
                </c:pt>
                <c:pt idx="221">
                  <c:v>0.24912818087870853</c:v>
                </c:pt>
                <c:pt idx="222">
                  <c:v>0.24915048561465281</c:v>
                </c:pt>
                <c:pt idx="223">
                  <c:v>0.2491722209416497</c:v>
                </c:pt>
                <c:pt idx="224">
                  <c:v>0.24919340133326784</c:v>
                </c:pt>
                <c:pt idx="225">
                  <c:v>0.24921404089835053</c:v>
                </c:pt>
                <c:pt idx="226">
                  <c:v>0.24923415339004529</c:v>
                </c:pt>
                <c:pt idx="227">
                  <c:v>0.24925375221461876</c:v>
                </c:pt>
                <c:pt idx="228">
                  <c:v>0.2492728504400602</c:v>
                </c:pt>
                <c:pt idx="229">
                  <c:v>0.24929146080448</c:v>
                </c:pt>
                <c:pt idx="230">
                  <c:v>0.24930959572430567</c:v>
                </c:pt>
                <c:pt idx="231">
                  <c:v>0.24932726730228127</c:v>
                </c:pt>
                <c:pt idx="232">
                  <c:v>0.24934448733527448</c:v>
                </c:pt>
                <c:pt idx="233">
                  <c:v>0.24936126732189529</c:v>
                </c:pt>
                <c:pt idx="234">
                  <c:v>0.24937761846993001</c:v>
                </c:pt>
                <c:pt idx="235">
                  <c:v>0.24939355170359645</c:v>
                </c:pt>
                <c:pt idx="236">
                  <c:v>0.24940907767062265</c:v>
                </c:pt>
                <c:pt idx="237">
                  <c:v>0.24942420674915322</c:v>
                </c:pt>
                <c:pt idx="238">
                  <c:v>0.24943894905448927</c:v>
                </c:pt>
                <c:pt idx="239">
                  <c:v>0.24945331444566282</c:v>
                </c:pt>
                <c:pt idx="240">
                  <c:v>0.24946731253185178</c:v>
                </c:pt>
                <c:pt idx="241">
                  <c:v>0.2494809526786379</c:v>
                </c:pt>
                <c:pt idx="242">
                  <c:v>0.24949424401411191</c:v>
                </c:pt>
                <c:pt idx="243">
                  <c:v>0.24950719543482885</c:v>
                </c:pt>
                <c:pt idx="244">
                  <c:v>0.24951981561161835</c:v>
                </c:pt>
                <c:pt idx="245">
                  <c:v>0.24953211299525169</c:v>
                </c:pt>
                <c:pt idx="246">
                  <c:v>0.24954409582196907</c:v>
                </c:pt>
                <c:pt idx="247">
                  <c:v>0.24955577211887242</c:v>
                </c:pt>
                <c:pt idx="248">
                  <c:v>0.24956714970918398</c:v>
                </c:pt>
                <c:pt idx="249">
                  <c:v>0.24957823621737601</c:v>
                </c:pt>
                <c:pt idx="250">
                  <c:v>0.24958903907417379</c:v>
                </c:pt>
                <c:pt idx="251">
                  <c:v>0.24959956552143492</c:v>
                </c:pt>
                <c:pt idx="252">
                  <c:v>0.24960982261690823</c:v>
                </c:pt>
                <c:pt idx="253">
                  <c:v>0.2496198172388745</c:v>
                </c:pt>
                <c:pt idx="254">
                  <c:v>0.24962955609067267</c:v>
                </c:pt>
                <c:pt idx="255">
                  <c:v>0.24963904570511364</c:v>
                </c:pt>
                <c:pt idx="256">
                  <c:v>0.249648292448784</c:v>
                </c:pt>
                <c:pt idx="257">
                  <c:v>0.24965730252624341</c:v>
                </c:pt>
                <c:pt idx="258">
                  <c:v>0.24966608198411833</c:v>
                </c:pt>
                <c:pt idx="259">
                  <c:v>0.24967463671509244</c:v>
                </c:pt>
                <c:pt idx="260">
                  <c:v>0.24968297246179821</c:v>
                </c:pt>
                <c:pt idx="261">
                  <c:v>0.24969109482061208</c:v>
                </c:pt>
                <c:pt idx="262">
                  <c:v>0.24969900924535432</c:v>
                </c:pt>
                <c:pt idx="263">
                  <c:v>0.24970672105089708</c:v>
                </c:pt>
                <c:pt idx="264">
                  <c:v>0.24971423541668131</c:v>
                </c:pt>
                <c:pt idx="265">
                  <c:v>0.2497215573901474</c:v>
                </c:pt>
                <c:pt idx="266">
                  <c:v>0.24972869189007829</c:v>
                </c:pt>
                <c:pt idx="267">
                  <c:v>0.24973564370986051</c:v>
                </c:pt>
                <c:pt idx="268">
                  <c:v>0.24974241752066201</c:v>
                </c:pt>
                <c:pt idx="269">
                  <c:v>0.24974901787453169</c:v>
                </c:pt>
                <c:pt idx="270">
                  <c:v>0.24975544920742077</c:v>
                </c:pt>
                <c:pt idx="271">
                  <c:v>0.24976171584212775</c:v>
                </c:pt>
                <c:pt idx="272">
                  <c:v>0.24976782199116998</c:v>
                </c:pt>
                <c:pt idx="273">
                  <c:v>0.24977377175958371</c:v>
                </c:pt>
                <c:pt idx="274">
                  <c:v>0.24977956914765237</c:v>
                </c:pt>
                <c:pt idx="275">
                  <c:v>0.24978521805356735</c:v>
                </c:pt>
                <c:pt idx="276">
                  <c:v>0.24979072227602139</c:v>
                </c:pt>
                <c:pt idx="277">
                  <c:v>0.24979608551673749</c:v>
                </c:pt>
                <c:pt idx="278">
                  <c:v>0.24980131138293227</c:v>
                </c:pt>
                <c:pt idx="279">
                  <c:v>0.24980640338971921</c:v>
                </c:pt>
                <c:pt idx="280">
                  <c:v>0.24981136496245065</c:v>
                </c:pt>
                <c:pt idx="281">
                  <c:v>0.24981619943900046</c:v>
                </c:pt>
                <c:pt idx="282">
                  <c:v>0.2498209100719892</c:v>
                </c:pt>
                <c:pt idx="283">
                  <c:v>0.24982550003095333</c:v>
                </c:pt>
                <c:pt idx="284">
                  <c:v>0.24982997240445981</c:v>
                </c:pt>
                <c:pt idx="285">
                  <c:v>0.24983433020216683</c:v>
                </c:pt>
                <c:pt idx="286">
                  <c:v>0.24983857635683243</c:v>
                </c:pt>
                <c:pt idx="287">
                  <c:v>0.24984271372627326</c:v>
                </c:pt>
                <c:pt idx="288">
                  <c:v>0.24984674509527266</c:v>
                </c:pt>
                <c:pt idx="289">
                  <c:v>0.24985067317744075</c:v>
                </c:pt>
                <c:pt idx="290">
                  <c:v>0.24985450061702846</c:v>
                </c:pt>
                <c:pt idx="291">
                  <c:v>0.24985822999069385</c:v>
                </c:pt>
                <c:pt idx="292">
                  <c:v>0.24986186380922559</c:v>
                </c:pt>
                <c:pt idx="293">
                  <c:v>0.24986540451922135</c:v>
                </c:pt>
                <c:pt idx="294">
                  <c:v>0.24986885450472435</c:v>
                </c:pt>
                <c:pt idx="295">
                  <c:v>0.24987221608881821</c:v>
                </c:pt>
                <c:pt idx="296">
                  <c:v>0.24987549153518152</c:v>
                </c:pt>
                <c:pt idx="297">
                  <c:v>0.24987868304960292</c:v>
                </c:pt>
                <c:pt idx="298">
                  <c:v>0.2498817927814575</c:v>
                </c:pt>
                <c:pt idx="299">
                  <c:v>0.24988482282514635</c:v>
                </c:pt>
                <c:pt idx="300">
                  <c:v>0.24988777522149858</c:v>
                </c:pt>
                <c:pt idx="301">
                  <c:v>0.24989065195913884</c:v>
                </c:pt>
                <c:pt idx="302">
                  <c:v>0.24989345497581961</c:v>
                </c:pt>
                <c:pt idx="303">
                  <c:v>0.24989618615971937</c:v>
                </c:pt>
                <c:pt idx="304">
                  <c:v>0.24989884735070794</c:v>
                </c:pt>
                <c:pt idx="305">
                  <c:v>0.24990144034158046</c:v>
                </c:pt>
                <c:pt idx="306">
                  <c:v>0.24990396687925837</c:v>
                </c:pt>
                <c:pt idx="307">
                  <c:v>0.24990642866596152</c:v>
                </c:pt>
                <c:pt idx="308">
                  <c:v>0.24990882736034975</c:v>
                </c:pt>
                <c:pt idx="309">
                  <c:v>0.24991116457863488</c:v>
                </c:pt>
                <c:pt idx="310">
                  <c:v>0.2499134418956655</c:v>
                </c:pt>
                <c:pt idx="311">
                  <c:v>0.24991566084598343</c:v>
                </c:pt>
                <c:pt idx="312">
                  <c:v>0.24991782292485365</c:v>
                </c:pt>
                <c:pt idx="313">
                  <c:v>0.24991992958926718</c:v>
                </c:pt>
                <c:pt idx="314">
                  <c:v>0.24992198225892021</c:v>
                </c:pt>
                <c:pt idx="315">
                  <c:v>0.24992398231716623</c:v>
                </c:pt>
                <c:pt idx="316">
                  <c:v>0.24992593111194544</c:v>
                </c:pt>
                <c:pt idx="317">
                  <c:v>0.24992782995668927</c:v>
                </c:pt>
                <c:pt idx="318">
                  <c:v>0.24992968013120309</c:v>
                </c:pt>
                <c:pt idx="319">
                  <c:v>0.24993148288252554</c:v>
                </c:pt>
                <c:pt idx="320">
                  <c:v>0.24993323942576628</c:v>
                </c:pt>
                <c:pt idx="321">
                  <c:v>0.24993495094492246</c:v>
                </c:pt>
                <c:pt idx="322">
                  <c:v>0.24993661859367383</c:v>
                </c:pt>
                <c:pt idx="323">
                  <c:v>0.2499382434961584</c:v>
                </c:pt>
                <c:pt idx="324">
                  <c:v>0.24993982674772774</c:v>
                </c:pt>
                <c:pt idx="325">
                  <c:v>0.24994136941568351</c:v>
                </c:pt>
                <c:pt idx="326">
                  <c:v>0.24994287253999409</c:v>
                </c:pt>
                <c:pt idx="327">
                  <c:v>0.24994433713399478</c:v>
                </c:pt>
                <c:pt idx="328">
                  <c:v>0.24994576418506831</c:v>
                </c:pt>
                <c:pt idx="329">
                  <c:v>0.24994715465530892</c:v>
                </c:pt>
                <c:pt idx="330">
                  <c:v>0.24994850948216923</c:v>
                </c:pt>
                <c:pt idx="331">
                  <c:v>0.24994982957909101</c:v>
                </c:pt>
                <c:pt idx="332">
                  <c:v>0.24995111583611923</c:v>
                </c:pt>
                <c:pt idx="333">
                  <c:v>0.24995236912050089</c:v>
                </c:pt>
                <c:pt idx="334">
                  <c:v>0.24995359027726799</c:v>
                </c:pt>
                <c:pt idx="335">
                  <c:v>0.24995478012980682</c:v>
                </c:pt>
                <c:pt idx="336">
                  <c:v>0.24995593948041073</c:v>
                </c:pt>
                <c:pt idx="337">
                  <c:v>0.24995706911082127</c:v>
                </c:pt>
                <c:pt idx="338">
                  <c:v>0.24995816978275309</c:v>
                </c:pt>
                <c:pt idx="339">
                  <c:v>0.24995924223840721</c:v>
                </c:pt>
                <c:pt idx="340">
                  <c:v>0.24996028720097002</c:v>
                </c:pt>
                <c:pt idx="341">
                  <c:v>0.24996130537510053</c:v>
                </c:pt>
                <c:pt idx="342">
                  <c:v>0.24996229744740439</c:v>
                </c:pt>
                <c:pt idx="343">
                  <c:v>0.24996326408689579</c:v>
                </c:pt>
                <c:pt idx="344">
                  <c:v>0.24996420594544799</c:v>
                </c:pt>
                <c:pt idx="345">
                  <c:v>0.24996512365823242</c:v>
                </c:pt>
                <c:pt idx="346">
                  <c:v>0.2499660178441459</c:v>
                </c:pt>
                <c:pt idx="347">
                  <c:v>0.249966889106228</c:v>
                </c:pt>
                <c:pt idx="348">
                  <c:v>0.24996773803206579</c:v>
                </c:pt>
                <c:pt idx="349">
                  <c:v>0.24996856519419075</c:v>
                </c:pt>
                <c:pt idx="350">
                  <c:v>0.24996937115046386</c:v>
                </c:pt>
                <c:pt idx="351">
                  <c:v>0.24997015644445103</c:v>
                </c:pt>
                <c:pt idx="352">
                  <c:v>0.24997092160578921</c:v>
                </c:pt>
                <c:pt idx="353">
                  <c:v>0.24997166715054381</c:v>
                </c:pt>
                <c:pt idx="354">
                  <c:v>0.24997239358155543</c:v>
                </c:pt>
                <c:pt idx="355">
                  <c:v>0.24997310138877876</c:v>
                </c:pt>
                <c:pt idx="356">
                  <c:v>0.24997379104961287</c:v>
                </c:pt>
                <c:pt idx="357">
                  <c:v>0.24997446302922227</c:v>
                </c:pt>
                <c:pt idx="358">
                  <c:v>0.24997511778085124</c:v>
                </c:pt>
                <c:pt idx="359">
                  <c:v>0.24997575574612807</c:v>
                </c:pt>
                <c:pt idx="360">
                  <c:v>0.2499763773553631</c:v>
                </c:pt>
                <c:pt idx="361">
                  <c:v>0.24997698302783855</c:v>
                </c:pt>
                <c:pt idx="362">
                  <c:v>0.24997757317209124</c:v>
                </c:pt>
                <c:pt idx="363">
                  <c:v>0.24997814818618758</c:v>
                </c:pt>
                <c:pt idx="364">
                  <c:v>0.24997870845799175</c:v>
                </c:pt>
                <c:pt idx="365">
                  <c:v>0.24997925436542734</c:v>
                </c:pt>
                <c:pt idx="366">
                  <c:v>0.24997978627673162</c:v>
                </c:pt>
                <c:pt idx="367">
                  <c:v>0.24998030455070425</c:v>
                </c:pt>
                <c:pt idx="368">
                  <c:v>0.24998080953694862</c:v>
                </c:pt>
                <c:pt idx="369">
                  <c:v>0.24998130157610715</c:v>
                </c:pt>
                <c:pt idx="370">
                  <c:v>0.24998178100009177</c:v>
                </c:pt>
                <c:pt idx="371">
                  <c:v>0.24998224813230696</c:v>
                </c:pt>
                <c:pt idx="372">
                  <c:v>0.24998270328786804</c:v>
                </c:pt>
                <c:pt idx="373">
                  <c:v>0.24998314677381306</c:v>
                </c:pt>
                <c:pt idx="374">
                  <c:v>0.24998357888931044</c:v>
                </c:pt>
                <c:pt idx="375">
                  <c:v>0.24998399992586023</c:v>
                </c:pt>
                <c:pt idx="376">
                  <c:v>0.24998441016749051</c:v>
                </c:pt>
                <c:pt idx="377">
                  <c:v>0.24998480989094923</c:v>
                </c:pt>
                <c:pt idx="378">
                  <c:v>0.24998519936589009</c:v>
                </c:pt>
                <c:pt idx="379">
                  <c:v>0.24998557885505512</c:v>
                </c:pt>
                <c:pt idx="380">
                  <c:v>0.24998594861445139</c:v>
                </c:pt>
                <c:pt idx="381">
                  <c:v>0.24998630889352336</c:v>
                </c:pt>
                <c:pt idx="382">
                  <c:v>0.24998665993532176</c:v>
                </c:pt>
                <c:pt idx="383">
                  <c:v>0.24998700197666673</c:v>
                </c:pt>
                <c:pt idx="384">
                  <c:v>0.24998733524830774</c:v>
                </c:pt>
                <c:pt idx="385">
                  <c:v>0.24998765997507938</c:v>
                </c:pt>
                <c:pt idx="386">
                  <c:v>0.24998797637605263</c:v>
                </c:pt>
                <c:pt idx="387">
                  <c:v>0.2499882846646827</c:v>
                </c:pt>
                <c:pt idx="388">
                  <c:v>0.24998858504895299</c:v>
                </c:pt>
                <c:pt idx="389">
                  <c:v>0.24998887773151529</c:v>
                </c:pt>
                <c:pt idx="390">
                  <c:v>0.24998916290982626</c:v>
                </c:pt>
                <c:pt idx="391">
                  <c:v>0.24998944077628088</c:v>
                </c:pt>
                <c:pt idx="392">
                  <c:v>0.24998971151834198</c:v>
                </c:pt>
                <c:pt idx="393">
                  <c:v>0.24998997531866674</c:v>
                </c:pt>
                <c:pt idx="394">
                  <c:v>0.24999023235522971</c:v>
                </c:pt>
                <c:pt idx="395">
                  <c:v>0.24999048280144309</c:v>
                </c:pt>
                <c:pt idx="396">
                  <c:v>0.24999072682627355</c:v>
                </c:pt>
                <c:pt idx="397">
                  <c:v>0.24999096459435582</c:v>
                </c:pt>
                <c:pt idx="398">
                  <c:v>0.24999119626610411</c:v>
                </c:pt>
                <c:pt idx="399">
                  <c:v>0.24999142199782048</c:v>
                </c:pt>
                <c:pt idx="400">
                  <c:v>0.24999164194179985</c:v>
                </c:pt>
                <c:pt idx="401">
                  <c:v>0.24999185624643266</c:v>
                </c:pt>
                <c:pt idx="402">
                  <c:v>0.24999206505630528</c:v>
                </c:pt>
                <c:pt idx="403">
                  <c:v>0.2499922685122975</c:v>
                </c:pt>
                <c:pt idx="404">
                  <c:v>0.24999246675167702</c:v>
                </c:pt>
                <c:pt idx="405">
                  <c:v>0.2499926599081928</c:v>
                </c:pt>
                <c:pt idx="406">
                  <c:v>0.24999284811216449</c:v>
                </c:pt>
                <c:pt idx="407">
                  <c:v>0.249993031490571</c:v>
                </c:pt>
                <c:pt idx="408">
                  <c:v>0.24999321016713572</c:v>
                </c:pt>
                <c:pt idx="409">
                  <c:v>0.24999338426241041</c:v>
                </c:pt>
                <c:pt idx="410">
                  <c:v>0.24999355389385564</c:v>
                </c:pt>
                <c:pt idx="411">
                  <c:v>0.24999371917592106</c:v>
                </c:pt>
                <c:pt idx="412">
                  <c:v>0.24999388022012198</c:v>
                </c:pt>
                <c:pt idx="413">
                  <c:v>0.24999403713511453</c:v>
                </c:pt>
                <c:pt idx="414">
                  <c:v>0.2499941900267692</c:v>
                </c:pt>
                <c:pt idx="415">
                  <c:v>0.24999433899824236</c:v>
                </c:pt>
                <c:pt idx="416">
                  <c:v>0.24999448415004549</c:v>
                </c:pt>
                <c:pt idx="417">
                  <c:v>0.24999462558011309</c:v>
                </c:pt>
                <c:pt idx="418">
                  <c:v>0.24999476338386922</c:v>
                </c:pt>
                <c:pt idx="419">
                  <c:v>0.249994897654291</c:v>
                </c:pt>
                <c:pt idx="420">
                  <c:v>0.2499950284819718</c:v>
                </c:pt>
                <c:pt idx="421">
                  <c:v>0.24999515595518262</c:v>
                </c:pt>
                <c:pt idx="422">
                  <c:v>0.24999528015993117</c:v>
                </c:pt>
                <c:pt idx="423">
                  <c:v>0.24999540118001989</c:v>
                </c:pt>
                <c:pt idx="424">
                  <c:v>0.24999551909710294</c:v>
                </c:pt>
                <c:pt idx="425">
                  <c:v>0.24999563399074082</c:v>
                </c:pt>
                <c:pt idx="426">
                  <c:v>0.24999574593845408</c:v>
                </c:pt>
                <c:pt idx="427">
                  <c:v>0.24999585501577615</c:v>
                </c:pt>
                <c:pt idx="428">
                  <c:v>0.24999596129630347</c:v>
                </c:pt>
                <c:pt idx="429">
                  <c:v>0.24999606485174575</c:v>
                </c:pt>
                <c:pt idx="430">
                  <c:v>0.24999616575197398</c:v>
                </c:pt>
                <c:pt idx="431">
                  <c:v>0.24999626406506814</c:v>
                </c:pt>
                <c:pt idx="432">
                  <c:v>0.24999635985736207</c:v>
                </c:pt>
                <c:pt idx="433">
                  <c:v>0.24999645319348951</c:v>
                </c:pt>
                <c:pt idx="434">
                  <c:v>0.24999654413642658</c:v>
                </c:pt>
                <c:pt idx="435">
                  <c:v>0.24999663274753492</c:v>
                </c:pt>
                <c:pt idx="436">
                  <c:v>0.24999671908660304</c:v>
                </c:pt>
                <c:pt idx="437">
                  <c:v>0.24999680321188616</c:v>
                </c:pt>
                <c:pt idx="438">
                  <c:v>0.24999688518014612</c:v>
                </c:pt>
                <c:pt idx="439">
                  <c:v>0.24999696504668972</c:v>
                </c:pt>
                <c:pt idx="440">
                  <c:v>0.24999704286540536</c:v>
                </c:pt>
                <c:pt idx="441">
                  <c:v>0.24999711868879959</c:v>
                </c:pt>
                <c:pt idx="442">
                  <c:v>0.24999719256803304</c:v>
                </c:pt>
                <c:pt idx="443">
                  <c:v>0.24999726455295446</c:v>
                </c:pt>
                <c:pt idx="444">
                  <c:v>0.2499973346921347</c:v>
                </c:pt>
                <c:pt idx="445">
                  <c:v>0.24999740303289925</c:v>
                </c:pt>
                <c:pt idx="446">
                  <c:v>0.24999746962135977</c:v>
                </c:pt>
                <c:pt idx="447">
                  <c:v>0.24999753450244611</c:v>
                </c:pt>
                <c:pt idx="448">
                  <c:v>0.24999759771993596</c:v>
                </c:pt>
                <c:pt idx="449">
                  <c:v>0.24999765931648471</c:v>
                </c:pt>
                <c:pt idx="450">
                  <c:v>0.24999771933365378</c:v>
                </c:pt>
                <c:pt idx="451">
                  <c:v>0.24999777781193921</c:v>
                </c:pt>
                <c:pt idx="452">
                  <c:v>0.24999783479079851</c:v>
                </c:pt>
                <c:pt idx="453">
                  <c:v>0.24999789030867764</c:v>
                </c:pt>
                <c:pt idx="454">
                  <c:v>0.24999794440303691</c:v>
                </c:pt>
                <c:pt idx="455">
                  <c:v>0.24999799711037601</c:v>
                </c:pt>
                <c:pt idx="456">
                  <c:v>0.24999804846625884</c:v>
                </c:pt>
                <c:pt idx="457">
                  <c:v>0.24999809850533733</c:v>
                </c:pt>
                <c:pt idx="458">
                  <c:v>0.24999814726137515</c:v>
                </c:pt>
                <c:pt idx="459">
                  <c:v>0.24999819476727003</c:v>
                </c:pt>
                <c:pt idx="460">
                  <c:v>0.2499982410550764</c:v>
                </c:pt>
                <c:pt idx="461">
                  <c:v>0.24999828615602665</c:v>
                </c:pt>
                <c:pt idx="462">
                  <c:v>0.2499983301005525</c:v>
                </c:pt>
                <c:pt idx="463">
                  <c:v>0.24999837291830534</c:v>
                </c:pt>
                <c:pt idx="464">
                  <c:v>0.24999841463817618</c:v>
                </c:pt>
                <c:pt idx="465">
                  <c:v>0.24999845528831549</c:v>
                </c:pt>
                <c:pt idx="466">
                  <c:v>0.24999849489615183</c:v>
                </c:pt>
                <c:pt idx="467">
                  <c:v>0.2499985334884105</c:v>
                </c:pt>
                <c:pt idx="468">
                  <c:v>0.24999857109113161</c:v>
                </c:pt>
                <c:pt idx="469">
                  <c:v>0.24999860772968752</c:v>
                </c:pt>
                <c:pt idx="470">
                  <c:v>0.24999864342880007</c:v>
                </c:pt>
                <c:pt idx="471">
                  <c:v>0.24999867821255717</c:v>
                </c:pt>
                <c:pt idx="472">
                  <c:v>0.24999871210442898</c:v>
                </c:pt>
                <c:pt idx="473">
                  <c:v>0.24999874512728421</c:v>
                </c:pt>
                <c:pt idx="474">
                  <c:v>0.24999877730340497</c:v>
                </c:pt>
                <c:pt idx="475">
                  <c:v>0.24999880865450236</c:v>
                </c:pt>
                <c:pt idx="476">
                  <c:v>0.24999883920173027</c:v>
                </c:pt>
                <c:pt idx="477">
                  <c:v>0.24999886896570073</c:v>
                </c:pt>
                <c:pt idx="478">
                  <c:v>0.24999889796649682</c:v>
                </c:pt>
                <c:pt idx="479">
                  <c:v>0.24999892622368686</c:v>
                </c:pt>
                <c:pt idx="480">
                  <c:v>0.24999895375633768</c:v>
                </c:pt>
                <c:pt idx="481">
                  <c:v>0.24999898058302683</c:v>
                </c:pt>
                <c:pt idx="482">
                  <c:v>0.24999900672185593</c:v>
                </c:pt>
                <c:pt idx="483">
                  <c:v>0.24999903219046204</c:v>
                </c:pt>
                <c:pt idx="484">
                  <c:v>0.2499990570060302</c:v>
                </c:pt>
                <c:pt idx="485">
                  <c:v>0.24999908118530484</c:v>
                </c:pt>
                <c:pt idx="486">
                  <c:v>0.24999910474460096</c:v>
                </c:pt>
                <c:pt idx="487">
                  <c:v>0.24999912769981542</c:v>
                </c:pt>
                <c:pt idx="488">
                  <c:v>0.24999915006643736</c:v>
                </c:pt>
                <c:pt idx="489">
                  <c:v>0.24999917185955856</c:v>
                </c:pt>
                <c:pt idx="490">
                  <c:v>0.24999919309388419</c:v>
                </c:pt>
                <c:pt idx="491">
                  <c:v>0.24999921378374212</c:v>
                </c:pt>
                <c:pt idx="492">
                  <c:v>0.24999923394309309</c:v>
                </c:pt>
                <c:pt idx="493">
                  <c:v>0.2499992535855397</c:v>
                </c:pt>
                <c:pt idx="494">
                  <c:v>0.24999927272433586</c:v>
                </c:pt>
                <c:pt idx="495">
                  <c:v>0.24999929137239535</c:v>
                </c:pt>
                <c:pt idx="496">
                  <c:v>0.24999930954230115</c:v>
                </c:pt>
                <c:pt idx="497">
                  <c:v>0.24999932724631369</c:v>
                </c:pt>
                <c:pt idx="498">
                  <c:v>0.24999934449637884</c:v>
                </c:pt>
                <c:pt idx="499">
                  <c:v>0.24999936130413597</c:v>
                </c:pt>
                <c:pt idx="500">
                  <c:v>0.24999937768092639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011-412D-912E-8D973E3AD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1311072"/>
        <c:axId val="631312712"/>
      </c:scatterChart>
      <c:valAx>
        <c:axId val="631311072"/>
        <c:scaling>
          <c:orientation val="minMax"/>
          <c:max val="5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(generations)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312712"/>
        <c:crosses val="autoZero"/>
        <c:crossBetween val="midCat"/>
      </c:valAx>
      <c:valAx>
        <c:axId val="631312712"/>
        <c:scaling>
          <c:orientation val="minMax"/>
          <c:max val="0.70000000000000007"/>
          <c:min val="0.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Allele frequencies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311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7825896762904"/>
          <c:y val="6.4814814814814811E-2"/>
          <c:w val="0.81865507436570428"/>
          <c:h val="0.7588120045600360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'1_locus_3Alleles'!$B$1</c:f>
              <c:strCache>
                <c:ptCount val="1"/>
                <c:pt idx="0">
                  <c:v>p1t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'1_locus_3Alleles'!$A$2:$A$502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'1_locus_3Alleles'!$B$2:$B$502</c:f>
              <c:numCache>
                <c:formatCode>General</c:formatCode>
                <c:ptCount val="501"/>
                <c:pt idx="0">
                  <c:v>0.7</c:v>
                </c:pt>
                <c:pt idx="1">
                  <c:v>0.69821701477330622</c:v>
                </c:pt>
                <c:pt idx="2">
                  <c:v>0.69645415642415243</c:v>
                </c:pt>
                <c:pt idx="3">
                  <c:v>0.69471140899494255</c:v>
                </c:pt>
                <c:pt idx="4">
                  <c:v>0.69298874758951734</c:v>
                </c:pt>
                <c:pt idx="5">
                  <c:v>0.69128613871971323</c:v>
                </c:pt>
                <c:pt idx="6">
                  <c:v>0.68960354064660989</c:v>
                </c:pt>
                <c:pt idx="7">
                  <c:v>0.68794090371612016</c:v>
                </c:pt>
                <c:pt idx="8">
                  <c:v>0.6862981706886212</c:v>
                </c:pt>
                <c:pt idx="9">
                  <c:v>0.68467527706236164</c:v>
                </c:pt>
                <c:pt idx="10">
                  <c:v>0.68307215139041089</c:v>
                </c:pt>
                <c:pt idx="11">
                  <c:v>0.68148871559095792</c:v>
                </c:pt>
                <c:pt idx="12">
                  <c:v>0.67992488525078798</c:v>
                </c:pt>
                <c:pt idx="13">
                  <c:v>0.67838056992180606</c:v>
                </c:pt>
                <c:pt idx="14">
                  <c:v>0.67685567341049258</c:v>
                </c:pt>
                <c:pt idx="15">
                  <c:v>0.67535009406021063</c:v>
                </c:pt>
                <c:pt idx="16">
                  <c:v>0.67386372502630465</c:v>
                </c:pt>
                <c:pt idx="17">
                  <c:v>0.67239645454394914</c:v>
                </c:pt>
                <c:pt idx="18">
                  <c:v>0.67094816618873332</c:v>
                </c:pt>
                <c:pt idx="19">
                  <c:v>0.66951873912997961</c:v>
                </c:pt>
                <c:pt idx="20">
                  <c:v>0.66810804837681581</c:v>
                </c:pt>
                <c:pt idx="21">
                  <c:v>0.66671596501703312</c:v>
                </c:pt>
                <c:pt idx="22">
                  <c:v>0.66534235644877726</c:v>
                </c:pt>
                <c:pt idx="23">
                  <c:v>0.66398708660513539</c:v>
                </c:pt>
                <c:pt idx="24">
                  <c:v>0.66265001617168839</c:v>
                </c:pt>
                <c:pt idx="25">
                  <c:v>0.66133100279711365</c:v>
                </c:pt>
                <c:pt idx="26">
                  <c:v>0.66002990129692829</c:v>
                </c:pt>
                <c:pt idx="27">
                  <c:v>0.65874656385047436</c:v>
                </c:pt>
                <c:pt idx="28">
                  <c:v>0.65748084019125264</c:v>
                </c:pt>
                <c:pt idx="29">
                  <c:v>0.65623257779071986</c:v>
                </c:pt>
                <c:pt idx="30">
                  <c:v>0.65500162203566792</c:v>
                </c:pt>
                <c:pt idx="31">
                  <c:v>0.65378781639930883</c:v>
                </c:pt>
                <c:pt idx="32">
                  <c:v>0.65259100260619451</c:v>
                </c:pt>
                <c:pt idx="33">
                  <c:v>0.65141102079110158</c:v>
                </c:pt>
                <c:pt idx="34">
                  <c:v>0.65024770965201528</c:v>
                </c:pt>
                <c:pt idx="35">
                  <c:v>0.64910090659734854</c:v>
                </c:pt>
                <c:pt idx="36">
                  <c:v>0.64797044788753322</c:v>
                </c:pt>
                <c:pt idx="37">
                  <c:v>0.64685616877112173</c:v>
                </c:pt>
                <c:pt idx="38">
                  <c:v>0.64575790361553853</c:v>
                </c:pt>
                <c:pt idx="39">
                  <c:v>0.64467548603261937</c:v>
                </c:pt>
                <c:pt idx="40">
                  <c:v>0.64360874899907872</c:v>
                </c:pt>
                <c:pt idx="41">
                  <c:v>0.64255752497204144</c:v>
                </c:pt>
                <c:pt idx="42">
                  <c:v>0.64152164599977868</c:v>
                </c:pt>
                <c:pt idx="43">
                  <c:v>0.64050094382778089</c:v>
                </c:pt>
                <c:pt idx="44">
                  <c:v>0.63949525000030571</c:v>
                </c:pt>
                <c:pt idx="45">
                  <c:v>0.63850439595753272</c:v>
                </c:pt>
                <c:pt idx="46">
                  <c:v>0.63752821312845664</c:v>
                </c:pt>
                <c:pt idx="47">
                  <c:v>0.63656653301964783</c:v>
                </c:pt>
                <c:pt idx="48">
                  <c:v>0.63561918730000877</c:v>
                </c:pt>
                <c:pt idx="49">
                  <c:v>0.63468600788165164</c:v>
                </c:pt>
                <c:pt idx="50">
                  <c:v>0.63376682699701847</c:v>
                </c:pt>
                <c:pt idx="51">
                  <c:v>0.63286147727236608</c:v>
                </c:pt>
                <c:pt idx="52">
                  <c:v>0.63196979179773272</c:v>
                </c:pt>
                <c:pt idx="53">
                  <c:v>0.63109160419350352</c:v>
                </c:pt>
                <c:pt idx="54">
                  <c:v>0.63022674867368567</c:v>
                </c:pt>
                <c:pt idx="55">
                  <c:v>0.6293750601060053</c:v>
                </c:pt>
                <c:pt idx="56">
                  <c:v>0.62853637406893359</c:v>
                </c:pt>
                <c:pt idx="57">
                  <c:v>0.62771052690574636</c:v>
                </c:pt>
                <c:pt idx="58">
                  <c:v>0.62689735577572148</c:v>
                </c:pt>
                <c:pt idx="59">
                  <c:v>0.6260966987025719</c:v>
                </c:pt>
                <c:pt idx="60">
                  <c:v>0.62530839462021337</c:v>
                </c:pt>
                <c:pt idx="61">
                  <c:v>0.62453228341596001</c:v>
                </c:pt>
                <c:pt idx="62">
                  <c:v>0.6237682059712415</c:v>
                </c:pt>
                <c:pt idx="63">
                  <c:v>0.62301600419993042</c:v>
                </c:pt>
                <c:pt idx="64">
                  <c:v>0.6222755210843659</c:v>
                </c:pt>
                <c:pt idx="65">
                  <c:v>0.62154660070916046</c:v>
                </c:pt>
                <c:pt idx="66">
                  <c:v>0.62082908829287065</c:v>
                </c:pt>
                <c:pt idx="67">
                  <c:v>0.62012283021761072</c:v>
                </c:pt>
                <c:pt idx="68">
                  <c:v>0.61942767405668797</c:v>
                </c:pt>
                <c:pt idx="69">
                  <c:v>0.6187434686003338</c:v>
                </c:pt>
                <c:pt idx="70">
                  <c:v>0.61807006387960473</c:v>
                </c:pt>
                <c:pt idx="71">
                  <c:v>0.61740731118852077</c:v>
                </c:pt>
                <c:pt idx="72">
                  <c:v>0.61675506310451378</c:v>
                </c:pt>
                <c:pt idx="73">
                  <c:v>0.61611317350724759</c:v>
                </c:pt>
                <c:pt idx="74">
                  <c:v>0.61548149759587834</c:v>
                </c:pt>
                <c:pt idx="75">
                  <c:v>0.6148598919048136</c:v>
                </c:pt>
                <c:pt idx="76">
                  <c:v>0.61424821431803212</c:v>
                </c:pt>
                <c:pt idx="77">
                  <c:v>0.6136463240820228</c:v>
                </c:pt>
                <c:pt idx="78">
                  <c:v>0.61305408181739784</c:v>
                </c:pt>
                <c:pt idx="79">
                  <c:v>0.61247134952923588</c:v>
                </c:pt>
                <c:pt idx="80">
                  <c:v>0.61189799061620653</c:v>
                </c:pt>
                <c:pt idx="81">
                  <c:v>0.61133386987852933</c:v>
                </c:pt>
                <c:pt idx="82">
                  <c:v>0.61077885352481365</c:v>
                </c:pt>
                <c:pt idx="83">
                  <c:v>0.61023280917782974</c:v>
                </c:pt>
                <c:pt idx="84">
                  <c:v>0.60969560587925598</c:v>
                </c:pt>
                <c:pt idx="85">
                  <c:v>0.60916711409344626</c:v>
                </c:pt>
                <c:pt idx="86">
                  <c:v>0.60864720571026176</c:v>
                </c:pt>
                <c:pt idx="87">
                  <c:v>0.60813575404700748</c:v>
                </c:pt>
                <c:pt idx="88">
                  <c:v>0.60763263384951505</c:v>
                </c:pt>
                <c:pt idx="89">
                  <c:v>0.60713772129240895</c:v>
                </c:pt>
                <c:pt idx="90">
                  <c:v>0.60665089397859562</c:v>
                </c:pt>
                <c:pt idx="91">
                  <c:v>0.60617203093800864</c:v>
                </c:pt>
                <c:pt idx="92">
                  <c:v>0.60570101262564902</c:v>
                </c:pt>
                <c:pt idx="93">
                  <c:v>0.60523772091894967</c:v>
                </c:pt>
                <c:pt idx="94">
                  <c:v>0.60478203911450057</c:v>
                </c:pt>
                <c:pt idx="95">
                  <c:v>0.60433385192416389</c:v>
                </c:pt>
                <c:pt idx="96">
                  <c:v>0.60389304547060885</c:v>
                </c:pt>
                <c:pt idx="97">
                  <c:v>0.60345950728229736</c:v>
                </c:pt>
                <c:pt idx="98">
                  <c:v>0.60303312628794703</c:v>
                </c:pt>
                <c:pt idx="99">
                  <c:v>0.60261379281049932</c:v>
                </c:pt>
                <c:pt idx="100">
                  <c:v>0.60220139856061883</c:v>
                </c:pt>
                <c:pt idx="101">
                  <c:v>0.60179583662974934</c:v>
                </c:pt>
                <c:pt idx="102">
                  <c:v>0.60139700148274977</c:v>
                </c:pt>
                <c:pt idx="103">
                  <c:v>0.60100478895013465</c:v>
                </c:pt>
                <c:pt idx="104">
                  <c:v>0.60061909621994147</c:v>
                </c:pt>
                <c:pt idx="105">
                  <c:v>0.60023982182924507</c:v>
                </c:pt>
                <c:pt idx="106">
                  <c:v>0.59986686565534331</c:v>
                </c:pt>
                <c:pt idx="107">
                  <c:v>0.5995001289066294</c:v>
                </c:pt>
                <c:pt idx="108">
                  <c:v>0.59913951411317501</c:v>
                </c:pt>
                <c:pt idx="109">
                  <c:v>0.59878492511703996</c:v>
                </c:pt>
                <c:pt idx="110">
                  <c:v>0.59843626706232578</c:v>
                </c:pt>
                <c:pt idx="111">
                  <c:v>0.59809344638499407</c:v>
                </c:pt>
                <c:pt idx="112">
                  <c:v>0.59775637080246147</c:v>
                </c:pt>
                <c:pt idx="113">
                  <c:v>0.59742494930299095</c:v>
                </c:pt>
                <c:pt idx="114">
                  <c:v>0.59709909213489243</c:v>
                </c:pt>
                <c:pt idx="115">
                  <c:v>0.59677871079554867</c:v>
                </c:pt>
                <c:pt idx="116">
                  <c:v>0.59646371802027998</c:v>
                </c:pt>
                <c:pt idx="117">
                  <c:v>0.5961540277710613</c:v>
                </c:pt>
                <c:pt idx="118">
                  <c:v>0.59584955522510452</c:v>
                </c:pt>
                <c:pt idx="119">
                  <c:v>0.59555021676331943</c:v>
                </c:pt>
                <c:pt idx="120">
                  <c:v>0.59525592995866383</c:v>
                </c:pt>
                <c:pt idx="121">
                  <c:v>0.59496661356439551</c:v>
                </c:pt>
                <c:pt idx="122">
                  <c:v>0.59468218750223656</c:v>
                </c:pt>
                <c:pt idx="123">
                  <c:v>0.59440257285046016</c:v>
                </c:pt>
                <c:pt idx="124">
                  <c:v>0.59412769183191094</c:v>
                </c:pt>
                <c:pt idx="125">
                  <c:v>0.59385746780196746</c:v>
                </c:pt>
                <c:pt idx="126">
                  <c:v>0.59359182523645693</c:v>
                </c:pt>
                <c:pt idx="127">
                  <c:v>0.59333068971953074</c:v>
                </c:pt>
                <c:pt idx="128">
                  <c:v>0.59307398793150845</c:v>
                </c:pt>
                <c:pt idx="129">
                  <c:v>0.59282164763669998</c:v>
                </c:pt>
                <c:pt idx="130">
                  <c:v>0.59257359767121232</c:v>
                </c:pt>
                <c:pt idx="131">
                  <c:v>0.59232976793074854</c:v>
                </c:pt>
                <c:pt idx="132">
                  <c:v>0.59209008935840579</c:v>
                </c:pt>
                <c:pt idx="133">
                  <c:v>0.59185449393248024</c:v>
                </c:pt>
                <c:pt idx="134">
                  <c:v>0.59162291465428407</c:v>
                </c:pt>
                <c:pt idx="135">
                  <c:v>0.59139528553598042</c:v>
                </c:pt>
                <c:pt idx="136">
                  <c:v>0.59117154158844332</c:v>
                </c:pt>
                <c:pt idx="137">
                  <c:v>0.59095161880914737</c:v>
                </c:pt>
                <c:pt idx="138">
                  <c:v>0.59073545417009188</c:v>
                </c:pt>
                <c:pt idx="139">
                  <c:v>0.59052298560576566</c:v>
                </c:pt>
                <c:pt idx="140">
                  <c:v>0.59031415200115678</c:v>
                </c:pt>
                <c:pt idx="141">
                  <c:v>0.59010889317981019</c:v>
                </c:pt>
                <c:pt idx="142">
                  <c:v>0.58990714989194026</c:v>
                </c:pt>
                <c:pt idx="143">
                  <c:v>0.58970886380260001</c:v>
                </c:pt>
                <c:pt idx="144">
                  <c:v>0.5895139774799113</c:v>
                </c:pt>
                <c:pt idx="145">
                  <c:v>0.58932243438336063</c:v>
                </c:pt>
                <c:pt idx="146">
                  <c:v>0.58913417885216246</c:v>
                </c:pt>
                <c:pt idx="147">
                  <c:v>0.5889491560936938</c:v>
                </c:pt>
                <c:pt idx="148">
                  <c:v>0.58876731217200418</c:v>
                </c:pt>
                <c:pt idx="149">
                  <c:v>0.58858859399640095</c:v>
                </c:pt>
                <c:pt idx="150">
                  <c:v>0.58841294931011612</c:v>
                </c:pt>
                <c:pt idx="151">
                  <c:v>0.58824032667905457</c:v>
                </c:pt>
                <c:pt idx="152">
                  <c:v>0.58807067548062641</c:v>
                </c:pt>
                <c:pt idx="153">
                  <c:v>0.58790394589266715</c:v>
                </c:pt>
                <c:pt idx="154">
                  <c:v>0.58774008888244589</c:v>
                </c:pt>
                <c:pt idx="155">
                  <c:v>0.58757905619576367</c:v>
                </c:pt>
                <c:pt idx="156">
                  <c:v>0.58742080034614474</c:v>
                </c:pt>
                <c:pt idx="157">
                  <c:v>0.58726527460412181</c:v>
                </c:pt>
                <c:pt idx="158">
                  <c:v>0.58711243298661542</c:v>
                </c:pt>
                <c:pt idx="159">
                  <c:v>0.58696223024641159</c:v>
                </c:pt>
                <c:pt idx="160">
                  <c:v>0.58681462186173605</c:v>
                </c:pt>
                <c:pt idx="161">
                  <c:v>0.58666956402592829</c:v>
                </c:pt>
                <c:pt idx="162">
                  <c:v>0.58652701363721438</c:v>
                </c:pt>
                <c:pt idx="163">
                  <c:v>0.58638692828858241</c:v>
                </c:pt>
                <c:pt idx="164">
                  <c:v>0.58624926625775819</c:v>
                </c:pt>
                <c:pt idx="165">
                  <c:v>0.58611398649728363</c:v>
                </c:pt>
                <c:pt idx="166">
                  <c:v>0.58598104862469858</c:v>
                </c:pt>
                <c:pt idx="167">
                  <c:v>0.5858504129128258</c:v>
                </c:pt>
                <c:pt idx="168">
                  <c:v>0.5857220402801594</c:v>
                </c:pt>
                <c:pt idx="169">
                  <c:v>0.58559589228135911</c:v>
                </c:pt>
                <c:pt idx="170">
                  <c:v>0.5854719310978469</c:v>
                </c:pt>
                <c:pt idx="171">
                  <c:v>0.58535011952851113</c:v>
                </c:pt>
                <c:pt idx="172">
                  <c:v>0.58523042098051303</c:v>
                </c:pt>
                <c:pt idx="173">
                  <c:v>0.58511279946020001</c:v>
                </c:pt>
                <c:pt idx="174">
                  <c:v>0.58499721956412343</c:v>
                </c:pt>
                <c:pt idx="175">
                  <c:v>0.58488364647016144</c:v>
                </c:pt>
                <c:pt idx="176">
                  <c:v>0.58477204592874632</c:v>
                </c:pt>
                <c:pt idx="177">
                  <c:v>0.58466238425419792</c:v>
                </c:pt>
                <c:pt idx="178">
                  <c:v>0.58455462831616001</c:v>
                </c:pt>
                <c:pt idx="179">
                  <c:v>0.58444874553114234</c:v>
                </c:pt>
                <c:pt idx="180">
                  <c:v>0.58434470385416593</c:v>
                </c:pt>
                <c:pt idx="181">
                  <c:v>0.58424247177051192</c:v>
                </c:pt>
                <c:pt idx="182">
                  <c:v>0.58414201828757473</c:v>
                </c:pt>
                <c:pt idx="183">
                  <c:v>0.58404331292681699</c:v>
                </c:pt>
                <c:pt idx="184">
                  <c:v>0.58394632571582783</c:v>
                </c:pt>
                <c:pt idx="185">
                  <c:v>0.58385102718048221</c:v>
                </c:pt>
                <c:pt idx="186">
                  <c:v>0.58375738833720192</c:v>
                </c:pt>
                <c:pt idx="187">
                  <c:v>0.58366538068531804</c:v>
                </c:pt>
                <c:pt idx="188">
                  <c:v>0.58357497619953314</c:v>
                </c:pt>
                <c:pt idx="189">
                  <c:v>0.58348614732248261</c:v>
                </c:pt>
                <c:pt idx="190">
                  <c:v>0.58339886695739618</c:v>
                </c:pt>
                <c:pt idx="191">
                  <c:v>0.58331310846085649</c:v>
                </c:pt>
                <c:pt idx="192">
                  <c:v>0.58322884563565591</c:v>
                </c:pt>
                <c:pt idx="193">
                  <c:v>0.58314605272375042</c:v>
                </c:pt>
                <c:pt idx="194">
                  <c:v>0.58306470439930935</c:v>
                </c:pt>
                <c:pt idx="195">
                  <c:v>0.5829847757618607</c:v>
                </c:pt>
                <c:pt idx="196">
                  <c:v>0.58290624232953037</c:v>
                </c:pt>
                <c:pt idx="197">
                  <c:v>0.58282908003237666</c:v>
                </c:pt>
                <c:pt idx="198">
                  <c:v>0.5827532652058165</c:v>
                </c:pt>
                <c:pt idx="199">
                  <c:v>0.58267877458414474</c:v>
                </c:pt>
                <c:pt idx="200">
                  <c:v>0.58260558529414419</c:v>
                </c:pt>
                <c:pt idx="201">
                  <c:v>0.58253367484878682</c:v>
                </c:pt>
                <c:pt idx="202">
                  <c:v>0.58246302114102411</c:v>
                </c:pt>
                <c:pt idx="203">
                  <c:v>0.58239360243766713</c:v>
                </c:pt>
                <c:pt idx="204">
                  <c:v>0.58232539737335332</c:v>
                </c:pt>
                <c:pt idx="205">
                  <c:v>0.58225838494460114</c:v>
                </c:pt>
                <c:pt idx="206">
                  <c:v>0.58219254450395141</c:v>
                </c:pt>
                <c:pt idx="207">
                  <c:v>0.5821278557541929</c:v>
                </c:pt>
                <c:pt idx="208">
                  <c:v>0.58206429874267274</c:v>
                </c:pt>
                <c:pt idx="209">
                  <c:v>0.58200185385569114</c:v>
                </c:pt>
                <c:pt idx="210">
                  <c:v>0.58194050181297752</c:v>
                </c:pt>
                <c:pt idx="211">
                  <c:v>0.5818802236622489</c:v>
                </c:pt>
                <c:pt idx="212">
                  <c:v>0.58182100077384957</c:v>
                </c:pt>
                <c:pt idx="213">
                  <c:v>0.58176281483546988</c:v>
                </c:pt>
                <c:pt idx="214">
                  <c:v>0.58170564784694434</c:v>
                </c:pt>
                <c:pt idx="215">
                  <c:v>0.58164948211512801</c:v>
                </c:pt>
                <c:pt idx="216">
                  <c:v>0.58159430024884973</c:v>
                </c:pt>
                <c:pt idx="217">
                  <c:v>0.58154008515394173</c:v>
                </c:pt>
                <c:pt idx="218">
                  <c:v>0.58148682002834473</c:v>
                </c:pt>
                <c:pt idx="219">
                  <c:v>0.58143448835728717</c:v>
                </c:pt>
                <c:pt idx="220">
                  <c:v>0.58138307390853827</c:v>
                </c:pt>
                <c:pt idx="221">
                  <c:v>0.58133256072773354</c:v>
                </c:pt>
                <c:pt idx="222">
                  <c:v>0.58128293313377211</c:v>
                </c:pt>
                <c:pt idx="223">
                  <c:v>0.58123417571428471</c:v>
                </c:pt>
                <c:pt idx="224">
                  <c:v>0.58118627332117168</c:v>
                </c:pt>
                <c:pt idx="225">
                  <c:v>0.58113921106621036</c:v>
                </c:pt>
                <c:pt idx="226">
                  <c:v>0.58109297431673013</c:v>
                </c:pt>
                <c:pt idx="227">
                  <c:v>0.58104754869135455</c:v>
                </c:pt>
                <c:pt idx="228">
                  <c:v>0.58100292005581078</c:v>
                </c:pt>
                <c:pt idx="229">
                  <c:v>0.58095907451880391</c:v>
                </c:pt>
                <c:pt idx="230">
                  <c:v>0.5809159984279556</c:v>
                </c:pt>
                <c:pt idx="231">
                  <c:v>0.58087367836580728</c:v>
                </c:pt>
                <c:pt idx="232">
                  <c:v>0.58083210114588613</c:v>
                </c:pt>
                <c:pt idx="233">
                  <c:v>0.58079125380883245</c:v>
                </c:pt>
                <c:pt idx="234">
                  <c:v>0.58075112361858916</c:v>
                </c:pt>
                <c:pt idx="235">
                  <c:v>0.58071169805865108</c:v>
                </c:pt>
                <c:pt idx="236">
                  <c:v>0.58067296482837405</c:v>
                </c:pt>
                <c:pt idx="237">
                  <c:v>0.5806349118393429</c:v>
                </c:pt>
                <c:pt idx="238">
                  <c:v>0.58059752721179714</c:v>
                </c:pt>
                <c:pt idx="239">
                  <c:v>0.58056079927111381</c:v>
                </c:pt>
                <c:pt idx="240">
                  <c:v>0.58052471654434668</c:v>
                </c:pt>
                <c:pt idx="241">
                  <c:v>0.58048926775682119</c:v>
                </c:pt>
                <c:pt idx="242">
                  <c:v>0.58045444182878358</c:v>
                </c:pt>
                <c:pt idx="243">
                  <c:v>0.58042022787210457</c:v>
                </c:pt>
                <c:pt idx="244">
                  <c:v>0.58038661518703583</c:v>
                </c:pt>
                <c:pt idx="245">
                  <c:v>0.58035359325901903</c:v>
                </c:pt>
                <c:pt idx="246">
                  <c:v>0.58032115175554633</c:v>
                </c:pt>
                <c:pt idx="247">
                  <c:v>0.58028928052307249</c:v>
                </c:pt>
                <c:pt idx="248">
                  <c:v>0.58025796958397557</c:v>
                </c:pt>
                <c:pt idx="249">
                  <c:v>0.5802272091335694</c:v>
                </c:pt>
                <c:pt idx="250">
                  <c:v>0.58019698953716214</c:v>
                </c:pt>
                <c:pt idx="251">
                  <c:v>0.58016730132716521</c:v>
                </c:pt>
                <c:pt idx="252">
                  <c:v>0.58013813520024726</c:v>
                </c:pt>
                <c:pt idx="253">
                  <c:v>0.58010948201453716</c:v>
                </c:pt>
                <c:pt idx="254">
                  <c:v>0.58008133278687013</c:v>
                </c:pt>
                <c:pt idx="255">
                  <c:v>0.5800536786900814</c:v>
                </c:pt>
                <c:pt idx="256">
                  <c:v>0.58002651105034331</c:v>
                </c:pt>
                <c:pt idx="257">
                  <c:v>0.57999982134454597</c:v>
                </c:pt>
                <c:pt idx="258">
                  <c:v>0.57997360119772146</c:v>
                </c:pt>
                <c:pt idx="259">
                  <c:v>0.57994784238051078</c:v>
                </c:pt>
                <c:pt idx="260">
                  <c:v>0.57992253680667238</c:v>
                </c:pt>
                <c:pt idx="261">
                  <c:v>0.57989767653063207</c:v>
                </c:pt>
                <c:pt idx="262">
                  <c:v>0.57987325374507281</c:v>
                </c:pt>
                <c:pt idx="263">
                  <c:v>0.57984926077856558</c:v>
                </c:pt>
                <c:pt idx="264">
                  <c:v>0.57982569009323948</c:v>
                </c:pt>
                <c:pt idx="265">
                  <c:v>0.57980253428248885</c:v>
                </c:pt>
                <c:pt idx="266">
                  <c:v>0.57977978606872105</c:v>
                </c:pt>
                <c:pt idx="267">
                  <c:v>0.57975743830114002</c:v>
                </c:pt>
                <c:pt idx="268">
                  <c:v>0.57973548395356733</c:v>
                </c:pt>
                <c:pt idx="269">
                  <c:v>0.57971391612229972</c:v>
                </c:pt>
                <c:pt idx="270">
                  <c:v>0.57969272802400296</c:v>
                </c:pt>
                <c:pt idx="271">
                  <c:v>0.57967191299363885</c:v>
                </c:pt>
                <c:pt idx="272">
                  <c:v>0.57965146448243021</c:v>
                </c:pt>
                <c:pt idx="273">
                  <c:v>0.57963137605585691</c:v>
                </c:pt>
                <c:pt idx="274">
                  <c:v>0.57961164139168775</c:v>
                </c:pt>
                <c:pt idx="275">
                  <c:v>0.57959225427804373</c:v>
                </c:pt>
                <c:pt idx="276">
                  <c:v>0.57957320861149519</c:v>
                </c:pt>
                <c:pt idx="277">
                  <c:v>0.57955449839519035</c:v>
                </c:pt>
                <c:pt idx="278">
                  <c:v>0.57953611773701508</c:v>
                </c:pt>
                <c:pt idx="279">
                  <c:v>0.57951806084778457</c:v>
                </c:pt>
                <c:pt idx="280">
                  <c:v>0.57950032203946489</c:v>
                </c:pt>
                <c:pt idx="281">
                  <c:v>0.57948289572342437</c:v>
                </c:pt>
                <c:pt idx="282">
                  <c:v>0.57946577640871544</c:v>
                </c:pt>
                <c:pt idx="283">
                  <c:v>0.57944895870038438</c:v>
                </c:pt>
                <c:pt idx="284">
                  <c:v>0.57943243729781047</c:v>
                </c:pt>
                <c:pt idx="285">
                  <c:v>0.57941620699307361</c:v>
                </c:pt>
                <c:pt idx="286">
                  <c:v>0.57940026266934819</c:v>
                </c:pt>
                <c:pt idx="287">
                  <c:v>0.57938459929932584</c:v>
                </c:pt>
                <c:pt idx="288">
                  <c:v>0.57936921194366342</c:v>
                </c:pt>
                <c:pt idx="289">
                  <c:v>0.57935409574945929</c:v>
                </c:pt>
                <c:pt idx="290">
                  <c:v>0.57933924594875352</c:v>
                </c:pt>
                <c:pt idx="291">
                  <c:v>0.57932465785705478</c:v>
                </c:pt>
                <c:pt idx="292">
                  <c:v>0.57931032687189188</c:v>
                </c:pt>
                <c:pt idx="293">
                  <c:v>0.5792962484713905</c:v>
                </c:pt>
                <c:pt idx="294">
                  <c:v>0.57928241821287374</c:v>
                </c:pt>
                <c:pt idx="295">
                  <c:v>0.57926883173148591</c:v>
                </c:pt>
                <c:pt idx="296">
                  <c:v>0.5792554847388417</c:v>
                </c:pt>
                <c:pt idx="297">
                  <c:v>0.57924237302169646</c:v>
                </c:pt>
                <c:pt idx="298">
                  <c:v>0.57922949244064004</c:v>
                </c:pt>
                <c:pt idx="299">
                  <c:v>0.57921683892881359</c:v>
                </c:pt>
                <c:pt idx="300">
                  <c:v>0.5792044084906468</c:v>
                </c:pt>
                <c:pt idx="301">
                  <c:v>0.57919219720061821</c:v>
                </c:pt>
                <c:pt idx="302">
                  <c:v>0.57918020120203606</c:v>
                </c:pt>
                <c:pt idx="303">
                  <c:v>0.57916841670584007</c:v>
                </c:pt>
                <c:pt idx="304">
                  <c:v>0.57915683998942369</c:v>
                </c:pt>
                <c:pt idx="305">
                  <c:v>0.57914546739547756</c:v>
                </c:pt>
                <c:pt idx="306">
                  <c:v>0.57913429533085092</c:v>
                </c:pt>
                <c:pt idx="307">
                  <c:v>0.57912332026543445</c:v>
                </c:pt>
                <c:pt idx="308">
                  <c:v>0.57911253873106106</c:v>
                </c:pt>
                <c:pt idx="309">
                  <c:v>0.57910194732042619</c:v>
                </c:pt>
                <c:pt idx="310">
                  <c:v>0.57909154268602669</c:v>
                </c:pt>
                <c:pt idx="311">
                  <c:v>0.57908132153911773</c:v>
                </c:pt>
                <c:pt idx="312">
                  <c:v>0.57907128064868763</c:v>
                </c:pt>
                <c:pt idx="313">
                  <c:v>0.57906141684045065</c:v>
                </c:pt>
                <c:pt idx="314">
                  <c:v>0.57905172699585694</c:v>
                </c:pt>
                <c:pt idx="315">
                  <c:v>0.57904220805111939</c:v>
                </c:pt>
                <c:pt idx="316">
                  <c:v>0.57903285699625806</c:v>
                </c:pt>
                <c:pt idx="317">
                  <c:v>0.57902367087415962</c:v>
                </c:pt>
                <c:pt idx="318">
                  <c:v>0.57901464677965475</c:v>
                </c:pt>
                <c:pt idx="319">
                  <c:v>0.57900578185861007</c:v>
                </c:pt>
                <c:pt idx="320">
                  <c:v>0.57899707330703676</c:v>
                </c:pt>
                <c:pt idx="321">
                  <c:v>0.57898851837021381</c:v>
                </c:pt>
                <c:pt idx="322">
                  <c:v>0.57898011434182706</c:v>
                </c:pt>
                <c:pt idx="323">
                  <c:v>0.57897185856312272</c:v>
                </c:pt>
                <c:pt idx="324">
                  <c:v>0.57896374842207587</c:v>
                </c:pt>
                <c:pt idx="325">
                  <c:v>0.57895578135257286</c:v>
                </c:pt>
                <c:pt idx="326">
                  <c:v>0.57894795483360872</c:v>
                </c:pt>
                <c:pt idx="327">
                  <c:v>0.57894026638849705</c:v>
                </c:pt>
                <c:pt idx="328">
                  <c:v>0.57893271358409548</c:v>
                </c:pt>
                <c:pt idx="329">
                  <c:v>0.57892529403004289</c:v>
                </c:pt>
                <c:pt idx="330">
                  <c:v>0.57891800537801075</c:v>
                </c:pt>
                <c:pt idx="331">
                  <c:v>0.57891084532096715</c:v>
                </c:pt>
                <c:pt idx="332">
                  <c:v>0.57890381159245408</c:v>
                </c:pt>
                <c:pt idx="333">
                  <c:v>0.5788969019658764</c:v>
                </c:pt>
                <c:pt idx="334">
                  <c:v>0.57889011425380354</c:v>
                </c:pt>
                <c:pt idx="335">
                  <c:v>0.57888344630728394</c:v>
                </c:pt>
                <c:pt idx="336">
                  <c:v>0.57887689601517056</c:v>
                </c:pt>
                <c:pt idx="337">
                  <c:v>0.57887046130345821</c:v>
                </c:pt>
                <c:pt idx="338">
                  <c:v>0.57886414013463316</c:v>
                </c:pt>
                <c:pt idx="339">
                  <c:v>0.57885793050703316</c:v>
                </c:pt>
                <c:pt idx="340">
                  <c:v>0.57885183045421873</c:v>
                </c:pt>
                <c:pt idx="341">
                  <c:v>0.57884583804435596</c:v>
                </c:pt>
                <c:pt idx="342">
                  <c:v>0.57883995137960975</c:v>
                </c:pt>
                <c:pt idx="343">
                  <c:v>0.57883416859554726</c:v>
                </c:pt>
                <c:pt idx="344">
                  <c:v>0.5788284878605523</c:v>
                </c:pt>
                <c:pt idx="345">
                  <c:v>0.57882290737524955</c:v>
                </c:pt>
                <c:pt idx="346">
                  <c:v>0.57881742537193903</c:v>
                </c:pt>
                <c:pt idx="347">
                  <c:v>0.57881204011404008</c:v>
                </c:pt>
                <c:pt idx="348">
                  <c:v>0.57880674989554581</c:v>
                </c:pt>
                <c:pt idx="349">
                  <c:v>0.57880155304048586</c:v>
                </c:pt>
                <c:pt idx="350">
                  <c:v>0.57879644790239981</c:v>
                </c:pt>
                <c:pt idx="351">
                  <c:v>0.5787914328638184</c:v>
                </c:pt>
                <c:pt idx="352">
                  <c:v>0.57878650633575557</c:v>
                </c:pt>
                <c:pt idx="353">
                  <c:v>0.57878166675720755</c:v>
                </c:pt>
                <c:pt idx="354">
                  <c:v>0.5787769125946618</c:v>
                </c:pt>
                <c:pt idx="355">
                  <c:v>0.5787722423416144</c:v>
                </c:pt>
                <c:pt idx="356">
                  <c:v>0.5787676545180952</c:v>
                </c:pt>
                <c:pt idx="357">
                  <c:v>0.57876314767020243</c:v>
                </c:pt>
                <c:pt idx="358">
                  <c:v>0.57875872036964426</c:v>
                </c:pt>
                <c:pt idx="359">
                  <c:v>0.57875437121328899</c:v>
                </c:pt>
                <c:pt idx="360">
                  <c:v>0.57875009882272321</c:v>
                </c:pt>
                <c:pt idx="361">
                  <c:v>0.57874590184381691</c:v>
                </c:pt>
                <c:pt idx="362">
                  <c:v>0.57874177894629764</c:v>
                </c:pt>
                <c:pt idx="363">
                  <c:v>0.57873772882333008</c:v>
                </c:pt>
                <c:pt idx="364">
                  <c:v>0.57873375019110518</c:v>
                </c:pt>
                <c:pt idx="365">
                  <c:v>0.57872984178843501</c:v>
                </c:pt>
                <c:pt idx="366">
                  <c:v>0.57872600237635452</c:v>
                </c:pt>
                <c:pt idx="367">
                  <c:v>0.57872223073773177</c:v>
                </c:pt>
                <c:pt idx="368">
                  <c:v>0.57871852567688353</c:v>
                </c:pt>
                <c:pt idx="369">
                  <c:v>0.5787148860191984</c:v>
                </c:pt>
                <c:pt idx="370">
                  <c:v>0.57871131061076597</c:v>
                </c:pt>
                <c:pt idx="371">
                  <c:v>0.57870779831801278</c:v>
                </c:pt>
                <c:pt idx="372">
                  <c:v>0.57870434802734494</c:v>
                </c:pt>
                <c:pt idx="373">
                  <c:v>0.57870095864479654</c:v>
                </c:pt>
                <c:pt idx="374">
                  <c:v>0.57869762909568434</c:v>
                </c:pt>
                <c:pt idx="375">
                  <c:v>0.57869435832426874</c:v>
                </c:pt>
                <c:pt idx="376">
                  <c:v>0.57869114529342036</c:v>
                </c:pt>
                <c:pt idx="377">
                  <c:v>0.5786879889842923</c:v>
                </c:pt>
                <c:pt idx="378">
                  <c:v>0.5786848883959993</c:v>
                </c:pt>
                <c:pt idx="379">
                  <c:v>0.57868184254530075</c:v>
                </c:pt>
                <c:pt idx="380">
                  <c:v>0.57867885046629075</c:v>
                </c:pt>
                <c:pt idx="381">
                  <c:v>0.57867591121009299</c:v>
                </c:pt>
                <c:pt idx="382">
                  <c:v>0.57867302384456087</c:v>
                </c:pt>
                <c:pt idx="383">
                  <c:v>0.57867018745398313</c:v>
                </c:pt>
                <c:pt idx="384">
                  <c:v>0.57866740113879434</c:v>
                </c:pt>
                <c:pt idx="385">
                  <c:v>0.57866466401529115</c:v>
                </c:pt>
                <c:pt idx="386">
                  <c:v>0.57866197521535268</c:v>
                </c:pt>
                <c:pt idx="387">
                  <c:v>0.5786593338861663</c:v>
                </c:pt>
                <c:pt idx="388">
                  <c:v>0.5786567391899583</c:v>
                </c:pt>
                <c:pt idx="389">
                  <c:v>0.57865419030372856</c:v>
                </c:pt>
                <c:pt idx="390">
                  <c:v>0.57865168641899078</c:v>
                </c:pt>
                <c:pt idx="391">
                  <c:v>0.5786492267415172</c:v>
                </c:pt>
                <c:pt idx="392">
                  <c:v>0.5786468104910869</c:v>
                </c:pt>
                <c:pt idx="393">
                  <c:v>0.57864443690123957</c:v>
                </c:pt>
                <c:pt idx="394">
                  <c:v>0.57864210521903314</c:v>
                </c:pt>
                <c:pt idx="395">
                  <c:v>0.57863981470480541</c:v>
                </c:pt>
                <c:pt idx="396">
                  <c:v>0.57863756463194005</c:v>
                </c:pt>
                <c:pt idx="397">
                  <c:v>0.57863535428663748</c:v>
                </c:pt>
                <c:pt idx="398">
                  <c:v>0.57863318296768851</c:v>
                </c:pt>
                <c:pt idx="399">
                  <c:v>0.5786310499862527</c:v>
                </c:pt>
                <c:pt idx="400">
                  <c:v>0.57862895466564035</c:v>
                </c:pt>
                <c:pt idx="401">
                  <c:v>0.57862689634109876</c:v>
                </c:pt>
                <c:pt idx="402">
                  <c:v>0.57862487435960164</c:v>
                </c:pt>
                <c:pt idx="403">
                  <c:v>0.57862288807964246</c:v>
                </c:pt>
                <c:pt idx="404">
                  <c:v>0.57862093687103189</c:v>
                </c:pt>
                <c:pt idx="405">
                  <c:v>0.57861902011469768</c:v>
                </c:pt>
                <c:pt idx="406">
                  <c:v>0.57861713720248942</c:v>
                </c:pt>
                <c:pt idx="407">
                  <c:v>0.57861528753698588</c:v>
                </c:pt>
                <c:pt idx="408">
                  <c:v>0.57861347053130552</c:v>
                </c:pt>
                <c:pt idx="409">
                  <c:v>0.5786116856089214</c:v>
                </c:pt>
                <c:pt idx="410">
                  <c:v>0.57860993220347834</c:v>
                </c:pt>
                <c:pt idx="411">
                  <c:v>0.57860820975861349</c:v>
                </c:pt>
                <c:pt idx="412">
                  <c:v>0.57860651772778082</c:v>
                </c:pt>
                <c:pt idx="413">
                  <c:v>0.57860485557407693</c:v>
                </c:pt>
                <c:pt idx="414">
                  <c:v>0.57860322277007281</c:v>
                </c:pt>
                <c:pt idx="415">
                  <c:v>0.57860161879764505</c:v>
                </c:pt>
                <c:pt idx="416">
                  <c:v>0.57860004314781266</c:v>
                </c:pt>
                <c:pt idx="417">
                  <c:v>0.57859849532057628</c:v>
                </c:pt>
                <c:pt idx="418">
                  <c:v>0.57859697482475914</c:v>
                </c:pt>
                <c:pt idx="419">
                  <c:v>0.57859548117785176</c:v>
                </c:pt>
                <c:pt idx="420">
                  <c:v>0.57859401390585907</c:v>
                </c:pt>
                <c:pt idx="421">
                  <c:v>0.57859257254315055</c:v>
                </c:pt>
                <c:pt idx="422">
                  <c:v>0.57859115663231253</c:v>
                </c:pt>
                <c:pt idx="423">
                  <c:v>0.57858976572400322</c:v>
                </c:pt>
                <c:pt idx="424">
                  <c:v>0.57858839937681084</c:v>
                </c:pt>
                <c:pt idx="425">
                  <c:v>0.57858705715711312</c:v>
                </c:pt>
                <c:pt idx="426">
                  <c:v>0.57858573863894058</c:v>
                </c:pt>
                <c:pt idx="427">
                  <c:v>0.57858444340384108</c:v>
                </c:pt>
                <c:pt idx="428">
                  <c:v>0.57858317104074763</c:v>
                </c:pt>
                <c:pt idx="429">
                  <c:v>0.57858192114584794</c:v>
                </c:pt>
                <c:pt idx="430">
                  <c:v>0.57858069332245654</c:v>
                </c:pt>
                <c:pt idx="431">
                  <c:v>0.57857948718088892</c:v>
                </c:pt>
                <c:pt idx="432">
                  <c:v>0.5785783023383384</c:v>
                </c:pt>
                <c:pt idx="433">
                  <c:v>0.57857713841875469</c:v>
                </c:pt>
                <c:pt idx="434">
                  <c:v>0.57857599505272461</c:v>
                </c:pt>
                <c:pt idx="435">
                  <c:v>0.57857487187735523</c:v>
                </c:pt>
                <c:pt idx="436">
                  <c:v>0.57857376853615838</c:v>
                </c:pt>
                <c:pt idx="437">
                  <c:v>0.57857268467893852</c:v>
                </c:pt>
                <c:pt idx="438">
                  <c:v>0.57857161996168083</c:v>
                </c:pt>
                <c:pt idx="439">
                  <c:v>0.57857057404644285</c:v>
                </c:pt>
                <c:pt idx="440">
                  <c:v>0.57856954660124715</c:v>
                </c:pt>
                <c:pt idx="441">
                  <c:v>0.57856853729997582</c:v>
                </c:pt>
                <c:pt idx="442">
                  <c:v>0.57856754582226766</c:v>
                </c:pt>
                <c:pt idx="443">
                  <c:v>0.5785665718534162</c:v>
                </c:pt>
                <c:pt idx="444">
                  <c:v>0.57856561508427029</c:v>
                </c:pt>
                <c:pt idx="445">
                  <c:v>0.57856467521113553</c:v>
                </c:pt>
                <c:pt idx="446">
                  <c:v>0.57856375193567855</c:v>
                </c:pt>
                <c:pt idx="447">
                  <c:v>0.57856284496483223</c:v>
                </c:pt>
                <c:pt idx="448">
                  <c:v>0.57856195401070276</c:v>
                </c:pt>
                <c:pt idx="449">
                  <c:v>0.57856107879047847</c:v>
                </c:pt>
                <c:pt idx="450">
                  <c:v>0.57856021902634014</c:v>
                </c:pt>
                <c:pt idx="451">
                  <c:v>0.57855937444537275</c:v>
                </c:pt>
                <c:pt idx="452">
                  <c:v>0.57855854477947899</c:v>
                </c:pt>
                <c:pt idx="453">
                  <c:v>0.5785577297652944</c:v>
                </c:pt>
                <c:pt idx="454">
                  <c:v>0.57855692914410384</c:v>
                </c:pt>
                <c:pt idx="455">
                  <c:v>0.57855614266175948</c:v>
                </c:pt>
                <c:pt idx="456">
                  <c:v>0.57855537006859981</c:v>
                </c:pt>
                <c:pt idx="457">
                  <c:v>0.57855461111937145</c:v>
                </c:pt>
                <c:pt idx="458">
                  <c:v>0.57855386557314992</c:v>
                </c:pt>
                <c:pt idx="459">
                  <c:v>0.57855313319326451</c:v>
                </c:pt>
                <c:pt idx="460">
                  <c:v>0.57855241374722266</c:v>
                </c:pt>
                <c:pt idx="461">
                  <c:v>0.57855170700663638</c:v>
                </c:pt>
                <c:pt idx="462">
                  <c:v>0.57855101274714982</c:v>
                </c:pt>
                <c:pt idx="463">
                  <c:v>0.5785503307483677</c:v>
                </c:pt>
                <c:pt idx="464">
                  <c:v>0.57854966079378611</c:v>
                </c:pt>
                <c:pt idx="465">
                  <c:v>0.5785490026707234</c:v>
                </c:pt>
                <c:pt idx="466">
                  <c:v>0.5785483561702528</c:v>
                </c:pt>
                <c:pt idx="467">
                  <c:v>0.57854772108713615</c:v>
                </c:pt>
                <c:pt idx="468">
                  <c:v>0.57854709721975894</c:v>
                </c:pt>
                <c:pt idx="469">
                  <c:v>0.57854648437006595</c:v>
                </c:pt>
                <c:pt idx="470">
                  <c:v>0.57854588234349913</c:v>
                </c:pt>
                <c:pt idx="471">
                  <c:v>0.57854529094893525</c:v>
                </c:pt>
                <c:pt idx="472">
                  <c:v>0.57854470999862539</c:v>
                </c:pt>
                <c:pt idx="473">
                  <c:v>0.57854413930813564</c:v>
                </c:pt>
                <c:pt idx="474">
                  <c:v>0.57854357869628847</c:v>
                </c:pt>
                <c:pt idx="475">
                  <c:v>0.57854302798510504</c:v>
                </c:pt>
                <c:pt idx="476">
                  <c:v>0.57854248699974919</c:v>
                </c:pt>
                <c:pt idx="477">
                  <c:v>0.57854195556847154</c:v>
                </c:pt>
                <c:pt idx="478">
                  <c:v>0.57854143352255527</c:v>
                </c:pt>
                <c:pt idx="479">
                  <c:v>0.5785409206962624</c:v>
                </c:pt>
                <c:pt idx="480">
                  <c:v>0.57854041692678126</c:v>
                </c:pt>
                <c:pt idx="481">
                  <c:v>0.57853992205417526</c:v>
                </c:pt>
                <c:pt idx="482">
                  <c:v>0.57853943592133117</c:v>
                </c:pt>
                <c:pt idx="483">
                  <c:v>0.57853895837391034</c:v>
                </c:pt>
                <c:pt idx="484">
                  <c:v>0.57853848926029916</c:v>
                </c:pt>
                <c:pt idx="485">
                  <c:v>0.57853802843156099</c:v>
                </c:pt>
                <c:pt idx="486">
                  <c:v>0.57853757574138887</c:v>
                </c:pt>
                <c:pt idx="487">
                  <c:v>0.57853713104605942</c:v>
                </c:pt>
                <c:pt idx="488">
                  <c:v>0.57853669420438703</c:v>
                </c:pt>
                <c:pt idx="489">
                  <c:v>0.57853626507767908</c:v>
                </c:pt>
                <c:pt idx="490">
                  <c:v>0.57853584352969167</c:v>
                </c:pt>
                <c:pt idx="491">
                  <c:v>0.57853542942658664</c:v>
                </c:pt>
                <c:pt idx="492">
                  <c:v>0.57853502263688927</c:v>
                </c:pt>
                <c:pt idx="493">
                  <c:v>0.57853462303144609</c:v>
                </c:pt>
                <c:pt idx="494">
                  <c:v>0.5785342304833847</c:v>
                </c:pt>
                <c:pt idx="495">
                  <c:v>0.57853384486807247</c:v>
                </c:pt>
                <c:pt idx="496">
                  <c:v>0.57853346606307787</c:v>
                </c:pt>
                <c:pt idx="497">
                  <c:v>0.57853309394813102</c:v>
                </c:pt>
                <c:pt idx="498">
                  <c:v>0.57853272840508596</c:v>
                </c:pt>
                <c:pt idx="499">
                  <c:v>0.57853236931788277</c:v>
                </c:pt>
                <c:pt idx="500">
                  <c:v>0.57853201657251097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9A8-4691-8D0A-D4D0D955F352}"/>
            </c:ext>
          </c:extLst>
        </c:ser>
        <c:ser>
          <c:idx val="1"/>
          <c:order val="1"/>
          <c:tx>
            <c:strRef>
              <c:f>'1_locus_3Alleles'!$C$1</c:f>
              <c:strCache>
                <c:ptCount val="1"/>
                <c:pt idx="0">
                  <c:v>p2t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'1_locus_3Alleles'!$A$2:$A$502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'1_locus_3Alleles'!$C$2:$C$502</c:f>
              <c:numCache>
                <c:formatCode>General</c:formatCode>
                <c:ptCount val="501"/>
                <c:pt idx="0">
                  <c:v>0.2</c:v>
                </c:pt>
                <c:pt idx="1">
                  <c:v>0.20091696383087115</c:v>
                </c:pt>
                <c:pt idx="2">
                  <c:v>0.20181848218467996</c:v>
                </c:pt>
                <c:pt idx="3">
                  <c:v>0.20270469004939476</c:v>
                </c:pt>
                <c:pt idx="4">
                  <c:v>0.20357572763571122</c:v>
                </c:pt>
                <c:pt idx="5">
                  <c:v>0.20443174002342984</c:v>
                </c:pt>
                <c:pt idx="6">
                  <c:v>0.2052728768167007</c:v>
                </c:pt>
                <c:pt idx="7">
                  <c:v>0.2060992918083964</c:v>
                </c:pt>
                <c:pt idx="8">
                  <c:v>0.20691114265383198</c:v>
                </c:pt>
                <c:pt idx="9">
                  <c:v>0.20770859055401139</c:v>
                </c:pt>
                <c:pt idx="10">
                  <c:v>0.20849179994854233</c:v>
                </c:pt>
                <c:pt idx="11">
                  <c:v>0.20926093821832636</c:v>
                </c:pt>
                <c:pt idx="12">
                  <c:v>0.21001617539809667</c:v>
                </c:pt>
                <c:pt idx="13">
                  <c:v>0.21075768389884716</c:v>
                </c:pt>
                <c:pt idx="14">
                  <c:v>0.21148563824016489</c:v>
                </c:pt>
                <c:pt idx="15">
                  <c:v>0.21220021479245282</c:v>
                </c:pt>
                <c:pt idx="16">
                  <c:v>0.21290159152900437</c:v>
                </c:pt>
                <c:pt idx="17">
                  <c:v>0.21358994778786705</c:v>
                </c:pt>
                <c:pt idx="18">
                  <c:v>0.21426546404341335</c:v>
                </c:pt>
                <c:pt idx="19">
                  <c:v>0.21492832168751544</c:v>
                </c:pt>
                <c:pt idx="20">
                  <c:v>0.21557870282020428</c:v>
                </c:pt>
                <c:pt idx="21">
                  <c:v>0.21621679004967639</c:v>
                </c:pt>
                <c:pt idx="22">
                  <c:v>0.2168427663014979</c:v>
                </c:pt>
                <c:pt idx="23">
                  <c:v>0.21745681463684216</c:v>
                </c:pt>
                <c:pt idx="24">
                  <c:v>0.21805911807958592</c:v>
                </c:pt>
                <c:pt idx="25">
                  <c:v>0.21864985945207838</c:v>
                </c:pt>
                <c:pt idx="26">
                  <c:v>0.21922922121938976</c:v>
                </c:pt>
                <c:pt idx="27">
                  <c:v>0.21979738534183657</c:v>
                </c:pt>
                <c:pt idx="28">
                  <c:v>0.22035453313557646</c:v>
                </c:pt>
                <c:pt idx="29">
                  <c:v>0.22090084514105809</c:v>
                </c:pt>
                <c:pt idx="30">
                  <c:v>0.22143650099910861</c:v>
                </c:pt>
                <c:pt idx="31">
                  <c:v>0.22196167933443706</c:v>
                </c:pt>
                <c:pt idx="32">
                  <c:v>0.22247655764632984</c:v>
                </c:pt>
                <c:pt idx="33">
                  <c:v>0.22298131220631248</c:v>
                </c:pt>
                <c:pt idx="34">
                  <c:v>0.22347611796255107</c:v>
                </c:pt>
                <c:pt idx="35">
                  <c:v>0.22396114845076645</c:v>
                </c:pt>
                <c:pt idx="36">
                  <c:v>0.22443657571143477</c:v>
                </c:pt>
                <c:pt idx="37">
                  <c:v>0.22490257021304882</c:v>
                </c:pt>
                <c:pt idx="38">
                  <c:v>0.2253593007812158</c:v>
                </c:pt>
                <c:pt idx="39">
                  <c:v>0.22580693453337042</c:v>
                </c:pt>
                <c:pt idx="40">
                  <c:v>0.22624563681888279</c:v>
                </c:pt>
                <c:pt idx="41">
                  <c:v>0.22667557116434553</c:v>
                </c:pt>
                <c:pt idx="42">
                  <c:v>0.22709689922382595</c:v>
                </c:pt>
                <c:pt idx="43">
                  <c:v>0.22750978073387382</c:v>
                </c:pt>
                <c:pt idx="44">
                  <c:v>0.22791437347307897</c:v>
                </c:pt>
                <c:pt idx="45">
                  <c:v>0.22831083322597653</c:v>
                </c:pt>
                <c:pt idx="46">
                  <c:v>0.22869931375110256</c:v>
                </c:pt>
                <c:pt idx="47">
                  <c:v>0.22907996675300707</c:v>
                </c:pt>
                <c:pt idx="48">
                  <c:v>0.22945294185803572</c:v>
                </c:pt>
                <c:pt idx="49">
                  <c:v>0.22981838659369733</c:v>
                </c:pt>
                <c:pt idx="50">
                  <c:v>0.23017644637143825</c:v>
                </c:pt>
                <c:pt idx="51">
                  <c:v>0.23052726447264948</c:v>
                </c:pt>
                <c:pt idx="52">
                  <c:v>0.23087098203773881</c:v>
                </c:pt>
                <c:pt idx="53">
                  <c:v>0.23120773805810421</c:v>
                </c:pt>
                <c:pt idx="54">
                  <c:v>0.23153766937084966</c:v>
                </c:pt>
                <c:pt idx="55">
                  <c:v>0.23186091065609077</c:v>
                </c:pt>
                <c:pt idx="56">
                  <c:v>0.23217759443670194</c:v>
                </c:pt>
                <c:pt idx="57">
                  <c:v>0.23248785108036163</c:v>
                </c:pt>
                <c:pt idx="58">
                  <c:v>0.23279180880375872</c:v>
                </c:pt>
                <c:pt idx="59">
                  <c:v>0.23308959367882578</c:v>
                </c:pt>
                <c:pt idx="60">
                  <c:v>0.23338132964087263</c:v>
                </c:pt>
                <c:pt idx="61">
                  <c:v>0.23366713849849566</c:v>
                </c:pt>
                <c:pt idx="62">
                  <c:v>0.23394713994514618</c:v>
                </c:pt>
                <c:pt idx="63">
                  <c:v>0.23422145157224328</c:v>
                </c:pt>
                <c:pt idx="64">
                  <c:v>0.23449018888372222</c:v>
                </c:pt>
                <c:pt idx="65">
                  <c:v>0.23475346531191515</c:v>
                </c:pt>
                <c:pt idx="66">
                  <c:v>0.23501139223466308</c:v>
                </c:pt>
                <c:pt idx="67">
                  <c:v>0.23526407899356433</c:v>
                </c:pt>
                <c:pt idx="68">
                  <c:v>0.23551163291326815</c:v>
                </c:pt>
                <c:pt idx="69">
                  <c:v>0.235754159321726</c:v>
                </c:pt>
                <c:pt idx="70">
                  <c:v>0.23599176157131835</c:v>
                </c:pt>
                <c:pt idx="71">
                  <c:v>0.23622454106077673</c:v>
                </c:pt>
                <c:pt idx="72">
                  <c:v>0.23645259725782675</c:v>
                </c:pt>
                <c:pt idx="73">
                  <c:v>0.23667602772247948</c:v>
                </c:pt>
                <c:pt idx="74">
                  <c:v>0.23689492813090435</c:v>
                </c:pt>
                <c:pt idx="75">
                  <c:v>0.23710939229981778</c:v>
                </c:pt>
                <c:pt idx="76">
                  <c:v>0.23731951221132674</c:v>
                </c:pt>
                <c:pt idx="77">
                  <c:v>0.23752537803817003</c:v>
                </c:pt>
                <c:pt idx="78">
                  <c:v>0.23772707816930089</c:v>
                </c:pt>
                <c:pt idx="79">
                  <c:v>0.23792469923576046</c:v>
                </c:pt>
                <c:pt idx="80">
                  <c:v>0.23811832613679212</c:v>
                </c:pt>
                <c:pt idx="81">
                  <c:v>0.23830804206615158</c:v>
                </c:pt>
                <c:pt idx="82">
                  <c:v>0.23849392853856771</c:v>
                </c:pt>
                <c:pt idx="83">
                  <c:v>0.23867606541631484</c:v>
                </c:pt>
                <c:pt idx="84">
                  <c:v>0.23885453093585723</c:v>
                </c:pt>
                <c:pt idx="85">
                  <c:v>0.23902940173452938</c:v>
                </c:pt>
                <c:pt idx="86">
                  <c:v>0.23920075287721915</c:v>
                </c:pt>
                <c:pt idx="87">
                  <c:v>0.23936865788302147</c:v>
                </c:pt>
                <c:pt idx="88">
                  <c:v>0.23953318875183349</c:v>
                </c:pt>
                <c:pt idx="89">
                  <c:v>0.23969441599086336</c:v>
                </c:pt>
                <c:pt idx="90">
                  <c:v>0.23985240864102722</c:v>
                </c:pt>
                <c:pt idx="91">
                  <c:v>0.24000723430321044</c:v>
                </c:pt>
                <c:pt idx="92">
                  <c:v>0.24015895916437105</c:v>
                </c:pt>
                <c:pt idx="93">
                  <c:v>0.24030764802346505</c:v>
                </c:pt>
                <c:pt idx="94">
                  <c:v>0.24045336431717482</c:v>
                </c:pt>
                <c:pt idx="95">
                  <c:v>0.24059617014542273</c:v>
                </c:pt>
                <c:pt idx="96">
                  <c:v>0.24073612629665472</c:v>
                </c:pt>
                <c:pt idx="97">
                  <c:v>0.24087329227287885</c:v>
                </c:pt>
                <c:pt idx="98">
                  <c:v>0.24100772631444564</c:v>
                </c:pt>
                <c:pt idx="99">
                  <c:v>0.24113948542455818</c:v>
                </c:pt>
                <c:pt idx="100">
                  <c:v>0.24126862539350083</c:v>
                </c:pt>
                <c:pt idx="101">
                  <c:v>0.24139520082257709</c:v>
                </c:pt>
                <c:pt idx="102">
                  <c:v>0.24151926514774746</c:v>
                </c:pt>
                <c:pt idx="103">
                  <c:v>0.24164087066295944</c:v>
                </c:pt>
                <c:pt idx="104">
                  <c:v>0.2417600685431634</c:v>
                </c:pt>
                <c:pt idx="105">
                  <c:v>0.24187690886700727</c:v>
                </c:pt>
                <c:pt idx="106">
                  <c:v>0.24199144063920591</c:v>
                </c:pt>
                <c:pt idx="107">
                  <c:v>0.24210371181257959</c:v>
                </c:pt>
                <c:pt idx="108">
                  <c:v>0.24221376930975885</c:v>
                </c:pt>
                <c:pt idx="109">
                  <c:v>0.24232165904455233</c:v>
                </c:pt>
                <c:pt idx="110">
                  <c:v>0.24242742594297478</c:v>
                </c:pt>
                <c:pt idx="111">
                  <c:v>0.24253111396393418</c:v>
                </c:pt>
                <c:pt idx="112">
                  <c:v>0.24263276611957599</c:v>
                </c:pt>
                <c:pt idx="113">
                  <c:v>0.24273242449528445</c:v>
                </c:pt>
                <c:pt idx="114">
                  <c:v>0.24283013026934022</c:v>
                </c:pt>
                <c:pt idx="115">
                  <c:v>0.24292592373223496</c:v>
                </c:pt>
                <c:pt idx="116">
                  <c:v>0.24301984430564305</c:v>
                </c:pt>
                <c:pt idx="117">
                  <c:v>0.24311193056105207</c:v>
                </c:pt>
                <c:pt idx="118">
                  <c:v>0.24320222023805269</c:v>
                </c:pt>
                <c:pt idx="119">
                  <c:v>0.24329075026229072</c:v>
                </c:pt>
                <c:pt idx="120">
                  <c:v>0.24337755676308234</c:v>
                </c:pt>
                <c:pt idx="121">
                  <c:v>0.24346267509069558</c:v>
                </c:pt>
                <c:pt idx="122">
                  <c:v>0.24354613983330009</c:v>
                </c:pt>
                <c:pt idx="123">
                  <c:v>0.24362798483358886</c:v>
                </c:pt>
                <c:pt idx="124">
                  <c:v>0.24370824320507398</c:v>
                </c:pt>
                <c:pt idx="125">
                  <c:v>0.2437869473480605</c:v>
                </c:pt>
                <c:pt idx="126">
                  <c:v>0.24386412896530132</c:v>
                </c:pt>
                <c:pt idx="127">
                  <c:v>0.24393981907733719</c:v>
                </c:pt>
                <c:pt idx="128">
                  <c:v>0.24401404803752499</c:v>
                </c:pt>
                <c:pt idx="129">
                  <c:v>0.24408684554675905</c:v>
                </c:pt>
                <c:pt idx="130">
                  <c:v>0.24415824066788852</c:v>
                </c:pt>
                <c:pt idx="131">
                  <c:v>0.2442282618398359</c:v>
                </c:pt>
                <c:pt idx="132">
                  <c:v>0.24429693689141999</c:v>
                </c:pt>
                <c:pt idx="133">
                  <c:v>0.24436429305488844</c:v>
                </c:pt>
                <c:pt idx="134">
                  <c:v>0.24443035697916385</c:v>
                </c:pt>
                <c:pt idx="135">
                  <c:v>0.2444951547428075</c:v>
                </c:pt>
                <c:pt idx="136">
                  <c:v>0.244558711866706</c:v>
                </c:pt>
                <c:pt idx="137">
                  <c:v>0.24462105332648451</c:v>
                </c:pt>
                <c:pt idx="138">
                  <c:v>0.24468220356465178</c:v>
                </c:pt>
                <c:pt idx="139">
                  <c:v>0.24474218650248095</c:v>
                </c:pt>
                <c:pt idx="140">
                  <c:v>0.24480102555163133</c:v>
                </c:pt>
                <c:pt idx="141">
                  <c:v>0.24485874362551513</c:v>
                </c:pt>
                <c:pt idx="142">
                  <c:v>0.24491536315041385</c:v>
                </c:pt>
                <c:pt idx="143">
                  <c:v>0.24497090607634928</c:v>
                </c:pt>
                <c:pt idx="144">
                  <c:v>0.24502539388771322</c:v>
                </c:pt>
                <c:pt idx="145">
                  <c:v>0.24507884761366081</c:v>
                </c:pt>
                <c:pt idx="146">
                  <c:v>0.24513128783827132</c:v>
                </c:pt>
                <c:pt idx="147">
                  <c:v>0.24518273471048194</c:v>
                </c:pt>
                <c:pt idx="148">
                  <c:v>0.24523320795379819</c:v>
                </c:pt>
                <c:pt idx="149">
                  <c:v>0.24528272687578534</c:v>
                </c:pt>
                <c:pt idx="150">
                  <c:v>0.24533131037734582</c:v>
                </c:pt>
                <c:pt idx="151">
                  <c:v>0.24537897696178668</c:v>
                </c:pt>
                <c:pt idx="152">
                  <c:v>0.24542574474368095</c:v>
                </c:pt>
                <c:pt idx="153">
                  <c:v>0.24547163145752787</c:v>
                </c:pt>
                <c:pt idx="154">
                  <c:v>0.24551665446621559</c:v>
                </c:pt>
                <c:pt idx="155">
                  <c:v>0.24556083076929106</c:v>
                </c:pt>
                <c:pt idx="156">
                  <c:v>0.24560417701104029</c:v>
                </c:pt>
                <c:pt idx="157">
                  <c:v>0.24564670948838416</c:v>
                </c:pt>
                <c:pt idx="158">
                  <c:v>0.24568844415859292</c:v>
                </c:pt>
                <c:pt idx="159">
                  <c:v>0.24572939664682344</c:v>
                </c:pt>
                <c:pt idx="160">
                  <c:v>0.24576958225348339</c:v>
                </c:pt>
                <c:pt idx="161">
                  <c:v>0.24580901596142588</c:v>
                </c:pt>
                <c:pt idx="162">
                  <c:v>0.24584771244297809</c:v>
                </c:pt>
                <c:pt idx="163">
                  <c:v>0.2458856860668083</c:v>
                </c:pt>
                <c:pt idx="164">
                  <c:v>0.24592295090463401</c:v>
                </c:pt>
                <c:pt idx="165">
                  <c:v>0.24595952073777538</c:v>
                </c:pt>
                <c:pt idx="166">
                  <c:v>0.24599540906355724</c:v>
                </c:pt>
                <c:pt idx="167">
                  <c:v>0.24603062910156312</c:v>
                </c:pt>
                <c:pt idx="168">
                  <c:v>0.24606519379974423</c:v>
                </c:pt>
                <c:pt idx="169">
                  <c:v>0.24609911584038774</c:v>
                </c:pt>
                <c:pt idx="170">
                  <c:v>0.24613240764594657</c:v>
                </c:pt>
                <c:pt idx="171">
                  <c:v>0.24616508138473445</c:v>
                </c:pt>
                <c:pt idx="172">
                  <c:v>0.24619714897648867</c:v>
                </c:pt>
                <c:pt idx="173">
                  <c:v>0.24622862209780483</c:v>
                </c:pt>
                <c:pt idx="174">
                  <c:v>0.24625951218744518</c:v>
                </c:pt>
                <c:pt idx="175">
                  <c:v>0.24628983045152464</c:v>
                </c:pt>
                <c:pt idx="176">
                  <c:v>0.24631958786857608</c:v>
                </c:pt>
                <c:pt idx="177">
                  <c:v>0.24634879519449931</c:v>
                </c:pt>
                <c:pt idx="178">
                  <c:v>0.24637746296739516</c:v>
                </c:pt>
                <c:pt idx="179">
                  <c:v>0.24640560151228788</c:v>
                </c:pt>
                <c:pt idx="180">
                  <c:v>0.24643322094573844</c:v>
                </c:pt>
                <c:pt idx="181">
                  <c:v>0.24646033118035141</c:v>
                </c:pt>
                <c:pt idx="182">
                  <c:v>0.24648694192917792</c:v>
                </c:pt>
                <c:pt idx="183">
                  <c:v>0.2465130627100168</c:v>
                </c:pt>
                <c:pt idx="184">
                  <c:v>0.24653870284961693</c:v>
                </c:pt>
                <c:pt idx="185">
                  <c:v>0.24656387148778264</c:v>
                </c:pt>
                <c:pt idx="186">
                  <c:v>0.24658857758138464</c:v>
                </c:pt>
                <c:pt idx="187">
                  <c:v>0.24661282990827904</c:v>
                </c:pt>
                <c:pt idx="188">
                  <c:v>0.24663663707113587</c:v>
                </c:pt>
                <c:pt idx="189">
                  <c:v>0.24666000750118031</c:v>
                </c:pt>
                <c:pt idx="190">
                  <c:v>0.24668294946184774</c:v>
                </c:pt>
                <c:pt idx="191">
                  <c:v>0.24670547105235541</c:v>
                </c:pt>
                <c:pt idx="192">
                  <c:v>0.24672758021119209</c:v>
                </c:pt>
                <c:pt idx="193">
                  <c:v>0.24674928471952842</c:v>
                </c:pt>
                <c:pt idx="194">
                  <c:v>0.24677059220454908</c:v>
                </c:pt>
                <c:pt idx="195">
                  <c:v>0.24679151014270928</c:v>
                </c:pt>
                <c:pt idx="196">
                  <c:v>0.24681204586291691</c:v>
                </c:pt>
                <c:pt idx="197">
                  <c:v>0.2468322065496425</c:v>
                </c:pt>
                <c:pt idx="198">
                  <c:v>0.24685199924595844</c:v>
                </c:pt>
                <c:pt idx="199">
                  <c:v>0.24687143085650956</c:v>
                </c:pt>
                <c:pt idx="200">
                  <c:v>0.24689050815041613</c:v>
                </c:pt>
                <c:pt idx="201">
                  <c:v>0.24690923776411158</c:v>
                </c:pt>
                <c:pt idx="202">
                  <c:v>0.24692762620411568</c:v>
                </c:pt>
                <c:pt idx="203">
                  <c:v>0.24694567984974561</c:v>
                </c:pt>
                <c:pt idx="204">
                  <c:v>0.24696340495576607</c:v>
                </c:pt>
                <c:pt idx="205">
                  <c:v>0.24698080765497937</c:v>
                </c:pt>
                <c:pt idx="206">
                  <c:v>0.24699789396075786</c:v>
                </c:pt>
                <c:pt idx="207">
                  <c:v>0.24701466976951947</c:v>
                </c:pt>
                <c:pt idx="208">
                  <c:v>0.24703114086314759</c:v>
                </c:pt>
                <c:pt idx="209">
                  <c:v>0.24704731291135751</c:v>
                </c:pt>
                <c:pt idx="210">
                  <c:v>0.24706319147400962</c:v>
                </c:pt>
                <c:pt idx="211">
                  <c:v>0.24707878200337133</c:v>
                </c:pt>
                <c:pt idx="212">
                  <c:v>0.2470940898463285</c:v>
                </c:pt>
                <c:pt idx="213">
                  <c:v>0.24710912024654824</c:v>
                </c:pt>
                <c:pt idx="214">
                  <c:v>0.24712387834659338</c:v>
                </c:pt>
                <c:pt idx="215">
                  <c:v>0.24713836918999055</c:v>
                </c:pt>
                <c:pt idx="216">
                  <c:v>0.24715259772325232</c:v>
                </c:pt>
                <c:pt idx="217">
                  <c:v>0.24716656879785495</c:v>
                </c:pt>
                <c:pt idx="218">
                  <c:v>0.24718028717217275</c:v>
                </c:pt>
                <c:pt idx="219">
                  <c:v>0.24719375751336967</c:v>
                </c:pt>
                <c:pt idx="220">
                  <c:v>0.24720698439924987</c:v>
                </c:pt>
                <c:pt idx="221">
                  <c:v>0.24721997232006743</c:v>
                </c:pt>
                <c:pt idx="222">
                  <c:v>0.24723272568029686</c:v>
                </c:pt>
                <c:pt idx="223">
                  <c:v>0.24724524880036461</c:v>
                </c:pt>
                <c:pt idx="224">
                  <c:v>0.24725754591834348</c:v>
                </c:pt>
                <c:pt idx="225">
                  <c:v>0.24726962119160989</c:v>
                </c:pt>
                <c:pt idx="226">
                  <c:v>0.24728147869846515</c:v>
                </c:pt>
                <c:pt idx="227">
                  <c:v>0.2472931224397219</c:v>
                </c:pt>
                <c:pt idx="228">
                  <c:v>0.24730455634025625</c:v>
                </c:pt>
                <c:pt idx="229">
                  <c:v>0.24731578425052653</c:v>
                </c:pt>
                <c:pt idx="230">
                  <c:v>0.24732680994805886</c:v>
                </c:pt>
                <c:pt idx="231">
                  <c:v>0.24733763713890164</c:v>
                </c:pt>
                <c:pt idx="232">
                  <c:v>0.24734826945904842</c:v>
                </c:pt>
                <c:pt idx="233">
                  <c:v>0.24735871047583025</c:v>
                </c:pt>
                <c:pt idx="234">
                  <c:v>0.24736896368927849</c:v>
                </c:pt>
                <c:pt idx="235">
                  <c:v>0.24737903253345866</c:v>
                </c:pt>
                <c:pt idx="236">
                  <c:v>0.24738892037777555</c:v>
                </c:pt>
                <c:pt idx="237">
                  <c:v>0.24739863052825112</c:v>
                </c:pt>
                <c:pt idx="238">
                  <c:v>0.2474081662287749</c:v>
                </c:pt>
                <c:pt idx="239">
                  <c:v>0.24741753066232827</c:v>
                </c:pt>
                <c:pt idx="240">
                  <c:v>0.2474267269521826</c:v>
                </c:pt>
                <c:pt idx="241">
                  <c:v>0.24743575816307242</c:v>
                </c:pt>
                <c:pt idx="242">
                  <c:v>0.24744462730234365</c:v>
                </c:pt>
                <c:pt idx="243">
                  <c:v>0.24745333732107813</c:v>
                </c:pt>
                <c:pt idx="244">
                  <c:v>0.24746189111519401</c:v>
                </c:pt>
                <c:pt idx="245">
                  <c:v>0.24747029152652378</c:v>
                </c:pt>
                <c:pt idx="246">
                  <c:v>0.24747854134386915</c:v>
                </c:pt>
                <c:pt idx="247">
                  <c:v>0.24748664330403453</c:v>
                </c:pt>
                <c:pt idx="248">
                  <c:v>0.24749460009283855</c:v>
                </c:pt>
                <c:pt idx="249">
                  <c:v>0.24750241434610498</c:v>
                </c:pt>
                <c:pt idx="250">
                  <c:v>0.24751008865063287</c:v>
                </c:pt>
                <c:pt idx="251">
                  <c:v>0.24751762554514659</c:v>
                </c:pt>
                <c:pt idx="252">
                  <c:v>0.24752502752122646</c:v>
                </c:pt>
                <c:pt idx="253">
                  <c:v>0.24753229702422008</c:v>
                </c:pt>
                <c:pt idx="254">
                  <c:v>0.24753943645413487</c:v>
                </c:pt>
                <c:pt idx="255">
                  <c:v>0.24754644816651242</c:v>
                </c:pt>
                <c:pt idx="256">
                  <c:v>0.24755333447328476</c:v>
                </c:pt>
                <c:pt idx="257">
                  <c:v>0.24756009764361331</c:v>
                </c:pt>
                <c:pt idx="258">
                  <c:v>0.2475667399047104</c:v>
                </c:pt>
                <c:pt idx="259">
                  <c:v>0.24757326344264433</c:v>
                </c:pt>
                <c:pt idx="260">
                  <c:v>0.24757967040312792</c:v>
                </c:pt>
                <c:pt idx="261">
                  <c:v>0.24758596289229112</c:v>
                </c:pt>
                <c:pt idx="262">
                  <c:v>0.24759214297743756</c:v>
                </c:pt>
                <c:pt idx="263">
                  <c:v>0.24759821268778662</c:v>
                </c:pt>
                <c:pt idx="264">
                  <c:v>0.24760417401519957</c:v>
                </c:pt>
                <c:pt idx="265">
                  <c:v>0.24761002891489156</c:v>
                </c:pt>
                <c:pt idx="266">
                  <c:v>0.24761577930612921</c:v>
                </c:pt>
                <c:pt idx="267">
                  <c:v>0.24762142707291424</c:v>
                </c:pt>
                <c:pt idx="268">
                  <c:v>0.24762697406465298</c:v>
                </c:pt>
                <c:pt idx="269">
                  <c:v>0.24763242209681302</c:v>
                </c:pt>
                <c:pt idx="270">
                  <c:v>0.24763777295156642</c:v>
                </c:pt>
                <c:pt idx="271">
                  <c:v>0.24764302837841976</c:v>
                </c:pt>
                <c:pt idx="272">
                  <c:v>0.24764819009483249</c:v>
                </c:pt>
                <c:pt idx="273">
                  <c:v>0.24765325978682201</c:v>
                </c:pt>
                <c:pt idx="274">
                  <c:v>0.24765823910955734</c:v>
                </c:pt>
                <c:pt idx="275">
                  <c:v>0.24766312968794069</c:v>
                </c:pt>
                <c:pt idx="276">
                  <c:v>0.24766793311717761</c:v>
                </c:pt>
                <c:pt idx="277">
                  <c:v>0.24767265096333599</c:v>
                </c:pt>
                <c:pt idx="278">
                  <c:v>0.24767728476389378</c:v>
                </c:pt>
                <c:pt idx="279">
                  <c:v>0.24768183602827598</c:v>
                </c:pt>
                <c:pt idx="280">
                  <c:v>0.24768630623838117</c:v>
                </c:pt>
                <c:pt idx="281">
                  <c:v>0.24769069684909739</c:v>
                </c:pt>
                <c:pt idx="282">
                  <c:v>0.24769500928880836</c:v>
                </c:pt>
                <c:pt idx="283">
                  <c:v>0.24769924495988924</c:v>
                </c:pt>
                <c:pt idx="284">
                  <c:v>0.24770340523919301</c:v>
                </c:pt>
                <c:pt idx="285">
                  <c:v>0.24770749147852736</c:v>
                </c:pt>
                <c:pt idx="286">
                  <c:v>0.24771150500512198</c:v>
                </c:pt>
                <c:pt idx="287">
                  <c:v>0.24771544712208707</c:v>
                </c:pt>
                <c:pt idx="288">
                  <c:v>0.24771931910886255</c:v>
                </c:pt>
                <c:pt idx="289">
                  <c:v>0.24772312222165904</c:v>
                </c:pt>
                <c:pt idx="290">
                  <c:v>0.24772685769388977</c:v>
                </c:pt>
                <c:pt idx="291">
                  <c:v>0.24773052673659435</c:v>
                </c:pt>
                <c:pt idx="292">
                  <c:v>0.2477341305388544</c:v>
                </c:pt>
                <c:pt idx="293">
                  <c:v>0.24773767026820101</c:v>
                </c:pt>
                <c:pt idx="294">
                  <c:v>0.24774114707101424</c:v>
                </c:pt>
                <c:pt idx="295">
                  <c:v>0.24774456207291512</c:v>
                </c:pt>
                <c:pt idx="296">
                  <c:v>0.24774791637915006</c:v>
                </c:pt>
                <c:pt idx="297">
                  <c:v>0.24775121107496773</c:v>
                </c:pt>
                <c:pt idx="298">
                  <c:v>0.2477544472259888</c:v>
                </c:pt>
                <c:pt idx="299">
                  <c:v>0.24775762587856862</c:v>
                </c:pt>
                <c:pt idx="300">
                  <c:v>0.24776074806015264</c:v>
                </c:pt>
                <c:pt idx="301">
                  <c:v>0.24776381477962556</c:v>
                </c:pt>
                <c:pt idx="302">
                  <c:v>0.24776682702765343</c:v>
                </c:pt>
                <c:pt idx="303">
                  <c:v>0.24776978577701902</c:v>
                </c:pt>
                <c:pt idx="304">
                  <c:v>0.24777269198295138</c:v>
                </c:pt>
                <c:pt idx="305">
                  <c:v>0.24777554658344872</c:v>
                </c:pt>
                <c:pt idx="306">
                  <c:v>0.24777835049959504</c:v>
                </c:pt>
                <c:pt idx="307">
                  <c:v>0.24778110463587119</c:v>
                </c:pt>
                <c:pt idx="308">
                  <c:v>0.24778380988045945</c:v>
                </c:pt>
                <c:pt idx="309">
                  <c:v>0.24778646710554283</c:v>
                </c:pt>
                <c:pt idx="310">
                  <c:v>0.24778907716759838</c:v>
                </c:pt>
                <c:pt idx="311">
                  <c:v>0.24779164090768507</c:v>
                </c:pt>
                <c:pt idx="312">
                  <c:v>0.24779415915172626</c:v>
                </c:pt>
                <c:pt idx="313">
                  <c:v>0.24779663271078667</c:v>
                </c:pt>
                <c:pt idx="314">
                  <c:v>0.24779906238134436</c:v>
                </c:pt>
                <c:pt idx="315">
                  <c:v>0.24780144894555739</c:v>
                </c:pt>
                <c:pt idx="316">
                  <c:v>0.24780379317152548</c:v>
                </c:pt>
                <c:pt idx="317">
                  <c:v>0.24780609581354673</c:v>
                </c:pt>
                <c:pt idx="318">
                  <c:v>0.24780835761236977</c:v>
                </c:pt>
                <c:pt idx="319">
                  <c:v>0.24781057929544073</c:v>
                </c:pt>
                <c:pt idx="320">
                  <c:v>0.24781276157714602</c:v>
                </c:pt>
                <c:pt idx="321">
                  <c:v>0.24781490515905011</c:v>
                </c:pt>
                <c:pt idx="322">
                  <c:v>0.24781701073012932</c:v>
                </c:pt>
                <c:pt idx="323">
                  <c:v>0.24781907896700089</c:v>
                </c:pt>
                <c:pt idx="324">
                  <c:v>0.24782111053414796</c:v>
                </c:pt>
                <c:pt idx="325">
                  <c:v>0.2478231060841401</c:v>
                </c:pt>
                <c:pt idx="326">
                  <c:v>0.24782506625785014</c:v>
                </c:pt>
                <c:pt idx="327">
                  <c:v>0.2478269916846666</c:v>
                </c:pt>
                <c:pt idx="328">
                  <c:v>0.2478288829827022</c:v>
                </c:pt>
                <c:pt idx="329">
                  <c:v>0.24783074075899861</c:v>
                </c:pt>
                <c:pt idx="330">
                  <c:v>0.24783256560972741</c:v>
                </c:pt>
                <c:pt idx="331">
                  <c:v>0.24783435812038723</c:v>
                </c:pt>
                <c:pt idx="332">
                  <c:v>0.24783611886599716</c:v>
                </c:pt>
                <c:pt idx="333">
                  <c:v>0.24783784841128675</c:v>
                </c:pt>
                <c:pt idx="334">
                  <c:v>0.2478395473108824</c:v>
                </c:pt>
                <c:pt idx="335">
                  <c:v>0.24784121610949014</c:v>
                </c:pt>
                <c:pt idx="336">
                  <c:v>0.2478428553420754</c:v>
                </c:pt>
                <c:pt idx="337">
                  <c:v>0.24784446553403905</c:v>
                </c:pt>
                <c:pt idx="338">
                  <c:v>0.24784604720139042</c:v>
                </c:pt>
                <c:pt idx="339">
                  <c:v>0.2478476008509172</c:v>
                </c:pt>
                <c:pt idx="340">
                  <c:v>0.24784912698035191</c:v>
                </c:pt>
                <c:pt idx="341">
                  <c:v>0.24785062607853545</c:v>
                </c:pt>
                <c:pt idx="342">
                  <c:v>0.2478520986255778</c:v>
                </c:pt>
                <c:pt idx="343">
                  <c:v>0.24785354509301549</c:v>
                </c:pt>
                <c:pt idx="344">
                  <c:v>0.24785496594396636</c:v>
                </c:pt>
                <c:pt idx="345">
                  <c:v>0.24785636163328129</c:v>
                </c:pt>
                <c:pt idx="346">
                  <c:v>0.24785773260769342</c:v>
                </c:pt>
                <c:pt idx="347">
                  <c:v>0.24785907930596432</c:v>
                </c:pt>
                <c:pt idx="348">
                  <c:v>0.24786040215902777</c:v>
                </c:pt>
                <c:pt idx="349">
                  <c:v>0.24786170159013052</c:v>
                </c:pt>
                <c:pt idx="350">
                  <c:v>0.24786297801497095</c:v>
                </c:pt>
                <c:pt idx="351">
                  <c:v>0.2478642318418347</c:v>
                </c:pt>
                <c:pt idx="352">
                  <c:v>0.24786546347172836</c:v>
                </c:pt>
                <c:pt idx="353">
                  <c:v>0.24786667329851</c:v>
                </c:pt>
                <c:pt idx="354">
                  <c:v>0.24786786170901809</c:v>
                </c:pt>
                <c:pt idx="355">
                  <c:v>0.24786902908319755</c:v>
                </c:pt>
                <c:pt idx="356">
                  <c:v>0.24787017579422355</c:v>
                </c:pt>
                <c:pt idx="357">
                  <c:v>0.24787130220862327</c:v>
                </c:pt>
                <c:pt idx="358">
                  <c:v>0.24787240868639529</c:v>
                </c:pt>
                <c:pt idx="359">
                  <c:v>0.24787349558112676</c:v>
                </c:pt>
                <c:pt idx="360">
                  <c:v>0.24787456324010856</c:v>
                </c:pt>
                <c:pt idx="361">
                  <c:v>0.24787561200444816</c:v>
                </c:pt>
                <c:pt idx="362">
                  <c:v>0.24787664220918074</c:v>
                </c:pt>
                <c:pt idx="363">
                  <c:v>0.24787765418337798</c:v>
                </c:pt>
                <c:pt idx="364">
                  <c:v>0.24787864825025499</c:v>
                </c:pt>
                <c:pt idx="365">
                  <c:v>0.24787962472727554</c:v>
                </c:pt>
                <c:pt idx="366">
                  <c:v>0.24788058392625464</c:v>
                </c:pt>
                <c:pt idx="367">
                  <c:v>0.24788152615346029</c:v>
                </c:pt>
                <c:pt idx="368">
                  <c:v>0.24788245170971251</c:v>
                </c:pt>
                <c:pt idx="369">
                  <c:v>0.24788336089048107</c:v>
                </c:pt>
                <c:pt idx="370">
                  <c:v>0.24788425398598113</c:v>
                </c:pt>
                <c:pt idx="371">
                  <c:v>0.24788513128126746</c:v>
                </c:pt>
                <c:pt idx="372">
                  <c:v>0.24788599305632675</c:v>
                </c:pt>
                <c:pt idx="373">
                  <c:v>0.2478868395861682</c:v>
                </c:pt>
                <c:pt idx="374">
                  <c:v>0.24788767114091273</c:v>
                </c:pt>
                <c:pt idx="375">
                  <c:v>0.24788848798588028</c:v>
                </c:pt>
                <c:pt idx="376">
                  <c:v>0.24788929038167576</c:v>
                </c:pt>
                <c:pt idx="377">
                  <c:v>0.247890078584273</c:v>
                </c:pt>
                <c:pt idx="378">
                  <c:v>0.2478908528450981</c:v>
                </c:pt>
                <c:pt idx="379">
                  <c:v>0.24789161341111018</c:v>
                </c:pt>
                <c:pt idx="380">
                  <c:v>0.24789236052488148</c:v>
                </c:pt>
                <c:pt idx="381">
                  <c:v>0.24789309442467564</c:v>
                </c:pt>
                <c:pt idx="382">
                  <c:v>0.24789381534452454</c:v>
                </c:pt>
                <c:pt idx="383">
                  <c:v>0.24789452351430408</c:v>
                </c:pt>
                <c:pt idx="384">
                  <c:v>0.24789521915980819</c:v>
                </c:pt>
                <c:pt idx="385">
                  <c:v>0.24789590250282184</c:v>
                </c:pt>
                <c:pt idx="386">
                  <c:v>0.24789657376119234</c:v>
                </c:pt>
                <c:pt idx="387">
                  <c:v>0.24789723314889989</c:v>
                </c:pt>
                <c:pt idx="388">
                  <c:v>0.24789788087612641</c:v>
                </c:pt>
                <c:pt idx="389">
                  <c:v>0.24789851714932323</c:v>
                </c:pt>
                <c:pt idx="390">
                  <c:v>0.2478991421712777</c:v>
                </c:pt>
                <c:pt idx="391">
                  <c:v>0.2478997561411786</c:v>
                </c:pt>
                <c:pt idx="392">
                  <c:v>0.24790035925468024</c:v>
                </c:pt>
                <c:pt idx="393">
                  <c:v>0.24790095170396531</c:v>
                </c:pt>
                <c:pt idx="394">
                  <c:v>0.24790153367780696</c:v>
                </c:pt>
                <c:pt idx="395">
                  <c:v>0.2479021053616294</c:v>
                </c:pt>
                <c:pt idx="396">
                  <c:v>0.24790266693756763</c:v>
                </c:pt>
                <c:pt idx="397">
                  <c:v>0.24790321858452602</c:v>
                </c:pt>
                <c:pt idx="398">
                  <c:v>0.24790376047823601</c:v>
                </c:pt>
                <c:pt idx="399">
                  <c:v>0.24790429279131232</c:v>
                </c:pt>
                <c:pt idx="400">
                  <c:v>0.24790481569330858</c:v>
                </c:pt>
                <c:pt idx="401">
                  <c:v>0.24790532935077197</c:v>
                </c:pt>
                <c:pt idx="402">
                  <c:v>0.24790583392729643</c:v>
                </c:pt>
                <c:pt idx="403">
                  <c:v>0.24790632958357556</c:v>
                </c:pt>
                <c:pt idx="404">
                  <c:v>0.24790681647745397</c:v>
                </c:pt>
                <c:pt idx="405">
                  <c:v>0.2479072947639781</c:v>
                </c:pt>
                <c:pt idx="406">
                  <c:v>0.24790776459544606</c:v>
                </c:pt>
                <c:pt idx="407">
                  <c:v>0.24790822612145627</c:v>
                </c:pt>
                <c:pt idx="408">
                  <c:v>0.24790867948895576</c:v>
                </c:pt>
                <c:pt idx="409">
                  <c:v>0.24790912484228728</c:v>
                </c:pt>
                <c:pt idx="410">
                  <c:v>0.24790956232323541</c:v>
                </c:pt>
                <c:pt idx="411">
                  <c:v>0.24790999207107225</c:v>
                </c:pt>
                <c:pt idx="412">
                  <c:v>0.24791041422260202</c:v>
                </c:pt>
                <c:pt idx="413">
                  <c:v>0.24791082891220478</c:v>
                </c:pt>
                <c:pt idx="414">
                  <c:v>0.24791123627187997</c:v>
                </c:pt>
                <c:pt idx="415">
                  <c:v>0.24791163643128811</c:v>
                </c:pt>
                <c:pt idx="416">
                  <c:v>0.24791202951779276</c:v>
                </c:pt>
                <c:pt idx="417">
                  <c:v>0.24791241565650138</c:v>
                </c:pt>
                <c:pt idx="418">
                  <c:v>0.24791279497030508</c:v>
                </c:pt>
                <c:pt idx="419">
                  <c:v>0.24791316757991821</c:v>
                </c:pt>
                <c:pt idx="420">
                  <c:v>0.24791353360391716</c:v>
                </c:pt>
                <c:pt idx="421">
                  <c:v>0.24791389315877801</c:v>
                </c:pt>
                <c:pt idx="422">
                  <c:v>0.24791424635891407</c:v>
                </c:pt>
                <c:pt idx="423">
                  <c:v>0.24791459331671242</c:v>
                </c:pt>
                <c:pt idx="424">
                  <c:v>0.24791493414256996</c:v>
                </c:pt>
                <c:pt idx="425">
                  <c:v>0.24791526894492852</c:v>
                </c:pt>
                <c:pt idx="426">
                  <c:v>0.24791559783030992</c:v>
                </c:pt>
                <c:pt idx="427">
                  <c:v>0.24791592090334982</c:v>
                </c:pt>
                <c:pt idx="428">
                  <c:v>0.24791623826683115</c:v>
                </c:pt>
                <c:pt idx="429">
                  <c:v>0.2479165500217172</c:v>
                </c:pt>
                <c:pt idx="430">
                  <c:v>0.24791685626718374</c:v>
                </c:pt>
                <c:pt idx="431">
                  <c:v>0.24791715710065085</c:v>
                </c:pt>
                <c:pt idx="432">
                  <c:v>0.24791745261781395</c:v>
                </c:pt>
                <c:pt idx="433">
                  <c:v>0.2479177429126746</c:v>
                </c:pt>
                <c:pt idx="434">
                  <c:v>0.2479180280775703</c:v>
                </c:pt>
                <c:pt idx="435">
                  <c:v>0.24791830820320421</c:v>
                </c:pt>
                <c:pt idx="436">
                  <c:v>0.24791858337867401</c:v>
                </c:pt>
                <c:pt idx="437">
                  <c:v>0.24791885369150052</c:v>
                </c:pt>
                <c:pt idx="438">
                  <c:v>0.24791911922765542</c:v>
                </c:pt>
                <c:pt idx="439">
                  <c:v>0.24791938007158901</c:v>
                </c:pt>
                <c:pt idx="440">
                  <c:v>0.24791963630625705</c:v>
                </c:pt>
                <c:pt idx="441">
                  <c:v>0.24791988801314713</c:v>
                </c:pt>
                <c:pt idx="442">
                  <c:v>0.24792013527230503</c:v>
                </c:pt>
                <c:pt idx="443">
                  <c:v>0.24792037816235996</c:v>
                </c:pt>
                <c:pt idx="444">
                  <c:v>0.24792061676054991</c:v>
                </c:pt>
                <c:pt idx="445">
                  <c:v>0.24792085114274609</c:v>
                </c:pt>
                <c:pt idx="446">
                  <c:v>0.24792108138347735</c:v>
                </c:pt>
                <c:pt idx="447">
                  <c:v>0.24792130755595387</c:v>
                </c:pt>
                <c:pt idx="448">
                  <c:v>0.24792152973209056</c:v>
                </c:pt>
                <c:pt idx="449">
                  <c:v>0.24792174798253003</c:v>
                </c:pt>
                <c:pt idx="450">
                  <c:v>0.24792196237666517</c:v>
                </c:pt>
                <c:pt idx="451">
                  <c:v>0.24792217298266112</c:v>
                </c:pt>
                <c:pt idx="452">
                  <c:v>0.24792237986747725</c:v>
                </c:pt>
                <c:pt idx="453">
                  <c:v>0.24792258309688833</c:v>
                </c:pt>
                <c:pt idx="454">
                  <c:v>0.24792278273550566</c:v>
                </c:pt>
                <c:pt idx="455">
                  <c:v>0.24792297884679773</c:v>
                </c:pt>
                <c:pt idx="456">
                  <c:v>0.24792317149311019</c:v>
                </c:pt>
                <c:pt idx="457">
                  <c:v>0.24792336073568608</c:v>
                </c:pt>
                <c:pt idx="458">
                  <c:v>0.24792354663468516</c:v>
                </c:pt>
                <c:pt idx="459">
                  <c:v>0.24792372924920303</c:v>
                </c:pt>
                <c:pt idx="460">
                  <c:v>0.24792390863729027</c:v>
                </c:pt>
                <c:pt idx="461">
                  <c:v>0.24792408485597062</c:v>
                </c:pt>
                <c:pt idx="462">
                  <c:v>0.24792425796125939</c:v>
                </c:pt>
                <c:pt idx="463">
                  <c:v>0.24792442800818112</c:v>
                </c:pt>
                <c:pt idx="464">
                  <c:v>0.24792459505078743</c:v>
                </c:pt>
                <c:pt idx="465">
                  <c:v>0.24792475914217393</c:v>
                </c:pt>
                <c:pt idx="466">
                  <c:v>0.24792492033449742</c:v>
                </c:pt>
                <c:pt idx="467">
                  <c:v>0.24792507867899216</c:v>
                </c:pt>
                <c:pt idx="468">
                  <c:v>0.24792523422598658</c:v>
                </c:pt>
                <c:pt idx="469">
                  <c:v>0.24792538702491906</c:v>
                </c:pt>
                <c:pt idx="470">
                  <c:v>0.24792553712435386</c:v>
                </c:pt>
                <c:pt idx="471">
                  <c:v>0.24792568457199649</c:v>
                </c:pt>
                <c:pt idx="472">
                  <c:v>0.24792582941470889</c:v>
                </c:pt>
                <c:pt idx="473">
                  <c:v>0.24792597169852446</c:v>
                </c:pt>
                <c:pt idx="474">
                  <c:v>0.24792611146866267</c:v>
                </c:pt>
                <c:pt idx="475">
                  <c:v>0.24792624876954342</c:v>
                </c:pt>
                <c:pt idx="476">
                  <c:v>0.24792638364480127</c:v>
                </c:pt>
                <c:pt idx="477">
                  <c:v>0.24792651613729932</c:v>
                </c:pt>
                <c:pt idx="478">
                  <c:v>0.24792664628914299</c:v>
                </c:pt>
                <c:pt idx="479">
                  <c:v>0.24792677414169306</c:v>
                </c:pt>
                <c:pt idx="480">
                  <c:v>0.24792689973557916</c:v>
                </c:pt>
                <c:pt idx="481">
                  <c:v>0.24792702311071274</c:v>
                </c:pt>
                <c:pt idx="482">
                  <c:v>0.24792714430629953</c:v>
                </c:pt>
                <c:pt idx="483">
                  <c:v>0.24792726336085227</c:v>
                </c:pt>
                <c:pt idx="484">
                  <c:v>0.24792738031220288</c:v>
                </c:pt>
                <c:pt idx="485">
                  <c:v>0.24792749519751436</c:v>
                </c:pt>
                <c:pt idx="486">
                  <c:v>0.24792760805329289</c:v>
                </c:pt>
                <c:pt idx="487">
                  <c:v>0.24792771891539928</c:v>
                </c:pt>
                <c:pt idx="488">
                  <c:v>0.24792782781906036</c:v>
                </c:pt>
                <c:pt idx="489">
                  <c:v>0.24792793479888051</c:v>
                </c:pt>
                <c:pt idx="490">
                  <c:v>0.24792803988885212</c:v>
                </c:pt>
                <c:pt idx="491">
                  <c:v>0.24792814312236688</c:v>
                </c:pt>
                <c:pt idx="492">
                  <c:v>0.24792824453222628</c:v>
                </c:pt>
                <c:pt idx="493">
                  <c:v>0.2479283441506519</c:v>
                </c:pt>
                <c:pt idx="494">
                  <c:v>0.24792844200929595</c:v>
                </c:pt>
                <c:pt idx="495">
                  <c:v>0.24792853813925106</c:v>
                </c:pt>
                <c:pt idx="496">
                  <c:v>0.24792863257106032</c:v>
                </c:pt>
                <c:pt idx="497">
                  <c:v>0.24792872533472704</c:v>
                </c:pt>
                <c:pt idx="498">
                  <c:v>0.24792881645972414</c:v>
                </c:pt>
                <c:pt idx="499">
                  <c:v>0.24792890597500378</c:v>
                </c:pt>
                <c:pt idx="500">
                  <c:v>0.24792899390900627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9A8-4691-8D0A-D4D0D955F352}"/>
            </c:ext>
          </c:extLst>
        </c:ser>
        <c:ser>
          <c:idx val="2"/>
          <c:order val="2"/>
          <c:tx>
            <c:strRef>
              <c:f>'1_locus_3Alleles'!$D$1</c:f>
              <c:strCache>
                <c:ptCount val="1"/>
                <c:pt idx="0">
                  <c:v>p3t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'1_locus_3Alleles'!$A$2:$A$502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'1_locus_3Alleles'!$D$2:$D$502</c:f>
              <c:numCache>
                <c:formatCode>General</c:formatCode>
                <c:ptCount val="501"/>
                <c:pt idx="0">
                  <c:v>0.10000000000000003</c:v>
                </c:pt>
                <c:pt idx="1">
                  <c:v>0.10086602139582262</c:v>
                </c:pt>
                <c:pt idx="2">
                  <c:v>0.10172736139116761</c:v>
                </c:pt>
                <c:pt idx="3">
                  <c:v>0.10258390095566269</c:v>
                </c:pt>
                <c:pt idx="4">
                  <c:v>0.10343552477477144</c:v>
                </c:pt>
                <c:pt idx="5">
                  <c:v>0.10428212125685693</c:v>
                </c:pt>
                <c:pt idx="6">
                  <c:v>0.10512358253668941</c:v>
                </c:pt>
                <c:pt idx="7">
                  <c:v>0.10595980447548345</c:v>
                </c:pt>
                <c:pt idx="8">
                  <c:v>0.10679068665754682</c:v>
                </c:pt>
                <c:pt idx="9">
                  <c:v>0.10761613238362697</c:v>
                </c:pt>
                <c:pt idx="10">
                  <c:v>0.10843604866104678</c:v>
                </c:pt>
                <c:pt idx="11">
                  <c:v>0.10925034619071572</c:v>
                </c:pt>
                <c:pt idx="12">
                  <c:v>0.11005893935111535</c:v>
                </c:pt>
                <c:pt idx="13">
                  <c:v>0.11086174617934677</c:v>
                </c:pt>
                <c:pt idx="14">
                  <c:v>0.11165868834934253</c:v>
                </c:pt>
                <c:pt idx="15">
                  <c:v>0.11244969114733655</c:v>
                </c:pt>
                <c:pt idx="16">
                  <c:v>0.11323468344469098</c:v>
                </c:pt>
                <c:pt idx="17">
                  <c:v>0.11401359766818381</c:v>
                </c:pt>
                <c:pt idx="18">
                  <c:v>0.11478636976785334</c:v>
                </c:pt>
                <c:pt idx="19">
                  <c:v>0.11555293918250495</c:v>
                </c:pt>
                <c:pt idx="20">
                  <c:v>0.11631324880297991</c:v>
                </c:pt>
                <c:pt idx="21">
                  <c:v>0.11706724493329049</c:v>
                </c:pt>
                <c:pt idx="22">
                  <c:v>0.11781487724972484</c:v>
                </c:pt>
                <c:pt idx="23">
                  <c:v>0.11855609875802245</c:v>
                </c:pt>
                <c:pt idx="24">
                  <c:v>0.11929086574872569</c:v>
                </c:pt>
                <c:pt idx="25">
                  <c:v>0.12001913775080797</c:v>
                </c:pt>
                <c:pt idx="26">
                  <c:v>0.12074087748368195</c:v>
                </c:pt>
                <c:pt idx="27">
                  <c:v>0.12145605080768906</c:v>
                </c:pt>
                <c:pt idx="28">
                  <c:v>0.12216462667317091</c:v>
                </c:pt>
                <c:pt idx="29">
                  <c:v>0.12286657706822204</c:v>
                </c:pt>
                <c:pt idx="30">
                  <c:v>0.12356187696522347</c:v>
                </c:pt>
                <c:pt idx="31">
                  <c:v>0.12425050426625411</c:v>
                </c:pt>
                <c:pt idx="32">
                  <c:v>0.12493243974747564</c:v>
                </c:pt>
                <c:pt idx="33">
                  <c:v>0.12560766700258594</c:v>
                </c:pt>
                <c:pt idx="34">
                  <c:v>0.12627617238543365</c:v>
                </c:pt>
                <c:pt idx="35">
                  <c:v>0.12693794495188501</c:v>
                </c:pt>
                <c:pt idx="36">
                  <c:v>0.12759297640103201</c:v>
                </c:pt>
                <c:pt idx="37">
                  <c:v>0.12824126101582944</c:v>
                </c:pt>
                <c:pt idx="38">
                  <c:v>0.12888279560324567</c:v>
                </c:pt>
                <c:pt idx="39">
                  <c:v>0.12951757943401021</c:v>
                </c:pt>
                <c:pt idx="40">
                  <c:v>0.13014561418203849</c:v>
                </c:pt>
                <c:pt idx="41">
                  <c:v>0.13076690386361303</c:v>
                </c:pt>
                <c:pt idx="42">
                  <c:v>0.13138145477639537</c:v>
                </c:pt>
                <c:pt idx="43">
                  <c:v>0.13198927543834529</c:v>
                </c:pt>
                <c:pt idx="44">
                  <c:v>0.13259037652661532</c:v>
                </c:pt>
                <c:pt idx="45">
                  <c:v>0.13318477081649074</c:v>
                </c:pt>
                <c:pt idx="46">
                  <c:v>0.1337724731204408</c:v>
                </c:pt>
                <c:pt idx="47">
                  <c:v>0.1343535002273451</c:v>
                </c:pt>
                <c:pt idx="48">
                  <c:v>0.13492787084195551</c:v>
                </c:pt>
                <c:pt idx="49">
                  <c:v>0.13549560552465104</c:v>
                </c:pt>
                <c:pt idx="50">
                  <c:v>0.13605672663154328</c:v>
                </c:pt>
                <c:pt idx="51">
                  <c:v>0.13661125825498444</c:v>
                </c:pt>
                <c:pt idx="52">
                  <c:v>0.13715922616452847</c:v>
                </c:pt>
                <c:pt idx="53">
                  <c:v>0.13770065774839227</c:v>
                </c:pt>
                <c:pt idx="54">
                  <c:v>0.13823558195546468</c:v>
                </c:pt>
                <c:pt idx="55">
                  <c:v>0.13876402923790393</c:v>
                </c:pt>
                <c:pt idx="56">
                  <c:v>0.13928603149436447</c:v>
                </c:pt>
                <c:pt idx="57">
                  <c:v>0.13980162201389201</c:v>
                </c:pt>
                <c:pt idx="58">
                  <c:v>0.14031083542051981</c:v>
                </c:pt>
                <c:pt idx="59">
                  <c:v>0.14081370761860232</c:v>
                </c:pt>
                <c:pt idx="60">
                  <c:v>0.141310275738914</c:v>
                </c:pt>
                <c:pt idx="61">
                  <c:v>0.14180057808554433</c:v>
                </c:pt>
                <c:pt idx="62">
                  <c:v>0.14228465408361232</c:v>
                </c:pt>
                <c:pt idx="63">
                  <c:v>0.1427625442278263</c:v>
                </c:pt>
                <c:pt idx="64">
                  <c:v>0.14323429003191188</c:v>
                </c:pt>
                <c:pt idx="65">
                  <c:v>0.14369993397892439</c:v>
                </c:pt>
                <c:pt idx="66">
                  <c:v>0.14415951947246627</c:v>
                </c:pt>
                <c:pt idx="67">
                  <c:v>0.14461309078882495</c:v>
                </c:pt>
                <c:pt idx="68">
                  <c:v>0.14506069303004387</c:v>
                </c:pt>
                <c:pt idx="69">
                  <c:v>0.1455023720779402</c:v>
                </c:pt>
                <c:pt idx="70">
                  <c:v>0.14593817454907693</c:v>
                </c:pt>
                <c:pt idx="71">
                  <c:v>0.1463681477507025</c:v>
                </c:pt>
                <c:pt idx="72">
                  <c:v>0.14679233963765947</c:v>
                </c:pt>
                <c:pt idx="73">
                  <c:v>0.14721079877027293</c:v>
                </c:pt>
                <c:pt idx="74">
                  <c:v>0.14762357427321732</c:v>
                </c:pt>
                <c:pt idx="75">
                  <c:v>0.14803071579536861</c:v>
                </c:pt>
                <c:pt idx="76">
                  <c:v>0.14843227347064114</c:v>
                </c:pt>
                <c:pt idx="77">
                  <c:v>0.14882829787980717</c:v>
                </c:pt>
                <c:pt idx="78">
                  <c:v>0.14921884001330127</c:v>
                </c:pt>
                <c:pt idx="79">
                  <c:v>0.14960395123500367</c:v>
                </c:pt>
                <c:pt idx="80">
                  <c:v>0.14998368324700134</c:v>
                </c:pt>
                <c:pt idx="81">
                  <c:v>0.15035808805531908</c:v>
                </c:pt>
                <c:pt idx="82">
                  <c:v>0.15072721793661864</c:v>
                </c:pt>
                <c:pt idx="83">
                  <c:v>0.15109112540585543</c:v>
                </c:pt>
                <c:pt idx="84">
                  <c:v>0.15144986318488679</c:v>
                </c:pt>
                <c:pt idx="85">
                  <c:v>0.15180348417202436</c:v>
                </c:pt>
                <c:pt idx="86">
                  <c:v>0.15215204141251909</c:v>
                </c:pt>
                <c:pt idx="87">
                  <c:v>0.15249558806997104</c:v>
                </c:pt>
                <c:pt idx="88">
                  <c:v>0.15283417739865146</c:v>
                </c:pt>
                <c:pt idx="89">
                  <c:v>0.15316786271672769</c:v>
                </c:pt>
                <c:pt idx="90">
                  <c:v>0.15349669738037716</c:v>
                </c:pt>
                <c:pt idx="91">
                  <c:v>0.15382073475878091</c:v>
                </c:pt>
                <c:pt idx="92">
                  <c:v>0.15414002820997993</c:v>
                </c:pt>
                <c:pt idx="93">
                  <c:v>0.15445463105758528</c:v>
                </c:pt>
                <c:pt idx="94">
                  <c:v>0.15476459656832461</c:v>
                </c:pt>
                <c:pt idx="95">
                  <c:v>0.15506997793041338</c:v>
                </c:pt>
                <c:pt idx="96">
                  <c:v>0.15537082823273643</c:v>
                </c:pt>
                <c:pt idx="97">
                  <c:v>0.15566720044482379</c:v>
                </c:pt>
                <c:pt idx="98">
                  <c:v>0.15595914739760733</c:v>
                </c:pt>
                <c:pt idx="99">
                  <c:v>0.1562467217649425</c:v>
                </c:pt>
                <c:pt idx="100">
                  <c:v>0.15652997604588034</c:v>
                </c:pt>
                <c:pt idx="101">
                  <c:v>0.15680896254767357</c:v>
                </c:pt>
                <c:pt idx="102">
                  <c:v>0.15708373336950276</c:v>
                </c:pt>
                <c:pt idx="103">
                  <c:v>0.15735434038690591</c:v>
                </c:pt>
                <c:pt idx="104">
                  <c:v>0.15762083523689513</c:v>
                </c:pt>
                <c:pt idx="105">
                  <c:v>0.15788326930374766</c:v>
                </c:pt>
                <c:pt idx="106">
                  <c:v>0.15814169370545078</c:v>
                </c:pt>
                <c:pt idx="107">
                  <c:v>0.15839615928079101</c:v>
                </c:pt>
                <c:pt idx="108">
                  <c:v>0.15864671657706614</c:v>
                </c:pt>
                <c:pt idx="109">
                  <c:v>0.15889341583840771</c:v>
                </c:pt>
                <c:pt idx="110">
                  <c:v>0.15913630699469944</c:v>
                </c:pt>
                <c:pt idx="111">
                  <c:v>0.15937543965107176</c:v>
                </c:pt>
                <c:pt idx="112">
                  <c:v>0.15961086307796254</c:v>
                </c:pt>
                <c:pt idx="113">
                  <c:v>0.1598426262017246</c:v>
                </c:pt>
                <c:pt idx="114">
                  <c:v>0.16007077759576735</c:v>
                </c:pt>
                <c:pt idx="115">
                  <c:v>0.16029536547221637</c:v>
                </c:pt>
                <c:pt idx="116">
                  <c:v>0.16051643767407697</c:v>
                </c:pt>
                <c:pt idx="117">
                  <c:v>0.16073404166788663</c:v>
                </c:pt>
                <c:pt idx="118">
                  <c:v>0.16094822453684279</c:v>
                </c:pt>
                <c:pt idx="119">
                  <c:v>0.16115903297438985</c:v>
                </c:pt>
                <c:pt idx="120">
                  <c:v>0.16136651327825383</c:v>
                </c:pt>
                <c:pt idx="121">
                  <c:v>0.16157071134490891</c:v>
                </c:pt>
                <c:pt idx="122">
                  <c:v>0.16177167266446335</c:v>
                </c:pt>
                <c:pt idx="123">
                  <c:v>0.16196944231595098</c:v>
                </c:pt>
                <c:pt idx="124">
                  <c:v>0.16216406496301508</c:v>
                </c:pt>
                <c:pt idx="125">
                  <c:v>0.16235558484997203</c:v>
                </c:pt>
                <c:pt idx="126">
                  <c:v>0.16254404579824175</c:v>
                </c:pt>
                <c:pt idx="127">
                  <c:v>0.16272949120313207</c:v>
                </c:pt>
                <c:pt idx="128">
                  <c:v>0.16291196403096656</c:v>
                </c:pt>
                <c:pt idx="129">
                  <c:v>0.16309150681654097</c:v>
                </c:pt>
                <c:pt idx="130">
                  <c:v>0.16326816166089916</c:v>
                </c:pt>
                <c:pt idx="131">
                  <c:v>0.16344197022941556</c:v>
                </c:pt>
                <c:pt idx="132">
                  <c:v>0.16361297375017422</c:v>
                </c:pt>
                <c:pt idx="133">
                  <c:v>0.16378121301263132</c:v>
                </c:pt>
                <c:pt idx="134">
                  <c:v>0.16394672836655208</c:v>
                </c:pt>
                <c:pt idx="135">
                  <c:v>0.16410955972121208</c:v>
                </c:pt>
                <c:pt idx="136">
                  <c:v>0.16426974654485069</c:v>
                </c:pt>
                <c:pt idx="137">
                  <c:v>0.16442732786436812</c:v>
                </c:pt>
                <c:pt idx="138">
                  <c:v>0.16458234226525634</c:v>
                </c:pt>
                <c:pt idx="139">
                  <c:v>0.16473482789175339</c:v>
                </c:pt>
                <c:pt idx="140">
                  <c:v>0.16488482244721189</c:v>
                </c:pt>
                <c:pt idx="141">
                  <c:v>0.16503236319467468</c:v>
                </c:pt>
                <c:pt idx="142">
                  <c:v>0.16517748695764589</c:v>
                </c:pt>
                <c:pt idx="143">
                  <c:v>0.16532023012105071</c:v>
                </c:pt>
                <c:pt idx="144">
                  <c:v>0.16546062863237548</c:v>
                </c:pt>
                <c:pt idx="145">
                  <c:v>0.16559871800297857</c:v>
                </c:pt>
                <c:pt idx="146">
                  <c:v>0.16573453330956622</c:v>
                </c:pt>
                <c:pt idx="147">
                  <c:v>0.16586810919582426</c:v>
                </c:pt>
                <c:pt idx="148">
                  <c:v>0.16599947987419764</c:v>
                </c:pt>
                <c:pt idx="149">
                  <c:v>0.16612867912781371</c:v>
                </c:pt>
                <c:pt idx="150">
                  <c:v>0.16625574031253806</c:v>
                </c:pt>
                <c:pt idx="151">
                  <c:v>0.16638069635915875</c:v>
                </c:pt>
                <c:pt idx="152">
                  <c:v>0.16650357977569263</c:v>
                </c:pt>
                <c:pt idx="153">
                  <c:v>0.16662442264980498</c:v>
                </c:pt>
                <c:pt idx="154">
                  <c:v>0.16674325665133852</c:v>
                </c:pt>
                <c:pt idx="155">
                  <c:v>0.16686011303494527</c:v>
                </c:pt>
                <c:pt idx="156">
                  <c:v>0.16697502264281497</c:v>
                </c:pt>
                <c:pt idx="157">
                  <c:v>0.16708801590749403</c:v>
                </c:pt>
                <c:pt idx="158">
                  <c:v>0.16719912285479166</c:v>
                </c:pt>
                <c:pt idx="159">
                  <c:v>0.16730837310676497</c:v>
                </c:pt>
                <c:pt idx="160">
                  <c:v>0.16741579588478056</c:v>
                </c:pt>
                <c:pt idx="161">
                  <c:v>0.16752142001264583</c:v>
                </c:pt>
                <c:pt idx="162">
                  <c:v>0.16762527391980753</c:v>
                </c:pt>
                <c:pt idx="163">
                  <c:v>0.16772738564460929</c:v>
                </c:pt>
                <c:pt idx="164">
                  <c:v>0.1678277828376078</c:v>
                </c:pt>
                <c:pt idx="165">
                  <c:v>0.16792649276494098</c:v>
                </c:pt>
                <c:pt idx="166">
                  <c:v>0.16802354231174418</c:v>
                </c:pt>
                <c:pt idx="167">
                  <c:v>0.16811895798561108</c:v>
                </c:pt>
                <c:pt idx="168">
                  <c:v>0.16821276592009637</c:v>
                </c:pt>
                <c:pt idx="169">
                  <c:v>0.16830499187825315</c:v>
                </c:pt>
                <c:pt idx="170">
                  <c:v>0.16839566125620653</c:v>
                </c:pt>
                <c:pt idx="171">
                  <c:v>0.16848479908675443</c:v>
                </c:pt>
                <c:pt idx="172">
                  <c:v>0.16857243004299829</c:v>
                </c:pt>
                <c:pt idx="173">
                  <c:v>0.16865857844199517</c:v>
                </c:pt>
                <c:pt idx="174">
                  <c:v>0.16874326824843139</c:v>
                </c:pt>
                <c:pt idx="175">
                  <c:v>0.16882652307831392</c:v>
                </c:pt>
                <c:pt idx="176">
                  <c:v>0.1689083662026776</c:v>
                </c:pt>
                <c:pt idx="177">
                  <c:v>0.16898882055130277</c:v>
                </c:pt>
                <c:pt idx="178">
                  <c:v>0.16906790871644484</c:v>
                </c:pt>
                <c:pt idx="179">
                  <c:v>0.16914565295656978</c:v>
                </c:pt>
                <c:pt idx="180">
                  <c:v>0.16922207520009563</c:v>
                </c:pt>
                <c:pt idx="181">
                  <c:v>0.16929719704913668</c:v>
                </c:pt>
                <c:pt idx="182">
                  <c:v>0.16937103978324736</c:v>
                </c:pt>
                <c:pt idx="183">
                  <c:v>0.16944362436316621</c:v>
                </c:pt>
                <c:pt idx="184">
                  <c:v>0.16951497143455524</c:v>
                </c:pt>
                <c:pt idx="185">
                  <c:v>0.16958510133173516</c:v>
                </c:pt>
                <c:pt idx="186">
                  <c:v>0.16965403408141344</c:v>
                </c:pt>
                <c:pt idx="187">
                  <c:v>0.16972178940640292</c:v>
                </c:pt>
                <c:pt idx="188">
                  <c:v>0.169788386729331</c:v>
                </c:pt>
                <c:pt idx="189">
                  <c:v>0.16985384517633709</c:v>
                </c:pt>
                <c:pt idx="190">
                  <c:v>0.16991818358075608</c:v>
                </c:pt>
                <c:pt idx="191">
                  <c:v>0.1699814204867881</c:v>
                </c:pt>
                <c:pt idx="192">
                  <c:v>0.17004357415315199</c:v>
                </c:pt>
                <c:pt idx="193">
                  <c:v>0.17010466255672116</c:v>
                </c:pt>
                <c:pt idx="194">
                  <c:v>0.17016470339614156</c:v>
                </c:pt>
                <c:pt idx="195">
                  <c:v>0.17022371409543002</c:v>
                </c:pt>
                <c:pt idx="196">
                  <c:v>0.17028171180755272</c:v>
                </c:pt>
                <c:pt idx="197">
                  <c:v>0.17033871341798085</c:v>
                </c:pt>
                <c:pt idx="198">
                  <c:v>0.17039473554822507</c:v>
                </c:pt>
                <c:pt idx="199">
                  <c:v>0.1704497945593457</c:v>
                </c:pt>
                <c:pt idx="200">
                  <c:v>0.17050390655543968</c:v>
                </c:pt>
                <c:pt idx="201">
                  <c:v>0.1705570873871016</c:v>
                </c:pt>
                <c:pt idx="202">
                  <c:v>0.17060935265486021</c:v>
                </c:pt>
                <c:pt idx="203">
                  <c:v>0.17066071771258726</c:v>
                </c:pt>
                <c:pt idx="204">
                  <c:v>0.17071119767088061</c:v>
                </c:pt>
                <c:pt idx="205">
                  <c:v>0.17076080740041949</c:v>
                </c:pt>
                <c:pt idx="206">
                  <c:v>0.17080956153529073</c:v>
                </c:pt>
                <c:pt idx="207">
                  <c:v>0.17085747447628763</c:v>
                </c:pt>
                <c:pt idx="208">
                  <c:v>0.17090456039417967</c:v>
                </c:pt>
                <c:pt idx="209">
                  <c:v>0.17095083323295135</c:v>
                </c:pt>
                <c:pt idx="210">
                  <c:v>0.17099630671301286</c:v>
                </c:pt>
                <c:pt idx="211">
                  <c:v>0.17104099433437978</c:v>
                </c:pt>
                <c:pt idx="212">
                  <c:v>0.17108490937982193</c:v>
                </c:pt>
                <c:pt idx="213">
                  <c:v>0.17112806491798188</c:v>
                </c:pt>
                <c:pt idx="214">
                  <c:v>0.17117047380646228</c:v>
                </c:pt>
                <c:pt idx="215">
                  <c:v>0.17121214869488144</c:v>
                </c:pt>
                <c:pt idx="216">
                  <c:v>0.17125310202789795</c:v>
                </c:pt>
                <c:pt idx="217">
                  <c:v>0.17129334604820332</c:v>
                </c:pt>
                <c:pt idx="218">
                  <c:v>0.17133289279948252</c:v>
                </c:pt>
                <c:pt idx="219">
                  <c:v>0.17137175412934316</c:v>
                </c:pt>
                <c:pt idx="220">
                  <c:v>0.17140994169221185</c:v>
                </c:pt>
                <c:pt idx="221">
                  <c:v>0.17144746695219903</c:v>
                </c:pt>
                <c:pt idx="222">
                  <c:v>0.17148434118593103</c:v>
                </c:pt>
                <c:pt idx="223">
                  <c:v>0.17152057548535068</c:v>
                </c:pt>
                <c:pt idx="224">
                  <c:v>0.17155618076048484</c:v>
                </c:pt>
                <c:pt idx="225">
                  <c:v>0.17159116774217975</c:v>
                </c:pt>
                <c:pt idx="226">
                  <c:v>0.17162554698480473</c:v>
                </c:pt>
                <c:pt idx="227">
                  <c:v>0.17165932886892354</c:v>
                </c:pt>
                <c:pt idx="228">
                  <c:v>0.17169252360393297</c:v>
                </c:pt>
                <c:pt idx="229">
                  <c:v>0.17172514123066956</c:v>
                </c:pt>
                <c:pt idx="230">
                  <c:v>0.17175719162398553</c:v>
                </c:pt>
                <c:pt idx="231">
                  <c:v>0.17178868449529108</c:v>
                </c:pt>
                <c:pt idx="232">
                  <c:v>0.17181962939506545</c:v>
                </c:pt>
                <c:pt idx="233">
                  <c:v>0.1718500357153373</c:v>
                </c:pt>
                <c:pt idx="234">
                  <c:v>0.17187991269213235</c:v>
                </c:pt>
                <c:pt idx="235">
                  <c:v>0.17190926940789025</c:v>
                </c:pt>
                <c:pt idx="236">
                  <c:v>0.17193811479385041</c:v>
                </c:pt>
                <c:pt idx="237">
                  <c:v>0.17196645763240598</c:v>
                </c:pt>
                <c:pt idx="238">
                  <c:v>0.17199430655942796</c:v>
                </c:pt>
                <c:pt idx="239">
                  <c:v>0.17202167006655791</c:v>
                </c:pt>
                <c:pt idx="240">
                  <c:v>0.17204855650347073</c:v>
                </c:pt>
                <c:pt idx="241">
                  <c:v>0.17207497408010639</c:v>
                </c:pt>
                <c:pt idx="242">
                  <c:v>0.17210093086887276</c:v>
                </c:pt>
                <c:pt idx="243">
                  <c:v>0.1721264348068173</c:v>
                </c:pt>
                <c:pt idx="244">
                  <c:v>0.17215149369777016</c:v>
                </c:pt>
                <c:pt idx="245">
                  <c:v>0.17217611521445719</c:v>
                </c:pt>
                <c:pt idx="246">
                  <c:v>0.17220030690058452</c:v>
                </c:pt>
                <c:pt idx="247">
                  <c:v>0.17222407617289298</c:v>
                </c:pt>
                <c:pt idx="248">
                  <c:v>0.17224743032318587</c:v>
                </c:pt>
                <c:pt idx="249">
                  <c:v>0.17227037652032562</c:v>
                </c:pt>
                <c:pt idx="250">
                  <c:v>0.17229292181220499</c:v>
                </c:pt>
                <c:pt idx="251">
                  <c:v>0.17231507312768821</c:v>
                </c:pt>
                <c:pt idx="252">
                  <c:v>0.17233683727852628</c:v>
                </c:pt>
                <c:pt idx="253">
                  <c:v>0.17235822096124276</c:v>
                </c:pt>
                <c:pt idx="254">
                  <c:v>0.172379230758995</c:v>
                </c:pt>
                <c:pt idx="255">
                  <c:v>0.17239987314340618</c:v>
                </c:pt>
                <c:pt idx="256">
                  <c:v>0.17242015447637193</c:v>
                </c:pt>
                <c:pt idx="257">
                  <c:v>0.17244008101184072</c:v>
                </c:pt>
                <c:pt idx="258">
                  <c:v>0.17245965889756815</c:v>
                </c:pt>
                <c:pt idx="259">
                  <c:v>0.17247889417684489</c:v>
                </c:pt>
                <c:pt idx="260">
                  <c:v>0.17249779279019969</c:v>
                </c:pt>
                <c:pt idx="261">
                  <c:v>0.17251636057707681</c:v>
                </c:pt>
                <c:pt idx="262">
                  <c:v>0.17253460327748962</c:v>
                </c:pt>
                <c:pt idx="263">
                  <c:v>0.1725525265336478</c:v>
                </c:pt>
                <c:pt idx="264">
                  <c:v>0.17257013589156095</c:v>
                </c:pt>
                <c:pt idx="265">
                  <c:v>0.17258743680261959</c:v>
                </c:pt>
                <c:pt idx="266">
                  <c:v>0.17260443462514974</c:v>
                </c:pt>
                <c:pt idx="267">
                  <c:v>0.17262113462594575</c:v>
                </c:pt>
                <c:pt idx="268">
                  <c:v>0.17263754198177969</c:v>
                </c:pt>
                <c:pt idx="269">
                  <c:v>0.17265366178088726</c:v>
                </c:pt>
                <c:pt idx="270">
                  <c:v>0.17266949902443063</c:v>
                </c:pt>
                <c:pt idx="271">
                  <c:v>0.1726850586279414</c:v>
                </c:pt>
                <c:pt idx="272">
                  <c:v>0.17270034542273729</c:v>
                </c:pt>
                <c:pt idx="273">
                  <c:v>0.17271536415732108</c:v>
                </c:pt>
                <c:pt idx="274">
                  <c:v>0.17273011949875491</c:v>
                </c:pt>
                <c:pt idx="275">
                  <c:v>0.17274461603401559</c:v>
                </c:pt>
                <c:pt idx="276">
                  <c:v>0.1727588582713272</c:v>
                </c:pt>
                <c:pt idx="277">
                  <c:v>0.17277285064147366</c:v>
                </c:pt>
                <c:pt idx="278">
                  <c:v>0.17278659749909114</c:v>
                </c:pt>
                <c:pt idx="279">
                  <c:v>0.17280010312393945</c:v>
                </c:pt>
                <c:pt idx="280">
                  <c:v>0.17281337172215394</c:v>
                </c:pt>
                <c:pt idx="281">
                  <c:v>0.17282640742747823</c:v>
                </c:pt>
                <c:pt idx="282">
                  <c:v>0.1728392143024762</c:v>
                </c:pt>
                <c:pt idx="283">
                  <c:v>0.17285179633972639</c:v>
                </c:pt>
                <c:pt idx="284">
                  <c:v>0.17286415746299652</c:v>
                </c:pt>
                <c:pt idx="285">
                  <c:v>0.17287630152839903</c:v>
                </c:pt>
                <c:pt idx="286">
                  <c:v>0.17288823232552983</c:v>
                </c:pt>
                <c:pt idx="287">
                  <c:v>0.17289995357858709</c:v>
                </c:pt>
                <c:pt idx="288">
                  <c:v>0.17291146894747403</c:v>
                </c:pt>
                <c:pt idx="289">
                  <c:v>0.17292278202888167</c:v>
                </c:pt>
                <c:pt idx="290">
                  <c:v>0.1729338963573567</c:v>
                </c:pt>
                <c:pt idx="291">
                  <c:v>0.17294481540635087</c:v>
                </c:pt>
                <c:pt idx="292">
                  <c:v>0.17295554258925372</c:v>
                </c:pt>
                <c:pt idx="293">
                  <c:v>0.17296608126040849</c:v>
                </c:pt>
                <c:pt idx="294">
                  <c:v>0.17297643471611202</c:v>
                </c:pt>
                <c:pt idx="295">
                  <c:v>0.17298660619559897</c:v>
                </c:pt>
                <c:pt idx="296">
                  <c:v>0.17299659888200825</c:v>
                </c:pt>
                <c:pt idx="297">
                  <c:v>0.17300641590333582</c:v>
                </c:pt>
                <c:pt idx="298">
                  <c:v>0.17301606033337116</c:v>
                </c:pt>
                <c:pt idx="299">
                  <c:v>0.17302553519261779</c:v>
                </c:pt>
                <c:pt idx="300">
                  <c:v>0.17303484344920056</c:v>
                </c:pt>
                <c:pt idx="301">
                  <c:v>0.17304398801975623</c:v>
                </c:pt>
                <c:pt idx="302">
                  <c:v>0.17305297177031051</c:v>
                </c:pt>
                <c:pt idx="303">
                  <c:v>0.1730617975171409</c:v>
                </c:pt>
                <c:pt idx="304">
                  <c:v>0.17307046802762494</c:v>
                </c:pt>
                <c:pt idx="305">
                  <c:v>0.17307898602107372</c:v>
                </c:pt>
                <c:pt idx="306">
                  <c:v>0.17308735416955404</c:v>
                </c:pt>
                <c:pt idx="307">
                  <c:v>0.17309557509869436</c:v>
                </c:pt>
                <c:pt idx="308">
                  <c:v>0.1731036513884795</c:v>
                </c:pt>
                <c:pt idx="309">
                  <c:v>0.17311158557403097</c:v>
                </c:pt>
                <c:pt idx="310">
                  <c:v>0.17311938014637493</c:v>
                </c:pt>
                <c:pt idx="311">
                  <c:v>0.17312703755319719</c:v>
                </c:pt>
                <c:pt idx="312">
                  <c:v>0.17313456019958612</c:v>
                </c:pt>
                <c:pt idx="313">
                  <c:v>0.17314195044876268</c:v>
                </c:pt>
                <c:pt idx="314">
                  <c:v>0.1731492106227987</c:v>
                </c:pt>
                <c:pt idx="315">
                  <c:v>0.17315634300332322</c:v>
                </c:pt>
                <c:pt idx="316">
                  <c:v>0.17316334983221646</c:v>
                </c:pt>
                <c:pt idx="317">
                  <c:v>0.17317023331229364</c:v>
                </c:pt>
                <c:pt idx="318">
                  <c:v>0.17317699560797548</c:v>
                </c:pt>
                <c:pt idx="319">
                  <c:v>0.1731836388459492</c:v>
                </c:pt>
                <c:pt idx="320">
                  <c:v>0.17319016511581722</c:v>
                </c:pt>
                <c:pt idx="321">
                  <c:v>0.17319657647073608</c:v>
                </c:pt>
                <c:pt idx="322">
                  <c:v>0.17320287492804362</c:v>
                </c:pt>
                <c:pt idx="323">
                  <c:v>0.17320906246987638</c:v>
                </c:pt>
                <c:pt idx="324">
                  <c:v>0.17321514104377617</c:v>
                </c:pt>
                <c:pt idx="325">
                  <c:v>0.17322111256328704</c:v>
                </c:pt>
                <c:pt idx="326">
                  <c:v>0.17322697890854113</c:v>
                </c:pt>
                <c:pt idx="327">
                  <c:v>0.17323274192683635</c:v>
                </c:pt>
                <c:pt idx="328">
                  <c:v>0.17323840343320232</c:v>
                </c:pt>
                <c:pt idx="329">
                  <c:v>0.1732439652109585</c:v>
                </c:pt>
                <c:pt idx="330">
                  <c:v>0.17324942901226184</c:v>
                </c:pt>
                <c:pt idx="331">
                  <c:v>0.17325479655864562</c:v>
                </c:pt>
                <c:pt idx="332">
                  <c:v>0.17326006954154877</c:v>
                </c:pt>
                <c:pt idx="333">
                  <c:v>0.17326524962283685</c:v>
                </c:pt>
                <c:pt idx="334">
                  <c:v>0.17327033843531406</c:v>
                </c:pt>
                <c:pt idx="335">
                  <c:v>0.17327533758322591</c:v>
                </c:pt>
                <c:pt idx="336">
                  <c:v>0.17328024864275404</c:v>
                </c:pt>
                <c:pt idx="337">
                  <c:v>0.17328507316250275</c:v>
                </c:pt>
                <c:pt idx="338">
                  <c:v>0.17328981266397642</c:v>
                </c:pt>
                <c:pt idx="339">
                  <c:v>0.17329446864204964</c:v>
                </c:pt>
                <c:pt idx="340">
                  <c:v>0.17329904256542936</c:v>
                </c:pt>
                <c:pt idx="341">
                  <c:v>0.17330353587710859</c:v>
                </c:pt>
                <c:pt idx="342">
                  <c:v>0.17330794999481244</c:v>
                </c:pt>
                <c:pt idx="343">
                  <c:v>0.17331228631143725</c:v>
                </c:pt>
                <c:pt idx="344">
                  <c:v>0.17331654619548134</c:v>
                </c:pt>
                <c:pt idx="345">
                  <c:v>0.17332073099146916</c:v>
                </c:pt>
                <c:pt idx="346">
                  <c:v>0.17332484202036755</c:v>
                </c:pt>
                <c:pt idx="347">
                  <c:v>0.1733288805799956</c:v>
                </c:pt>
                <c:pt idx="348">
                  <c:v>0.17333284794542642</c:v>
                </c:pt>
                <c:pt idx="349">
                  <c:v>0.17333674536938362</c:v>
                </c:pt>
                <c:pt idx="350">
                  <c:v>0.17334057408262923</c:v>
                </c:pt>
                <c:pt idx="351">
                  <c:v>0.1733443352943469</c:v>
                </c:pt>
                <c:pt idx="352">
                  <c:v>0.17334803019251607</c:v>
                </c:pt>
                <c:pt idx="353">
                  <c:v>0.17335165994428245</c:v>
                </c:pt>
                <c:pt idx="354">
                  <c:v>0.17335522569632011</c:v>
                </c:pt>
                <c:pt idx="355">
                  <c:v>0.17335872857518805</c:v>
                </c:pt>
                <c:pt idx="356">
                  <c:v>0.17336216968768126</c:v>
                </c:pt>
                <c:pt idx="357">
                  <c:v>0.1733655501211743</c:v>
                </c:pt>
                <c:pt idx="358">
                  <c:v>0.17336887094396045</c:v>
                </c:pt>
                <c:pt idx="359">
                  <c:v>0.17337213320558426</c:v>
                </c:pt>
                <c:pt idx="360">
                  <c:v>0.17337533793716822</c:v>
                </c:pt>
                <c:pt idx="361">
                  <c:v>0.17337848615173493</c:v>
                </c:pt>
                <c:pt idx="362">
                  <c:v>0.17338157884452163</c:v>
                </c:pt>
                <c:pt idx="363">
                  <c:v>0.17338461699329194</c:v>
                </c:pt>
                <c:pt idx="364">
                  <c:v>0.17338760155863983</c:v>
                </c:pt>
                <c:pt idx="365">
                  <c:v>0.17339053348428946</c:v>
                </c:pt>
                <c:pt idx="366">
                  <c:v>0.17339341369739084</c:v>
                </c:pt>
                <c:pt idx="367">
                  <c:v>0.17339624310880794</c:v>
                </c:pt>
                <c:pt idx="368">
                  <c:v>0.17339902261340395</c:v>
                </c:pt>
                <c:pt idx="369">
                  <c:v>0.17340175309032052</c:v>
                </c:pt>
                <c:pt idx="370">
                  <c:v>0.1734044354032529</c:v>
                </c:pt>
                <c:pt idx="371">
                  <c:v>0.17340707040071976</c:v>
                </c:pt>
                <c:pt idx="372">
                  <c:v>0.17340965891632831</c:v>
                </c:pt>
                <c:pt idx="373">
                  <c:v>0.17341220176903527</c:v>
                </c:pt>
                <c:pt idx="374">
                  <c:v>0.17341469976340293</c:v>
                </c:pt>
                <c:pt idx="375">
                  <c:v>0.17341715368985097</c:v>
                </c:pt>
                <c:pt idx="376">
                  <c:v>0.17341956432490388</c:v>
                </c:pt>
                <c:pt idx="377">
                  <c:v>0.17342193243143469</c:v>
                </c:pt>
                <c:pt idx="378">
                  <c:v>0.17342425875890261</c:v>
                </c:pt>
                <c:pt idx="379">
                  <c:v>0.17342654404358906</c:v>
                </c:pt>
                <c:pt idx="380">
                  <c:v>0.17342878900882777</c:v>
                </c:pt>
                <c:pt idx="381">
                  <c:v>0.17343099436523138</c:v>
                </c:pt>
                <c:pt idx="382">
                  <c:v>0.17343316081091459</c:v>
                </c:pt>
                <c:pt idx="383">
                  <c:v>0.17343528903171279</c:v>
                </c:pt>
                <c:pt idx="384">
                  <c:v>0.17343737970139747</c:v>
                </c:pt>
                <c:pt idx="385">
                  <c:v>0.17343943348188701</c:v>
                </c:pt>
                <c:pt idx="386">
                  <c:v>0.17344145102345498</c:v>
                </c:pt>
                <c:pt idx="387">
                  <c:v>0.17344343296493381</c:v>
                </c:pt>
                <c:pt idx="388">
                  <c:v>0.17344537993391529</c:v>
                </c:pt>
                <c:pt idx="389">
                  <c:v>0.17344729254694821</c:v>
                </c:pt>
                <c:pt idx="390">
                  <c:v>0.17344917140973151</c:v>
                </c:pt>
                <c:pt idx="391">
                  <c:v>0.17345101711730421</c:v>
                </c:pt>
                <c:pt idx="392">
                  <c:v>0.17345283025423286</c:v>
                </c:pt>
                <c:pt idx="393">
                  <c:v>0.17345461139479512</c:v>
                </c:pt>
                <c:pt idx="394">
                  <c:v>0.1734563611031599</c:v>
                </c:pt>
                <c:pt idx="395">
                  <c:v>0.17345807993356518</c:v>
                </c:pt>
                <c:pt idx="396">
                  <c:v>0.17345976843049232</c:v>
                </c:pt>
                <c:pt idx="397">
                  <c:v>0.1734614271288365</c:v>
                </c:pt>
                <c:pt idx="398">
                  <c:v>0.17346305655407548</c:v>
                </c:pt>
                <c:pt idx="399">
                  <c:v>0.17346465722243498</c:v>
                </c:pt>
                <c:pt idx="400">
                  <c:v>0.17346622964105107</c:v>
                </c:pt>
                <c:pt idx="401">
                  <c:v>0.17346777430812926</c:v>
                </c:pt>
                <c:pt idx="402">
                  <c:v>0.17346929171310194</c:v>
                </c:pt>
                <c:pt idx="403">
                  <c:v>0.17347078233678198</c:v>
                </c:pt>
                <c:pt idx="404">
                  <c:v>0.17347224665151414</c:v>
                </c:pt>
                <c:pt idx="405">
                  <c:v>0.17347368512132422</c:v>
                </c:pt>
                <c:pt idx="406">
                  <c:v>0.17347509820206453</c:v>
                </c:pt>
                <c:pt idx="407">
                  <c:v>0.17347648634155785</c:v>
                </c:pt>
                <c:pt idx="408">
                  <c:v>0.17347784997973872</c:v>
                </c:pt>
                <c:pt idx="409">
                  <c:v>0.17347918954879132</c:v>
                </c:pt>
                <c:pt idx="410">
                  <c:v>0.17348050547328625</c:v>
                </c:pt>
                <c:pt idx="411">
                  <c:v>0.17348179817031426</c:v>
                </c:pt>
                <c:pt idx="412">
                  <c:v>0.17348306804961716</c:v>
                </c:pt>
                <c:pt idx="413">
                  <c:v>0.17348431551371829</c:v>
                </c:pt>
                <c:pt idx="414">
                  <c:v>0.17348554095804722</c:v>
                </c:pt>
                <c:pt idx="415">
                  <c:v>0.17348674477106685</c:v>
                </c:pt>
                <c:pt idx="416">
                  <c:v>0.17348792733439458</c:v>
                </c:pt>
                <c:pt idx="417">
                  <c:v>0.17348908902292234</c:v>
                </c:pt>
                <c:pt idx="418">
                  <c:v>0.17349023020493579</c:v>
                </c:pt>
                <c:pt idx="419">
                  <c:v>0.17349135124223003</c:v>
                </c:pt>
                <c:pt idx="420">
                  <c:v>0.17349245249022377</c:v>
                </c:pt>
                <c:pt idx="421">
                  <c:v>0.17349353429807143</c:v>
                </c:pt>
                <c:pt idx="422">
                  <c:v>0.1734945970087734</c:v>
                </c:pt>
                <c:pt idx="423">
                  <c:v>0.17349564095928435</c:v>
                </c:pt>
                <c:pt idx="424">
                  <c:v>0.1734966664806192</c:v>
                </c:pt>
                <c:pt idx="425">
                  <c:v>0.17349767389795837</c:v>
                </c:pt>
                <c:pt idx="426">
                  <c:v>0.1734986635307495</c:v>
                </c:pt>
                <c:pt idx="427">
                  <c:v>0.1734996356928091</c:v>
                </c:pt>
                <c:pt idx="428">
                  <c:v>0.17350059069242121</c:v>
                </c:pt>
                <c:pt idx="429">
                  <c:v>0.17350152883243486</c:v>
                </c:pt>
                <c:pt idx="430">
                  <c:v>0.17350245041035972</c:v>
                </c:pt>
                <c:pt idx="431">
                  <c:v>0.17350335571846023</c:v>
                </c:pt>
                <c:pt idx="432">
                  <c:v>0.17350424504384765</c:v>
                </c:pt>
                <c:pt idx="433">
                  <c:v>0.17350511866857071</c:v>
                </c:pt>
                <c:pt idx="434">
                  <c:v>0.17350597686970509</c:v>
                </c:pt>
                <c:pt idx="435">
                  <c:v>0.17350681991944056</c:v>
                </c:pt>
                <c:pt idx="436">
                  <c:v>0.17350764808516761</c:v>
                </c:pt>
                <c:pt idx="437">
                  <c:v>0.17350846162956096</c:v>
                </c:pt>
                <c:pt idx="438">
                  <c:v>0.17350926081066376</c:v>
                </c:pt>
                <c:pt idx="439">
                  <c:v>0.17351004588196814</c:v>
                </c:pt>
                <c:pt idx="440">
                  <c:v>0.1735108170924958</c:v>
                </c:pt>
                <c:pt idx="441">
                  <c:v>0.17351157468687706</c:v>
                </c:pt>
                <c:pt idx="442">
                  <c:v>0.17351231890542732</c:v>
                </c:pt>
                <c:pt idx="443">
                  <c:v>0.17351304998422384</c:v>
                </c:pt>
                <c:pt idx="444">
                  <c:v>0.1735137681551798</c:v>
                </c:pt>
                <c:pt idx="445">
                  <c:v>0.17351447364611838</c:v>
                </c:pt>
                <c:pt idx="446">
                  <c:v>0.1735151666808441</c:v>
                </c:pt>
                <c:pt idx="447">
                  <c:v>0.17351584747921389</c:v>
                </c:pt>
                <c:pt idx="448">
                  <c:v>0.17351651625720668</c:v>
                </c:pt>
                <c:pt idx="449">
                  <c:v>0.17351717322699151</c:v>
                </c:pt>
                <c:pt idx="450">
                  <c:v>0.17351781859699469</c:v>
                </c:pt>
                <c:pt idx="451">
                  <c:v>0.17351845257196613</c:v>
                </c:pt>
                <c:pt idx="452">
                  <c:v>0.17351907535304376</c:v>
                </c:pt>
                <c:pt idx="453">
                  <c:v>0.17351968713781726</c:v>
                </c:pt>
                <c:pt idx="454">
                  <c:v>0.1735202881203905</c:v>
                </c:pt>
                <c:pt idx="455">
                  <c:v>0.17352087849144279</c:v>
                </c:pt>
                <c:pt idx="456">
                  <c:v>0.17352145843829</c:v>
                </c:pt>
                <c:pt idx="457">
                  <c:v>0.17352202814494247</c:v>
                </c:pt>
                <c:pt idx="458">
                  <c:v>0.17352258779216492</c:v>
                </c:pt>
                <c:pt idx="459">
                  <c:v>0.17352313755753246</c:v>
                </c:pt>
                <c:pt idx="460">
                  <c:v>0.17352367761548707</c:v>
                </c:pt>
                <c:pt idx="461">
                  <c:v>0.173524208137393</c:v>
                </c:pt>
                <c:pt idx="462">
                  <c:v>0.1735247292915908</c:v>
                </c:pt>
                <c:pt idx="463">
                  <c:v>0.17352524124345117</c:v>
                </c:pt>
                <c:pt idx="464">
                  <c:v>0.17352574415542646</c:v>
                </c:pt>
                <c:pt idx="465">
                  <c:v>0.17352623818710267</c:v>
                </c:pt>
                <c:pt idx="466">
                  <c:v>0.17352672349524978</c:v>
                </c:pt>
                <c:pt idx="467">
                  <c:v>0.17352720023387169</c:v>
                </c:pt>
                <c:pt idx="468">
                  <c:v>0.17352766855425447</c:v>
                </c:pt>
                <c:pt idx="469">
                  <c:v>0.17352812860501499</c:v>
                </c:pt>
                <c:pt idx="470">
                  <c:v>0.17352858053214701</c:v>
                </c:pt>
                <c:pt idx="471">
                  <c:v>0.17352902447906826</c:v>
                </c:pt>
                <c:pt idx="472">
                  <c:v>0.17352946058666571</c:v>
                </c:pt>
                <c:pt idx="473">
                  <c:v>0.1735298889933399</c:v>
                </c:pt>
                <c:pt idx="474">
                  <c:v>0.17353030983504886</c:v>
                </c:pt>
                <c:pt idx="475">
                  <c:v>0.17353072324535154</c:v>
                </c:pt>
                <c:pt idx="476">
                  <c:v>0.17353112935544954</c:v>
                </c:pt>
                <c:pt idx="477">
                  <c:v>0.17353152829422913</c:v>
                </c:pt>
                <c:pt idx="478">
                  <c:v>0.17353192018830174</c:v>
                </c:pt>
                <c:pt idx="479">
                  <c:v>0.17353230516204454</c:v>
                </c:pt>
                <c:pt idx="480">
                  <c:v>0.17353268333763958</c:v>
                </c:pt>
                <c:pt idx="481">
                  <c:v>0.173533054835112</c:v>
                </c:pt>
                <c:pt idx="482">
                  <c:v>0.1735334197723693</c:v>
                </c:pt>
                <c:pt idx="483">
                  <c:v>0.17353377826523739</c:v>
                </c:pt>
                <c:pt idx="484">
                  <c:v>0.17353413042749796</c:v>
                </c:pt>
                <c:pt idx="485">
                  <c:v>0.17353447637092465</c:v>
                </c:pt>
                <c:pt idx="486">
                  <c:v>0.17353481620531824</c:v>
                </c:pt>
                <c:pt idx="487">
                  <c:v>0.17353515003854131</c:v>
                </c:pt>
                <c:pt idx="488">
                  <c:v>0.17353547797655261</c:v>
                </c:pt>
                <c:pt idx="489">
                  <c:v>0.17353580012344041</c:v>
                </c:pt>
                <c:pt idx="490">
                  <c:v>0.17353611658145621</c:v>
                </c:pt>
                <c:pt idx="491">
                  <c:v>0.17353642745104647</c:v>
                </c:pt>
                <c:pt idx="492">
                  <c:v>0.17353673283088444</c:v>
                </c:pt>
                <c:pt idx="493">
                  <c:v>0.173537032817902</c:v>
                </c:pt>
                <c:pt idx="494">
                  <c:v>0.17353732750731934</c:v>
                </c:pt>
                <c:pt idx="495">
                  <c:v>0.17353761699267647</c:v>
                </c:pt>
                <c:pt idx="496">
                  <c:v>0.17353790136586181</c:v>
                </c:pt>
                <c:pt idx="497">
                  <c:v>0.17353818071714194</c:v>
                </c:pt>
                <c:pt idx="498">
                  <c:v>0.1735384551351899</c:v>
                </c:pt>
                <c:pt idx="499">
                  <c:v>0.17353872470711346</c:v>
                </c:pt>
                <c:pt idx="500">
                  <c:v>0.17353898951848276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9A8-4691-8D0A-D4D0D955F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1311072"/>
        <c:axId val="631312712"/>
      </c:scatterChart>
      <c:valAx>
        <c:axId val="631311072"/>
        <c:scaling>
          <c:orientation val="minMax"/>
          <c:max val="5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(generations)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312712"/>
        <c:crosses val="autoZero"/>
        <c:crossBetween val="midCat"/>
      </c:valAx>
      <c:valAx>
        <c:axId val="6313127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Allele frequencies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311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Over_under_dominance!$F$1</c:f>
              <c:strCache>
                <c:ptCount val="1"/>
                <c:pt idx="0">
                  <c:v>q(t|s=0.2, t=0.1)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Over_under_dominance!$A$2:$A$222</c:f>
              <c:numCache>
                <c:formatCode>General</c:formatCode>
                <c:ptCount val="2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</c:numCache>
            </c:numRef>
          </c:xVal>
          <c:yVal>
            <c:numRef>
              <c:f>Over_under_dominance!$F$2:$F$222</c:f>
              <c:numCache>
                <c:formatCode>General</c:formatCode>
                <c:ptCount val="221"/>
                <c:pt idx="0">
                  <c:v>1.0000000000000001E-5</c:v>
                </c:pt>
                <c:pt idx="1">
                  <c:v>1.1999942000591996E-5</c:v>
                </c:pt>
                <c:pt idx="2">
                  <c:v>1.4399846882540699E-5</c:v>
                </c:pt>
                <c:pt idx="3">
                  <c:v>1.7279695994574126E-5</c:v>
                </c:pt>
                <c:pt idx="4">
                  <c:v>2.0735462015565017E-5</c:v>
                </c:pt>
                <c:pt idx="5">
                  <c:v>2.4882305047512566E-5</c:v>
                </c:pt>
                <c:pt idx="6">
                  <c:v>2.9858406971254298E-5</c:v>
                </c:pt>
                <c:pt idx="7">
                  <c:v>3.5829571297072799E-5</c:v>
                </c:pt>
                <c:pt idx="8">
                  <c:v>4.29947410039726E-5</c:v>
                </c:pt>
                <c:pt idx="9">
                  <c:v>5.1592617094119277E-5</c:v>
                </c:pt>
                <c:pt idx="10">
                  <c:v>6.1909596751318668E-5</c:v>
                </c:pt>
                <c:pt idx="11">
                  <c:v>7.4289293219111717E-5</c:v>
                </c:pt>
                <c:pt idx="12">
                  <c:v>8.9143951144168197E-5</c:v>
                </c:pt>
                <c:pt idx="13">
                  <c:v>1.0696813273881104E-4</c:v>
                </c:pt>
                <c:pt idx="14">
                  <c:v>1.2835512354587262E-4</c:v>
                </c:pt>
                <c:pt idx="15">
                  <c:v>1.5401659398492224E-4</c:v>
                </c:pt>
                <c:pt idx="16">
                  <c:v>1.8480615670000568E-4</c:v>
                </c:pt>
                <c:pt idx="17">
                  <c:v>2.2174758285305811E-4</c:v>
                </c:pt>
                <c:pt idx="18">
                  <c:v>2.6606858612321783E-4</c:v>
                </c:pt>
                <c:pt idx="19">
                  <c:v>3.1924125485085033E-4</c:v>
                </c:pt>
                <c:pt idx="20">
                  <c:v>3.8303041439004715E-4</c:v>
                </c:pt>
                <c:pt idx="21">
                  <c:v>4.5955143739377668E-4</c:v>
                </c:pt>
                <c:pt idx="22">
                  <c:v>5.5133929354502886E-4</c:v>
                </c:pt>
                <c:pt idx="23">
                  <c:v>6.6143094592173749E-4</c:v>
                </c:pt>
                <c:pt idx="24">
                  <c:v>7.9346356161474278E-4</c:v>
                </c:pt>
                <c:pt idx="25">
                  <c:v>9.5179141054423436E-4</c:v>
                </c:pt>
                <c:pt idx="26">
                  <c:v>1.1416247767632526E-3</c:v>
                </c:pt>
                <c:pt idx="27">
                  <c:v>1.3691946941123689E-3</c:v>
                </c:pt>
                <c:pt idx="28">
                  <c:v>1.6419478284668827E-3</c:v>
                </c:pt>
                <c:pt idx="29">
                  <c:v>1.9687763360232225E-3</c:v>
                </c:pt>
                <c:pt idx="30">
                  <c:v>2.3602879881465381E-3</c:v>
                </c:pt>
                <c:pt idx="31">
                  <c:v>2.82912220085554E-3</c:v>
                </c:pt>
                <c:pt idx="32">
                  <c:v>3.3903177392724864E-3</c:v>
                </c:pt>
                <c:pt idx="33">
                  <c:v>4.0617376352205508E-3</c:v>
                </c:pt>
                <c:pt idx="34">
                  <c:v>4.8645560470672216E-3</c:v>
                </c:pt>
                <c:pt idx="35">
                  <c:v>5.8238101098800534E-3</c:v>
                </c:pt>
                <c:pt idx="36">
                  <c:v>6.9690168730186536E-3</c:v>
                </c:pt>
                <c:pt idx="37">
                  <c:v>8.3348506820881702E-3</c:v>
                </c:pt>
                <c:pt idx="38">
                  <c:v>9.9618691825823398E-3</c:v>
                </c:pt>
                <c:pt idx="39">
                  <c:v>1.1897265734632862E-2</c:v>
                </c:pt>
                <c:pt idx="40">
                  <c:v>1.4195611598047678E-2</c:v>
                </c:pt>
                <c:pt idx="41">
                  <c:v>1.6919532000731735E-2</c:v>
                </c:pt>
                <c:pt idx="42">
                  <c:v>2.0140235666800753E-2</c:v>
                </c:pt>
                <c:pt idx="43">
                  <c:v>2.3937787774978528E-2</c:v>
                </c:pt>
                <c:pt idx="44">
                  <c:v>2.8400983158314512E-2</c:v>
                </c:pt>
                <c:pt idx="45">
                  <c:v>3.3626643446878407E-2</c:v>
                </c:pt>
                <c:pt idx="46">
                  <c:v>3.9718135388642307E-2</c:v>
                </c:pt>
                <c:pt idx="47">
                  <c:v>4.6782898078074273E-2</c:v>
                </c:pt>
                <c:pt idx="48">
                  <c:v>5.4928788370908664E-2</c:v>
                </c:pt>
                <c:pt idx="49">
                  <c:v>6.4259122806692479E-2</c:v>
                </c:pt>
                <c:pt idx="50">
                  <c:v>7.4866425857078228E-2</c:v>
                </c:pt>
                <c:pt idx="51">
                  <c:v>8.6825094963629695E-2</c:v>
                </c:pt>
                <c:pt idx="52">
                  <c:v>0.10018345195739949</c:v>
                </c:pt>
                <c:pt idx="53">
                  <c:v>0.11495593141956932</c:v>
                </c:pt>
                <c:pt idx="54">
                  <c:v>0.13111639389226148</c:v>
                </c:pt>
                <c:pt idx="55">
                  <c:v>0.14859366058809653</c:v>
                </c:pt>
                <c:pt idx="56">
                  <c:v>0.16727026667449135</c:v>
                </c:pt>
                <c:pt idx="57">
                  <c:v>0.1869850837569427</c:v>
                </c:pt>
                <c:pt idx="58">
                  <c:v>0.20753990340438369</c:v>
                </c:pt>
                <c:pt idx="59">
                  <c:v>0.22870941802082043</c:v>
                </c:pt>
                <c:pt idx="60">
                  <c:v>0.25025345051444697</c:v>
                </c:pt>
                <c:pt idx="61">
                  <c:v>0.27192992990810888</c:v>
                </c:pt>
                <c:pt idx="62">
                  <c:v>0.29350707606750909</c:v>
                </c:pt>
                <c:pt idx="63">
                  <c:v>0.31477352983724038</c:v>
                </c:pt>
                <c:pt idx="64">
                  <c:v>0.33554564161893868</c:v>
                </c:pt>
                <c:pt idx="65">
                  <c:v>0.35567166666977634</c:v>
                </c:pt>
                <c:pt idx="66">
                  <c:v>0.37503307850209339</c:v>
                </c:pt>
                <c:pt idx="67">
                  <c:v>0.39354352402985149</c:v>
                </c:pt>
                <c:pt idx="68">
                  <c:v>0.4111460870495352</c:v>
                </c:pt>
                <c:pt idx="69">
                  <c:v>0.42780952726680754</c:v>
                </c:pt>
                <c:pt idx="70">
                  <c:v>0.44352406910459979</c:v>
                </c:pt>
                <c:pt idx="71">
                  <c:v>0.45829717759658067</c:v>
                </c:pt>
                <c:pt idx="72">
                  <c:v>0.47214961617085849</c:v>
                </c:pt>
                <c:pt idx="73">
                  <c:v>0.48511195649316718</c:v>
                </c:pt>
                <c:pt idx="74">
                  <c:v>0.49722161403084852</c:v>
                </c:pt>
                <c:pt idx="75">
                  <c:v>0.50852041576533713</c:v>
                </c:pt>
                <c:pt idx="76">
                  <c:v>0.51905266463830102</c:v>
                </c:pt>
                <c:pt idx="77">
                  <c:v>0.52886364304552058</c:v>
                </c:pt>
                <c:pt idx="78">
                  <c:v>0.53799848914198611</c:v>
                </c:pt>
                <c:pt idx="79">
                  <c:v>0.54650137994294945</c:v>
                </c:pt>
                <c:pt idx="80">
                  <c:v>0.55441496044568594</c:v>
                </c:pt>
                <c:pt idx="81">
                  <c:v>0.56177996563992472</c:v>
                </c:pt>
                <c:pt idx="82">
                  <c:v>0.56863499063549217</c:v>
                </c:pt>
                <c:pt idx="83">
                  <c:v>0.57501637221786761</c:v>
                </c:pt>
                <c:pt idx="84">
                  <c:v>0.58095815242558746</c:v>
                </c:pt>
                <c:pt idx="85">
                  <c:v>0.5864921010135471</c:v>
                </c:pt>
                <c:pt idx="86">
                  <c:v>0.59164777889267783</c:v>
                </c:pt>
                <c:pt idx="87">
                  <c:v>0.59645262888903972</c:v>
                </c:pt>
                <c:pt idx="88">
                  <c:v>0.60093208356075911</c:v>
                </c:pt>
                <c:pt idx="89">
                  <c:v>0.60510968248079311</c:v>
                </c:pt>
                <c:pt idx="90">
                  <c:v>0.60900719346504284</c:v>
                </c:pt>
                <c:pt idx="91">
                  <c:v>0.61264473381419826</c:v>
                </c:pt>
                <c:pt idx="92">
                  <c:v>0.61604088884309482</c:v>
                </c:pt>
                <c:pt idx="93">
                  <c:v>0.61921282587602355</c:v>
                </c:pt>
                <c:pt idx="94">
                  <c:v>0.62217640255773554</c:v>
                </c:pt>
                <c:pt idx="95">
                  <c:v>0.62494626882178295</c:v>
                </c:pt>
                <c:pt idx="96">
                  <c:v>0.6275359622129828</c:v>
                </c:pt>
                <c:pt idx="97">
                  <c:v>0.62995799651251339</c:v>
                </c:pt>
                <c:pt idx="98">
                  <c:v>0.63222394378829216</c:v>
                </c:pt>
                <c:pt idx="99">
                  <c:v>0.63434451010971671</c:v>
                </c:pt>
                <c:pt idx="100">
                  <c:v>0.63632960523975679</c:v>
                </c:pt>
                <c:pt idx="101">
                  <c:v>0.63818840666030363</c:v>
                </c:pt>
                <c:pt idx="102">
                  <c:v>0.63992941830731631</c:v>
                </c:pt>
                <c:pt idx="103">
                  <c:v>0.64156052439718914</c:v>
                </c:pt>
                <c:pt idx="104">
                  <c:v>0.64308903871976941</c:v>
                </c:pt>
                <c:pt idx="105">
                  <c:v>0.64452174976018306</c:v>
                </c:pt>
                <c:pt idx="106">
                  <c:v>0.64586496199373311</c:v>
                </c:pt>
                <c:pt idx="107">
                  <c:v>0.64712453367753142</c:v>
                </c:pt>
                <c:pt idx="108">
                  <c:v>0.64830591144060001</c:v>
                </c:pt>
                <c:pt idx="109">
                  <c:v>0.64941416195190105</c:v>
                </c:pt>
                <c:pt idx="110">
                  <c:v>0.65045400092379657</c:v>
                </c:pt>
                <c:pt idx="111">
                  <c:v>0.65142981968724967</c:v>
                </c:pt>
                <c:pt idx="112">
                  <c:v>0.65234570955494786</c:v>
                </c:pt>
                <c:pt idx="113">
                  <c:v>0.65320548416961444</c:v>
                </c:pt>
                <c:pt idx="114">
                  <c:v>0.6540127000171686</c:v>
                </c:pt>
                <c:pt idx="115">
                  <c:v>0.6547706752681135</c:v>
                </c:pt>
                <c:pt idx="116">
                  <c:v>0.655482507095561</c:v>
                </c:pt>
                <c:pt idx="117">
                  <c:v>0.6561510876045914</c:v>
                </c:pt>
                <c:pt idx="118">
                  <c:v>0.65677911849513826</c:v>
                </c:pt>
                <c:pt idx="119">
                  <c:v>0.65736912456920205</c:v>
                </c:pt>
                <c:pt idx="120">
                  <c:v>0.65792346618285913</c:v>
                </c:pt>
                <c:pt idx="121">
                  <c:v>0.65844435073415897</c:v>
                </c:pt>
                <c:pt idx="122">
                  <c:v>0.6589338432695182</c:v>
                </c:pt>
                <c:pt idx="123">
                  <c:v>0.65939387628354473</c:v>
                </c:pt>
                <c:pt idx="124">
                  <c:v>0.65982625878028933</c:v>
                </c:pt>
                <c:pt idx="125">
                  <c:v>0.6602326846576545</c:v>
                </c:pt>
                <c:pt idx="126">
                  <c:v>0.66061474047103363</c:v>
                </c:pt>
                <c:pt idx="127">
                  <c:v>0.66097391262714289</c:v>
                </c:pt>
                <c:pt idx="128">
                  <c:v>0.66131159405439432</c:v>
                </c:pt>
                <c:pt idx="129">
                  <c:v>0.66162909039199336</c:v>
                </c:pt>
                <c:pt idx="130">
                  <c:v>0.66192762573617836</c:v>
                </c:pt>
                <c:pt idx="131">
                  <c:v>0.66220834797862216</c:v>
                </c:pt>
                <c:pt idx="132">
                  <c:v>0.66247233376893855</c:v>
                </c:pt>
                <c:pt idx="133">
                  <c:v>0.6627205931304585</c:v>
                </c:pt>
                <c:pt idx="134">
                  <c:v>0.66295407375592419</c:v>
                </c:pt>
                <c:pt idx="135">
                  <c:v>0.66317366500747099</c:v>
                </c:pt>
                <c:pt idx="136">
                  <c:v>0.66338020164320433</c:v>
                </c:pt>
                <c:pt idx="137">
                  <c:v>0.6635744672908066</c:v>
                </c:pt>
                <c:pt idx="138">
                  <c:v>0.66375719768690999</c:v>
                </c:pt>
                <c:pt idx="139">
                  <c:v>0.66392908369943193</c:v>
                </c:pt>
                <c:pt idx="140">
                  <c:v>0.66409077414866646</c:v>
                </c:pt>
                <c:pt idx="141">
                  <c:v>0.66424287844164975</c:v>
                </c:pt>
                <c:pt idx="142">
                  <c:v>0.66438596903316061</c:v>
                </c:pt>
                <c:pt idx="143">
                  <c:v>0.6645205837256567</c:v>
                </c:pt>
                <c:pt idx="144">
                  <c:v>0.66464722781948415</c:v>
                </c:pt>
                <c:pt idx="145">
                  <c:v>0.66476637612381928</c:v>
                </c:pt>
                <c:pt idx="146">
                  <c:v>0.66487847483799611</c:v>
                </c:pt>
                <c:pt idx="147">
                  <c:v>0.66498394331213873</c:v>
                </c:pt>
                <c:pt idx="148">
                  <c:v>0.6650831756953447</c:v>
                </c:pt>
                <c:pt idx="149">
                  <c:v>0.66517654247905034</c:v>
                </c:pt>
                <c:pt idx="150">
                  <c:v>0.66526439194264253</c:v>
                </c:pt>
                <c:pt idx="151">
                  <c:v>0.66534705150786422</c:v>
                </c:pt>
                <c:pt idx="152">
                  <c:v>0.66542482900808364</c:v>
                </c:pt>
                <c:pt idx="153">
                  <c:v>0.66549801387806073</c:v>
                </c:pt>
                <c:pt idx="154">
                  <c:v>0.66556687826944061</c:v>
                </c:pt>
                <c:pt idx="155">
                  <c:v>0.66563167809683232</c:v>
                </c:pt>
                <c:pt idx="156">
                  <c:v>0.66569265401899158</c:v>
                </c:pt>
                <c:pt idx="157">
                  <c:v>0.66575003235930807</c:v>
                </c:pt>
                <c:pt idx="158">
                  <c:v>0.66580402596950861</c:v>
                </c:pt>
                <c:pt idx="159">
                  <c:v>0.66585483504021803</c:v>
                </c:pt>
                <c:pt idx="160">
                  <c:v>0.66590264786177056</c:v>
                </c:pt>
                <c:pt idx="161">
                  <c:v>0.66594764153843466</c:v>
                </c:pt>
                <c:pt idx="162">
                  <c:v>0.66598998265900156</c:v>
                </c:pt>
                <c:pt idx="163">
                  <c:v>0.66602982792648935</c:v>
                </c:pt>
                <c:pt idx="164">
                  <c:v>0.66606732474953223</c:v>
                </c:pt>
                <c:pt idx="165">
                  <c:v>0.66610261179785391</c:v>
                </c:pt>
                <c:pt idx="166">
                  <c:v>0.66613581952406775</c:v>
                </c:pt>
                <c:pt idx="167">
                  <c:v>0.66616707065389702</c:v>
                </c:pt>
                <c:pt idx="168">
                  <c:v>0.66619648064677517</c:v>
                </c:pt>
                <c:pt idx="169">
                  <c:v>0.66622415812865798</c:v>
                </c:pt>
                <c:pt idx="170">
                  <c:v>0.66625020529876078</c:v>
                </c:pt>
                <c:pt idx="171">
                  <c:v>0.66627471831182572</c:v>
                </c:pt>
                <c:pt idx="172">
                  <c:v>0.66629778763741998</c:v>
                </c:pt>
                <c:pt idx="173">
                  <c:v>0.66631949839767146</c:v>
                </c:pt>
                <c:pt idx="174">
                  <c:v>0.66633993068475939</c:v>
                </c:pt>
                <c:pt idx="175">
                  <c:v>0.66635915985939365</c:v>
                </c:pt>
                <c:pt idx="176">
                  <c:v>0.66637725683143934</c:v>
                </c:pt>
                <c:pt idx="177">
                  <c:v>0.66639428832377134</c:v>
                </c:pt>
                <c:pt idx="178">
                  <c:v>0.66641031712037457</c:v>
                </c:pt>
                <c:pt idx="179">
                  <c:v>0.66642540229964398</c:v>
                </c:pt>
                <c:pt idx="180">
                  <c:v>0.66643959945377851</c:v>
                </c:pt>
                <c:pt idx="181">
                  <c:v>0.66645296089510697</c:v>
                </c:pt>
                <c:pt idx="182">
                  <c:v>0.66646553585013402</c:v>
                </c:pt>
                <c:pt idx="183">
                  <c:v>0.66647737064204471</c:v>
                </c:pt>
                <c:pt idx="184">
                  <c:v>0.66648850886236066</c:v>
                </c:pt>
                <c:pt idx="185">
                  <c:v>0.66649899153239955</c:v>
                </c:pt>
                <c:pt idx="186">
                  <c:v>0.66650885725514819</c:v>
                </c:pt>
                <c:pt idx="187">
                  <c:v>0.66651814235812401</c:v>
                </c:pt>
                <c:pt idx="188">
                  <c:v>0.66652688102776347</c:v>
                </c:pt>
                <c:pt idx="189">
                  <c:v>0.66653510543584416</c:v>
                </c:pt>
                <c:pt idx="190">
                  <c:v>0.66654284585841561</c:v>
                </c:pt>
                <c:pt idx="191">
                  <c:v>0.66655013078768621</c:v>
                </c:pt>
                <c:pt idx="192">
                  <c:v>0.66655698703728583</c:v>
                </c:pt>
                <c:pt idx="193">
                  <c:v>0.66656343984129907</c:v>
                </c:pt>
                <c:pt idx="194">
                  <c:v>0.66656951294743882</c:v>
                </c:pt>
                <c:pt idx="195">
                  <c:v>0.66657522870471009</c:v>
                </c:pt>
                <c:pt idx="196">
                  <c:v>0.66658060814589071</c:v>
                </c:pt>
                <c:pt idx="197">
                  <c:v>0.66658567106513655</c:v>
                </c:pt>
                <c:pt idx="198">
                  <c:v>0.66659043609100188</c:v>
                </c:pt>
                <c:pt idx="199">
                  <c:v>0.66659492075514537</c:v>
                </c:pt>
                <c:pt idx="200">
                  <c:v>0.66659914155697897</c:v>
                </c:pt>
                <c:pt idx="201">
                  <c:v>0.66660311402449923</c:v>
                </c:pt>
                <c:pt idx="202">
                  <c:v>0.66660685277152798</c:v>
                </c:pt>
                <c:pt idx="203">
                  <c:v>0.66661037155157421</c:v>
                </c:pt>
                <c:pt idx="204">
                  <c:v>0.66661368330851811</c:v>
                </c:pt>
                <c:pt idx="205">
                  <c:v>0.66661680022430481</c:v>
                </c:pt>
                <c:pt idx="206">
                  <c:v>0.66661973376382422</c:v>
                </c:pt>
                <c:pt idx="207">
                  <c:v>0.66662249471714485</c:v>
                </c:pt>
                <c:pt idx="208">
                  <c:v>0.66662509323925656</c:v>
                </c:pt>
                <c:pt idx="209">
                  <c:v>0.66662753888747017</c:v>
                </c:pt>
                <c:pt idx="210">
                  <c:v>0.66662984065661235</c:v>
                </c:pt>
                <c:pt idx="211">
                  <c:v>0.6666320070121462</c:v>
                </c:pt>
                <c:pt idx="212">
                  <c:v>0.66663404592133924</c:v>
                </c:pt>
                <c:pt idx="213">
                  <c:v>0.66663596488259513</c:v>
                </c:pt>
                <c:pt idx="214">
                  <c:v>0.66663777095305676</c:v>
                </c:pt>
                <c:pt idx="215">
                  <c:v>0.6666394707745833</c:v>
                </c:pt>
                <c:pt idx="216">
                  <c:v>0.66664107059819644</c:v>
                </c:pt>
                <c:pt idx="217">
                  <c:v>0.6666425763070869</c:v>
                </c:pt>
                <c:pt idx="218">
                  <c:v>0.66664399343826564</c:v>
                </c:pt>
                <c:pt idx="219">
                  <c:v>0.66664532720294001</c:v>
                </c:pt>
                <c:pt idx="220">
                  <c:v>0.66664658250568964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037-4DD0-BDE2-D1FE0F95FF82}"/>
            </c:ext>
          </c:extLst>
        </c:ser>
        <c:ser>
          <c:idx val="1"/>
          <c:order val="1"/>
          <c:tx>
            <c:strRef>
              <c:f>Over_under_dominance!$H$1</c:f>
              <c:strCache>
                <c:ptCount val="1"/>
                <c:pt idx="0">
                  <c:v>q(t|s=0.2, t=0.1)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Over_under_dominance!$A$2:$A$222</c:f>
              <c:numCache>
                <c:formatCode>General</c:formatCode>
                <c:ptCount val="2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</c:numCache>
            </c:numRef>
          </c:xVal>
          <c:yVal>
            <c:numRef>
              <c:f>Over_under_dominance!$H$2:$H$222</c:f>
              <c:numCache>
                <c:formatCode>General</c:formatCode>
                <c:ptCount val="221"/>
                <c:pt idx="0">
                  <c:v>0.99999000000000005</c:v>
                </c:pt>
                <c:pt idx="1">
                  <c:v>0.99998909094710708</c:v>
                </c:pt>
                <c:pt idx="2">
                  <c:v>0.99998809926026788</c:v>
                </c:pt>
                <c:pt idx="3">
                  <c:v>0.99998701742867901</c:v>
                </c:pt>
                <c:pt idx="4">
                  <c:v>0.99998583725899759</c:v>
                </c:pt>
                <c:pt idx="5">
                  <c:v>0.99998454981334206</c:v>
                </c:pt>
                <c:pt idx="6">
                  <c:v>0.99998314534166588</c:v>
                </c:pt>
                <c:pt idx="7">
                  <c:v>0.9999816132079945</c:v>
                </c:pt>
                <c:pt idx="8">
                  <c:v>0.9999799418099703</c:v>
                </c:pt>
                <c:pt idx="9">
                  <c:v>0.99997811849109874</c:v>
                </c:pt>
                <c:pt idx="10">
                  <c:v>0.99997612944503622</c:v>
                </c:pt>
                <c:pt idx="11">
                  <c:v>0.9999739596111995</c:v>
                </c:pt>
                <c:pt idx="12">
                  <c:v>0.99997159256091106</c:v>
                </c:pt>
                <c:pt idx="13">
                  <c:v>0.99996901037322683</c:v>
                </c:pt>
                <c:pt idx="14">
                  <c:v>0.99996619349951277</c:v>
                </c:pt>
                <c:pt idx="15">
                  <c:v>0.99996312061575565</c:v>
                </c:pt>
                <c:pt idx="16">
                  <c:v>0.99995976846150092</c:v>
                </c:pt>
                <c:pt idx="17">
                  <c:v>0.99995611166421294</c:v>
                </c:pt>
                <c:pt idx="18">
                  <c:v>0.99995212254774313</c:v>
                </c:pt>
                <c:pt idx="19">
                  <c:v>0.9999477709234772</c:v>
                </c:pt>
                <c:pt idx="20">
                  <c:v>0.99994302386260314</c:v>
                </c:pt>
                <c:pt idx="21">
                  <c:v>0.99993784544780417</c:v>
                </c:pt>
                <c:pt idx="22">
                  <c:v>0.99993219650253029</c:v>
                </c:pt>
                <c:pt idx="23">
                  <c:v>0.99992603429583993</c:v>
                </c:pt>
                <c:pt idx="24">
                  <c:v>0.99991931222062391</c:v>
                </c:pt>
                <c:pt idx="25">
                  <c:v>0.99991197944283361</c:v>
                </c:pt>
                <c:pt idx="26">
                  <c:v>0.99990398051912588</c:v>
                </c:pt>
                <c:pt idx="27">
                  <c:v>0.99989525498011089</c:v>
                </c:pt>
                <c:pt idx="28">
                  <c:v>0.9998857368761449</c:v>
                </c:pt>
                <c:pt idx="29">
                  <c:v>0.99987535428234531</c:v>
                </c:pt>
                <c:pt idx="30">
                  <c:v>0.99986402875921654</c:v>
                </c:pt>
                <c:pt idx="31">
                  <c:v>0.99985167476496917</c:v>
                </c:pt>
                <c:pt idx="32">
                  <c:v>0.99983819901527637</c:v>
                </c:pt>
                <c:pt idx="33">
                  <c:v>0.9998234997858535</c:v>
                </c:pt>
                <c:pt idx="34">
                  <c:v>0.99980746615285732</c:v>
                </c:pt>
                <c:pt idx="35">
                  <c:v>0.9997899771656823</c:v>
                </c:pt>
                <c:pt idx="36">
                  <c:v>0.99977090094628351</c:v>
                </c:pt>
                <c:pt idx="37">
                  <c:v>0.99975009370867229</c:v>
                </c:pt>
                <c:pt idx="38">
                  <c:v>0.99972739869171512</c:v>
                </c:pt>
                <c:pt idx="39">
                  <c:v>0.9997026449978148</c:v>
                </c:pt>
                <c:pt idx="40">
                  <c:v>0.99967564632946426</c:v>
                </c:pt>
                <c:pt idx="41">
                  <c:v>0.9996461996150382</c:v>
                </c:pt>
                <c:pt idx="42">
                  <c:v>0.99961408351452408</c:v>
                </c:pt>
                <c:pt idx="43">
                  <c:v>0.99957905679519321</c:v>
                </c:pt>
                <c:pt idx="44">
                  <c:v>0.99954085656647518</c:v>
                </c:pt>
                <c:pt idx="45">
                  <c:v>0.99949919636252393</c:v>
                </c:pt>
                <c:pt idx="46">
                  <c:v>0.99945376406015907</c:v>
                </c:pt>
                <c:pt idx="47">
                  <c:v>0.99940421961903003</c:v>
                </c:pt>
                <c:pt idx="48">
                  <c:v>0.99935019262999036</c:v>
                </c:pt>
                <c:pt idx="49">
                  <c:v>0.99929127965679587</c:v>
                </c:pt>
                <c:pt idx="50">
                  <c:v>0.99922704135535423</c:v>
                </c:pt>
                <c:pt idx="51">
                  <c:v>0.99915699935387881</c:v>
                </c:pt>
                <c:pt idx="52">
                  <c:v>0.99908063287643978</c:v>
                </c:pt>
                <c:pt idx="53">
                  <c:v>0.99899737509158959</c:v>
                </c:pt>
                <c:pt idx="54">
                  <c:v>0.99890660916698559</c:v>
                </c:pt>
                <c:pt idx="55">
                  <c:v>0.99880766401027377</c:v>
                </c:pt>
                <c:pt idx="56">
                  <c:v>0.99869980967596705</c:v>
                </c:pt>
                <c:pt idx="57">
                  <c:v>0.99858225241769583</c:v>
                </c:pt>
                <c:pt idx="58">
                  <c:v>0.99845412936507605</c:v>
                </c:pt>
                <c:pt idx="59">
                  <c:v>0.9983145028046011</c:v>
                </c:pt>
                <c:pt idx="60">
                  <c:v>0.99816235404448217</c:v>
                </c:pt>
                <c:pt idx="61">
                  <c:v>0.99799657684433496</c:v>
                </c:pt>
                <c:pt idx="62">
                  <c:v>0.99781597039213921</c:v>
                </c:pt>
                <c:pt idx="63">
                  <c:v>0.9976192318130962</c:v>
                </c:pt>
                <c:pt idx="64">
                  <c:v>0.99740494819802861</c:v>
                </c:pt>
                <c:pt idx="65">
                  <c:v>0.99717158814295959</c:v>
                </c:pt>
                <c:pt idx="66">
                  <c:v>0.99691749279665942</c:v>
                </c:pt>
                <c:pt idx="67">
                  <c:v>0.99664086641947192</c:v>
                </c:pt>
                <c:pt idx="68">
                  <c:v>0.99633976646485956</c:v>
                </c:pt>
                <c:pt idx="69">
                  <c:v>0.99601209320509854</c:v>
                </c:pt>
                <c:pt idx="70">
                  <c:v>0.99565557893470535</c:v>
                </c:pt>
                <c:pt idx="71">
                  <c:v>0.99526777679979095</c:v>
                </c:pt>
                <c:pt idx="72">
                  <c:v>0.99484604931896037</c:v>
                </c:pt>
                <c:pt idx="73">
                  <c:v>0.99438755668194556</c:v>
                </c:pt>
                <c:pt idx="74">
                  <c:v>0.99388924493624009</c:v>
                </c:pt>
                <c:pt idx="75">
                  <c:v>0.99334783419994277</c:v>
                </c:pt>
                <c:pt idx="76">
                  <c:v>0.99275980707113531</c:v>
                </c:pt>
                <c:pt idx="77">
                  <c:v>0.99212139744069583</c:v>
                </c:pt>
                <c:pt idx="78">
                  <c:v>0.99142857995667488</c:v>
                </c:pt>
                <c:pt idx="79">
                  <c:v>0.99067706043431203</c:v>
                </c:pt>
                <c:pt idx="80">
                  <c:v>0.98986226755634776</c:v>
                </c:pt>
                <c:pt idx="81">
                  <c:v>0.98897934626316719</c:v>
                </c:pt>
                <c:pt idx="82">
                  <c:v>0.98802315329087098</c:v>
                </c:pt>
                <c:pt idx="83">
                  <c:v>0.98698825537660373</c:v>
                </c:pt>
                <c:pt idx="84">
                  <c:v>0.98586893071290882</c:v>
                </c:pt>
                <c:pt idx="85">
                  <c:v>0.98465917429448702</c:v>
                </c:pt>
                <c:pt idx="86">
                  <c:v>0.98335270785882745</c:v>
                </c:pt>
                <c:pt idx="87">
                  <c:v>0.98194299517331984</c:v>
                </c:pt>
                <c:pt idx="88">
                  <c:v>0.98042326346140352</c:v>
                </c:pt>
                <c:pt idx="89">
                  <c:v>0.97878653178397013</c:v>
                </c:pt>
                <c:pt idx="90">
                  <c:v>0.97702564719369767</c:v>
                </c:pt>
                <c:pt idx="91">
                  <c:v>0.97513332945257747</c:v>
                </c:pt>
                <c:pt idx="92">
                  <c:v>0.97310222503939015</c:v>
                </c:pt>
                <c:pt idx="93">
                  <c:v>0.97092497106679587</c:v>
                </c:pt>
                <c:pt idx="94">
                  <c:v>0.96859426956974481</c:v>
                </c:pt>
                <c:pt idx="95">
                  <c:v>0.96610297241157594</c:v>
                </c:pt>
                <c:pt idx="96">
                  <c:v>0.96344417677651473</c:v>
                </c:pt>
                <c:pt idx="97">
                  <c:v>0.96061133087482409</c:v>
                </c:pt>
                <c:pt idx="98">
                  <c:v>0.95759834908060992</c:v>
                </c:pt>
                <c:pt idx="99">
                  <c:v>0.95439973525777522</c:v>
                </c:pt>
                <c:pt idx="100">
                  <c:v>0.95101071251790248</c:v>
                </c:pt>
                <c:pt idx="101">
                  <c:v>0.94742735711225101</c:v>
                </c:pt>
                <c:pt idx="102">
                  <c:v>0.94364673361257967</c:v>
                </c:pt>
                <c:pt idx="103">
                  <c:v>0.93966702801261814</c:v>
                </c:pt>
                <c:pt idx="104">
                  <c:v>0.93548767491977813</c:v>
                </c:pt>
                <c:pt idx="105">
                  <c:v>0.9311094746449986</c:v>
                </c:pt>
                <c:pt idx="106">
                  <c:v>0.92653469577851144</c:v>
                </c:pt>
                <c:pt idx="107">
                  <c:v>0.9217671587995504</c:v>
                </c:pt>
                <c:pt idx="108">
                  <c:v>0.91681229644099105</c:v>
                </c:pt>
                <c:pt idx="109">
                  <c:v>0.91167718693732569</c:v>
                </c:pt>
                <c:pt idx="110">
                  <c:v>0.90637055693330426</c:v>
                </c:pt>
                <c:pt idx="111">
                  <c:v>0.9009027517102689</c:v>
                </c:pt>
                <c:pt idx="112">
                  <c:v>0.89528567146744908</c:v>
                </c:pt>
                <c:pt idx="113">
                  <c:v>0.8895326736268423</c:v>
                </c:pt>
                <c:pt idx="114">
                  <c:v>0.88365844244659708</c:v>
                </c:pt>
                <c:pt idx="115">
                  <c:v>0.87767882855078472</c:v>
                </c:pt>
                <c:pt idx="116">
                  <c:v>0.87161066222919747</c:v>
                </c:pt>
                <c:pt idx="117">
                  <c:v>0.86547154544742444</c:v>
                </c:pt>
                <c:pt idx="118">
                  <c:v>0.85927962836278049</c:v>
                </c:pt>
                <c:pt idx="119">
                  <c:v>0.85305337671031367</c:v>
                </c:pt>
                <c:pt idx="120">
                  <c:v>0.84681133667177344</c:v>
                </c:pt>
                <c:pt idx="121">
                  <c:v>0.84057190376064195</c:v>
                </c:pt>
                <c:pt idx="122">
                  <c:v>0.83435310186468592</c:v>
                </c:pt>
                <c:pt idx="123">
                  <c:v>0.82817237792294485</c:v>
                </c:pt>
                <c:pt idx="124">
                  <c:v>0.82204641683319579</c:v>
                </c:pt>
                <c:pt idx="125">
                  <c:v>0.81599098015661831</c:v>
                </c:pt>
                <c:pt idx="126">
                  <c:v>0.81002077108092119</c:v>
                </c:pt>
                <c:pt idx="127">
                  <c:v>0.80414932699175679</c:v>
                </c:pt>
                <c:pt idx="128">
                  <c:v>0.79838893994723881</c:v>
                </c:pt>
                <c:pt idx="129">
                  <c:v>0.79275060440242873</c:v>
                </c:pt>
                <c:pt idx="130">
                  <c:v>0.78724399072624829</c:v>
                </c:pt>
                <c:pt idx="131">
                  <c:v>0.78187744241415214</c:v>
                </c:pt>
                <c:pt idx="132">
                  <c:v>0.77665799443386307</c:v>
                </c:pt>
                <c:pt idx="133">
                  <c:v>0.77159140984432439</c:v>
                </c:pt>
                <c:pt idx="134">
                  <c:v>0.76668223168612248</c:v>
                </c:pt>
                <c:pt idx="135">
                  <c:v>0.76193384713475054</c:v>
                </c:pt>
                <c:pt idx="136">
                  <c:v>0.7573485610121713</c:v>
                </c:pt>
                <c:pt idx="137">
                  <c:v>0.75292767594179366</c:v>
                </c:pt>
                <c:pt idx="138">
                  <c:v>0.74867157668239981</c:v>
                </c:pt>
                <c:pt idx="139">
                  <c:v>0.74457981646503435</c:v>
                </c:pt>
                <c:pt idx="140">
                  <c:v>0.74065120346368696</c:v>
                </c:pt>
                <c:pt idx="141">
                  <c:v>0.73688388583953657</c:v>
                </c:pt>
                <c:pt idx="142">
                  <c:v>0.73327543409696849</c:v>
                </c:pt>
                <c:pt idx="143">
                  <c:v>0.72982291976832447</c:v>
                </c:pt>
                <c:pt idx="144">
                  <c:v>0.72652298969728024</c:v>
                </c:pt>
                <c:pt idx="145">
                  <c:v>0.72337193541437195</c:v>
                </c:pt>
                <c:pt idx="146">
                  <c:v>0.72036575729112573</c:v>
                </c:pt>
                <c:pt idx="147">
                  <c:v>0.71750022332175045</c:v>
                </c:pt>
                <c:pt idx="148">
                  <c:v>0.71477092251487206</c:v>
                </c:pt>
                <c:pt idx="149">
                  <c:v>0.71217331298457709</c:v>
                </c:pt>
                <c:pt idx="150">
                  <c:v>0.70970276491281292</c:v>
                </c:pt>
                <c:pt idx="151">
                  <c:v>0.70735459861692396</c:v>
                </c:pt>
                <c:pt idx="152">
                  <c:v>0.70512411799976848</c:v>
                </c:pt>
                <c:pt idx="153">
                  <c:v>0.70300663968834065</c:v>
                </c:pt>
                <c:pt idx="154">
                  <c:v>0.70099751818279854</c:v>
                </c:pt>
                <c:pt idx="155">
                  <c:v>0.69909216734370005</c:v>
                </c:pt>
                <c:pt idx="156">
                  <c:v>0.697286078543219</c:v>
                </c:pt>
                <c:pt idx="157">
                  <c:v>0.69557483579801571</c:v>
                </c:pt>
                <c:pt idx="158">
                  <c:v>0.69395412818884572</c:v>
                </c:pt>
                <c:pt idx="159">
                  <c:v>0.6924197598562325</c:v>
                </c:pt>
                <c:pt idx="160">
                  <c:v>0.69096765784368197</c:v>
                </c:pt>
                <c:pt idx="161">
                  <c:v>0.6895938780408587</c:v>
                </c:pt>
                <c:pt idx="162">
                  <c:v>0.68829460945955556</c:v>
                </c:pt>
                <c:pt idx="163">
                  <c:v>0.68706617705571837</c:v>
                </c:pt>
                <c:pt idx="164">
                  <c:v>0.68590504329162572</c:v>
                </c:pt>
                <c:pt idx="165">
                  <c:v>0.68480780861387303</c:v>
                </c:pt>
                <c:pt idx="166">
                  <c:v>0.68377121100527438</c:v>
                </c:pt>
                <c:pt idx="167">
                  <c:v>0.68279212475230699</c:v>
                </c:pt>
                <c:pt idx="168">
                  <c:v>0.6818675585543631</c:v>
                </c:pt>
                <c:pt idx="169">
                  <c:v>0.68099465308687546</c:v>
                </c:pt>
                <c:pt idx="170">
                  <c:v>0.68017067811734522</c:v>
                </c:pt>
                <c:pt idx="171">
                  <c:v>0.67939302926140255</c:v>
                </c:pt>
                <c:pt idx="172">
                  <c:v>0.67865922445522753</c:v>
                </c:pt>
                <c:pt idx="173">
                  <c:v>0.677966900210898</c:v>
                </c:pt>
                <c:pt idx="174">
                  <c:v>0.67731380771244909</c:v>
                </c:pt>
                <c:pt idx="175">
                  <c:v>0.67669780880256103</c:v>
                </c:pt>
                <c:pt idx="176">
                  <c:v>0.67611687190276648</c:v>
                </c:pt>
                <c:pt idx="177">
                  <c:v>0.67556906790381899</c:v>
                </c:pt>
                <c:pt idx="178">
                  <c:v>0.67505256605732433</c:v>
                </c:pt>
                <c:pt idx="179">
                  <c:v>0.67456562989483937</c:v>
                </c:pt>
                <c:pt idx="180">
                  <c:v>0.6741066131963297</c:v>
                </c:pt>
                <c:pt idx="181">
                  <c:v>0.67367395602608915</c:v>
                </c:pt>
                <c:pt idx="182">
                  <c:v>0.67326618085091128</c:v>
                </c:pt>
                <c:pt idx="183">
                  <c:v>0.67288188875240784</c:v>
                </c:pt>
                <c:pt idx="184">
                  <c:v>0.67251975574285738</c:v>
                </c:pt>
                <c:pt idx="185">
                  <c:v>0.67217852919178767</c:v>
                </c:pt>
                <c:pt idx="186">
                  <c:v>0.67185702436861727</c:v>
                </c:pt>
                <c:pt idx="187">
                  <c:v>0.67155412110506729</c:v>
                </c:pt>
                <c:pt idx="188">
                  <c:v>0.67126876057967177</c:v>
                </c:pt>
                <c:pt idx="189">
                  <c:v>0.67099994222554227</c:v>
                </c:pt>
                <c:pt idx="190">
                  <c:v>0.67074672076154851</c:v>
                </c:pt>
                <c:pt idx="191">
                  <c:v>0.67050820334624128</c:v>
                </c:pt>
                <c:pt idx="192">
                  <c:v>0.67028354685314995</c:v>
                </c:pt>
                <c:pt idx="193">
                  <c:v>0.67007195526551189</c:v>
                </c:pt>
                <c:pt idx="194">
                  <c:v>0.66987267718802479</c:v>
                </c:pt>
                <c:pt idx="195">
                  <c:v>0.66968500347283477</c:v>
                </c:pt>
                <c:pt idx="196">
                  <c:v>0.66950826495667792</c:v>
                </c:pt>
                <c:pt idx="197">
                  <c:v>0.66934183030586425</c:v>
                </c:pt>
                <c:pt idx="198">
                  <c:v>0.66918510396562525</c:v>
                </c:pt>
                <c:pt idx="199">
                  <c:v>0.66903752421022555</c:v>
                </c:pt>
                <c:pt idx="200">
                  <c:v>0.66889856129016623</c:v>
                </c:pt>
                <c:pt idx="201">
                  <c:v>0.66876771567276749</c:v>
                </c:pt>
                <c:pt idx="202">
                  <c:v>0.66864451637241096</c:v>
                </c:pt>
                <c:pt idx="203">
                  <c:v>0.66852851936673874</c:v>
                </c:pt>
                <c:pt idx="204">
                  <c:v>0.66841930609514866</c:v>
                </c:pt>
                <c:pt idx="205">
                  <c:v>0.66831648203597938</c:v>
                </c:pt>
                <c:pt idx="206">
                  <c:v>0.66821967535885329</c:v>
                </c:pt>
                <c:pt idx="207">
                  <c:v>0.66812853564872721</c:v>
                </c:pt>
                <c:pt idx="208">
                  <c:v>0.66804273269829406</c:v>
                </c:pt>
                <c:pt idx="209">
                  <c:v>0.66796195536547787</c:v>
                </c:pt>
                <c:pt idx="210">
                  <c:v>0.66788591049287038</c:v>
                </c:pt>
                <c:pt idx="211">
                  <c:v>0.66781432188606438</c:v>
                </c:pt>
                <c:pt idx="212">
                  <c:v>0.66774692934795143</c:v>
                </c:pt>
                <c:pt idx="213">
                  <c:v>0.66768348776616282</c:v>
                </c:pt>
                <c:pt idx="214">
                  <c:v>0.66762376625094444</c:v>
                </c:pt>
                <c:pt idx="215">
                  <c:v>0.66756754732086998</c:v>
                </c:pt>
                <c:pt idx="216">
                  <c:v>0.66751462613390466</c:v>
                </c:pt>
                <c:pt idx="217">
                  <c:v>0.66746480976144396</c:v>
                </c:pt>
                <c:pt idx="218">
                  <c:v>0.66741791650305515</c:v>
                </c:pt>
                <c:pt idx="219">
                  <c:v>0.66737377523975661</c:v>
                </c:pt>
                <c:pt idx="220">
                  <c:v>0.66733222482376986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037-4DD0-BDE2-D1FE0F95F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910792"/>
        <c:axId val="527911120"/>
      </c:scatterChart>
      <c:valAx>
        <c:axId val="527910792"/>
        <c:scaling>
          <c:orientation val="minMax"/>
          <c:max val="22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(generations)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1120"/>
        <c:crosses val="autoZero"/>
        <c:crossBetween val="midCat"/>
      </c:valAx>
      <c:valAx>
        <c:axId val="52791112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0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Over_under_dominance!$J$1</c:f>
              <c:strCache>
                <c:ptCount val="1"/>
                <c:pt idx="0">
                  <c:v>q(t|s=0.2, t=0.1)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Over_under_dominance!$A$2:$A$222</c:f>
              <c:numCache>
                <c:formatCode>General</c:formatCode>
                <c:ptCount val="2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</c:numCache>
            </c:numRef>
          </c:xVal>
          <c:yVal>
            <c:numRef>
              <c:f>Over_under_dominance!$J$2:$J$222</c:f>
              <c:numCache>
                <c:formatCode>General</c:formatCode>
                <c:ptCount val="221"/>
                <c:pt idx="0">
                  <c:v>1.0000000000000001E-5</c:v>
                </c:pt>
                <c:pt idx="1">
                  <c:v>1.1999952000431999E-5</c:v>
                </c:pt>
                <c:pt idx="2">
                  <c:v>1.4399873281817835E-5</c:v>
                </c:pt>
                <c:pt idx="3">
                  <c:v>1.7279748408423046E-5</c:v>
                </c:pt>
                <c:pt idx="4">
                  <c:v>2.0735554769278131E-5</c:v>
                </c:pt>
                <c:pt idx="5">
                  <c:v>2.4882459344634053E-5</c:v>
                </c:pt>
                <c:pt idx="6">
                  <c:v>2.985865403456014E-5</c:v>
                </c:pt>
                <c:pt idx="7">
                  <c:v>3.5829956914145902E-5</c:v>
                </c:pt>
                <c:pt idx="8">
                  <c:v>4.299533209965579E-5</c:v>
                </c:pt>
                <c:pt idx="9">
                  <c:v>5.1593511226602337E-5</c:v>
                </c:pt>
                <c:pt idx="10">
                  <c:v>6.1910935823857841E-5</c:v>
                </c:pt>
                <c:pt idx="11">
                  <c:v>7.4291283268432295E-5</c:v>
                </c:pt>
                <c:pt idx="12">
                  <c:v>8.9146890885753247E-5</c:v>
                </c:pt>
                <c:pt idx="13">
                  <c:v>1.0697245472822974E-4</c:v>
                </c:pt>
                <c:pt idx="14">
                  <c:v>1.2836145351173659E-4</c:v>
                </c:pt>
                <c:pt idx="15">
                  <c:v>1.5402583632955841E-4</c:v>
                </c:pt>
                <c:pt idx="16">
                  <c:v>1.8481961767392776E-4</c:v>
                </c:pt>
                <c:pt idx="17">
                  <c:v>2.2176714795595152E-4</c:v>
                </c:pt>
                <c:pt idx="18">
                  <c:v>2.6609697553756935E-4</c:v>
                </c:pt>
                <c:pt idx="19">
                  <c:v>3.1928239113515784E-4</c:v>
                </c:pt>
                <c:pt idx="20">
                  <c:v>3.8308995162241323E-4</c:v>
                </c:pt>
                <c:pt idx="21">
                  <c:v>4.5963752243149156E-4</c:v>
                </c:pt>
                <c:pt idx="22">
                  <c:v>5.5146366086265017E-4</c:v>
                </c:pt>
                <c:pt idx="23">
                  <c:v>6.6161049161843138E-4</c:v>
                </c:pt>
                <c:pt idx="24">
                  <c:v>7.9372260534785655E-4</c:v>
                </c:pt>
                <c:pt idx="25">
                  <c:v>9.5216494445319515E-4</c:v>
                </c:pt>
                <c:pt idx="26">
                  <c:v>1.1421631293679307E-3</c:v>
                </c:pt>
                <c:pt idx="27">
                  <c:v>1.369970220886928E-3</c:v>
                </c:pt>
                <c:pt idx="28">
                  <c:v>1.6430645020355395E-3</c:v>
                </c:pt>
                <c:pt idx="29">
                  <c:v>1.9703834794559212E-3</c:v>
                </c:pt>
                <c:pt idx="30">
                  <c:v>2.3625999187245469E-3</c:v>
                </c:pt>
                <c:pt idx="31">
                  <c:v>2.8324462895941605E-3</c:v>
                </c:pt>
                <c:pt idx="32">
                  <c:v>3.395094426069124E-3</c:v>
                </c:pt>
                <c:pt idx="33">
                  <c:v>4.0685973818385028E-3</c:v>
                </c:pt>
                <c:pt idx="34">
                  <c:v>4.8744002070997541E-3</c:v>
                </c:pt>
                <c:pt idx="35">
                  <c:v>5.8379254360995461E-3</c:v>
                </c:pt>
                <c:pt idx="36">
                  <c:v>6.9892371058477053E-3</c:v>
                </c:pt>
                <c:pt idx="37">
                  <c:v>8.3637836534166746E-3</c:v>
                </c:pt>
                <c:pt idx="38">
                  <c:v>1.0003214446239134E-2</c:v>
                </c:pt>
                <c:pt idx="39">
                  <c:v>1.1956256216404219E-2</c:v>
                </c:pt>
                <c:pt idx="40">
                  <c:v>1.427962338565953E-2</c:v>
                </c:pt>
                <c:pt idx="41">
                  <c:v>1.7038919196356424E-2</c:v>
                </c:pt>
                <c:pt idx="42">
                  <c:v>2.0309461792222133E-2</c:v>
                </c:pt>
                <c:pt idx="43">
                  <c:v>2.4176940365040162E-2</c:v>
                </c:pt>
                <c:pt idx="44">
                  <c:v>2.8737771469220103E-2</c:v>
                </c:pt>
                <c:pt idx="45">
                  <c:v>3.4098986406030957E-2</c:v>
                </c:pt>
                <c:pt idx="46">
                  <c:v>4.0377441456614559E-2</c:v>
                </c:pt>
                <c:pt idx="47">
                  <c:v>4.7698111473119024E-2</c:v>
                </c:pt>
                <c:pt idx="48">
                  <c:v>5.6191216050635838E-2</c:v>
                </c:pt>
                <c:pt idx="49">
                  <c:v>6.5987952706550335E-2</c:v>
                </c:pt>
                <c:pt idx="50">
                  <c:v>7.7214692345357785E-2</c:v>
                </c:pt>
                <c:pt idx="51">
                  <c:v>8.9985646064780572E-2</c:v>
                </c:pt>
                <c:pt idx="52">
                  <c:v>0.10439424652882132</c:v>
                </c:pt>
                <c:pt idx="53">
                  <c:v>0.12050378882249677</c:v>
                </c:pt>
                <c:pt idx="54">
                  <c:v>0.13833820191815652</c:v>
                </c:pt>
                <c:pt idx="55">
                  <c:v>0.15787409662150681</c:v>
                </c:pt>
                <c:pt idx="56">
                  <c:v>0.17903536129317493</c:v>
                </c:pt>
                <c:pt idx="57">
                  <c:v>0.20169146197911056</c:v>
                </c:pt>
                <c:pt idx="58">
                  <c:v>0.2256602060530557</c:v>
                </c:pt>
                <c:pt idx="59">
                  <c:v>0.25071508905900708</c:v>
                </c:pt>
                <c:pt idx="60">
                  <c:v>0.27659659567694239</c:v>
                </c:pt>
                <c:pt idx="61">
                  <c:v>0.30302615762416379</c:v>
                </c:pt>
                <c:pt idx="62">
                  <c:v>0.32972106390790001</c:v>
                </c:pt>
                <c:pt idx="63">
                  <c:v>0.35640857263699882</c:v>
                </c:pt>
                <c:pt idx="64">
                  <c:v>0.3828377735741551</c:v>
                </c:pt>
                <c:pt idx="65">
                  <c:v>0.40878828142280604</c:v>
                </c:pt>
                <c:pt idx="66">
                  <c:v>0.43407543995066639</c:v>
                </c:pt>
                <c:pt idx="67">
                  <c:v>0.45855224074930984</c:v>
                </c:pt>
                <c:pt idx="68">
                  <c:v>0.48210851906530638</c:v>
                </c:pt>
                <c:pt idx="69">
                  <c:v>0.50466816034921402</c:v>
                </c:pt>
                <c:pt idx="70">
                  <c:v>0.52618506301319812</c:v>
                </c:pt>
                <c:pt idx="71">
                  <c:v>0.54663850801874048</c:v>
                </c:pt>
                <c:pt idx="72">
                  <c:v>0.56602843882291898</c:v>
                </c:pt>
                <c:pt idx="73">
                  <c:v>0.58437099868324094</c:v>
                </c:pt>
                <c:pt idx="74">
                  <c:v>0.60169453307273335</c:v>
                </c:pt>
                <c:pt idx="75">
                  <c:v>0.61803615529577838</c:v>
                </c:pt>
                <c:pt idx="76">
                  <c:v>0.63343889545409893</c:v>
                </c:pt>
                <c:pt idx="77">
                  <c:v>0.64794940304371407</c:v>
                </c:pt>
                <c:pt idx="78">
                  <c:v>0.66161614563365678</c:v>
                </c:pt>
                <c:pt idx="79">
                  <c:v>0.67448803400674573</c:v>
                </c:pt>
                <c:pt idx="80">
                  <c:v>0.68661340239996627</c:v>
                </c:pt>
                <c:pt idx="81">
                  <c:v>0.69803927686599465</c:v>
                </c:pt>
                <c:pt idx="82">
                  <c:v>0.70881087230091611</c:v>
                </c:pt>
                <c:pt idx="83">
                  <c:v>0.71897126737520367</c:v>
                </c:pt>
                <c:pt idx="84">
                  <c:v>0.72856121526411666</c:v>
                </c:pt>
                <c:pt idx="85">
                  <c:v>0.73761905603953681</c:v>
                </c:pt>
                <c:pt idx="86">
                  <c:v>0.74618070355424493</c:v>
                </c:pt>
                <c:pt idx="87">
                  <c:v>0.75427968553825631</c:v>
                </c:pt>
                <c:pt idx="88">
                  <c:v>0.76194722047703212</c:v>
                </c:pt>
                <c:pt idx="89">
                  <c:v>0.76921231875842055</c:v>
                </c:pt>
                <c:pt idx="90">
                  <c:v>0.77610189868907942</c:v>
                </c:pt>
                <c:pt idx="91">
                  <c:v>0.78264091042420991</c:v>
                </c:pt>
                <c:pt idx="92">
                  <c:v>0.78885246274944321</c:v>
                </c:pt>
                <c:pt idx="93">
                  <c:v>0.79475794910842157</c:v>
                </c:pt>
                <c:pt idx="94">
                  <c:v>0.80037717037528466</c:v>
                </c:pt>
                <c:pt idx="95">
                  <c:v>0.80572845270326565</c:v>
                </c:pt>
                <c:pt idx="96">
                  <c:v>0.81082875940000154</c:v>
                </c:pt>
                <c:pt idx="97">
                  <c:v>0.81569379623575955</c:v>
                </c:pt>
                <c:pt idx="98">
                  <c:v>0.82033810992111522</c:v>
                </c:pt>
                <c:pt idx="99">
                  <c:v>0.82477517972586289</c:v>
                </c:pt>
                <c:pt idx="100">
                  <c:v>0.8290175023745231</c:v>
                </c:pt>
                <c:pt idx="101">
                  <c:v>0.83307667046382783</c:v>
                </c:pt>
                <c:pt idx="102">
                  <c:v>0.83696344471787576</c:v>
                </c:pt>
                <c:pt idx="103">
                  <c:v>0.84068782043784962</c:v>
                </c:pt>
                <c:pt idx="104">
                  <c:v>0.84425908852330023</c:v>
                </c:pt>
                <c:pt idx="105">
                  <c:v>0.84768589144709516</c:v>
                </c:pt>
                <c:pt idx="106">
                  <c:v>0.85097627456074221</c:v>
                </c:pt>
                <c:pt idx="107">
                  <c:v>0.85413773309432617</c:v>
                </c:pt>
                <c:pt idx="108">
                  <c:v>0.85717725519824084</c:v>
                </c:pt>
                <c:pt idx="109">
                  <c:v>0.86010136135409609</c:v>
                </c:pt>
                <c:pt idx="110">
                  <c:v>0.86291614046095799</c:v>
                </c:pt>
                <c:pt idx="111">
                  <c:v>0.86562728288139246</c:v>
                </c:pt>
                <c:pt idx="112">
                  <c:v>0.86824011071028584</c:v>
                </c:pt>
                <c:pt idx="113">
                  <c:v>0.87075960550856468</c:v>
                </c:pt>
                <c:pt idx="114">
                  <c:v>0.87319043372402672</c:v>
                </c:pt>
                <c:pt idx="115">
                  <c:v>0.87553697000269859</c:v>
                </c:pt>
                <c:pt idx="116">
                  <c:v>0.87780331857655824</c:v>
                </c:pt>
                <c:pt idx="117">
                  <c:v>0.87999333289712833</c:v>
                </c:pt>
                <c:pt idx="118">
                  <c:v>0.88211063366936338</c:v>
                </c:pt>
                <c:pt idx="119">
                  <c:v>0.88415862542637913</c:v>
                </c:pt>
                <c:pt idx="120">
                  <c:v>0.88614051177285835</c:v>
                </c:pt>
                <c:pt idx="121">
                  <c:v>0.88805930941334665</c:v>
                </c:pt>
                <c:pt idx="122">
                  <c:v>0.88991786107105542</c:v>
                </c:pt>
                <c:pt idx="123">
                  <c:v>0.89171884739314522</c:v>
                </c:pt>
                <c:pt idx="124">
                  <c:v>0.89346479792969558</c:v>
                </c:pt>
                <c:pt idx="125">
                  <c:v>0.89515810126560713</c:v>
                </c:pt>
                <c:pt idx="126">
                  <c:v>0.89680101437746229</c:v>
                </c:pt>
                <c:pt idx="127">
                  <c:v>0.89839567128082287</c:v>
                </c:pt>
                <c:pt idx="128">
                  <c:v>0.8999440910275105</c:v>
                </c:pt>
                <c:pt idx="129">
                  <c:v>0.90144818510704139</c:v>
                </c:pt>
                <c:pt idx="130">
                  <c:v>0.90290976430151648</c:v>
                </c:pt>
                <c:pt idx="131">
                  <c:v>0.90433054503885868</c:v>
                </c:pt>
                <c:pt idx="132">
                  <c:v>0.90571215528529259</c:v>
                </c:pt>
                <c:pt idx="133">
                  <c:v>0.90705614001434276</c:v>
                </c:pt>
                <c:pt idx="134">
                  <c:v>0.90836396628634419</c:v>
                </c:pt>
                <c:pt idx="135">
                  <c:v>0.90963702796948653</c:v>
                </c:pt>
                <c:pt idx="136">
                  <c:v>0.91087665013071539</c:v>
                </c:pt>
                <c:pt idx="137">
                  <c:v>0.9120840931223666</c:v>
                </c:pt>
                <c:pt idx="138">
                  <c:v>0.91326055638819148</c:v>
                </c:pt>
                <c:pt idx="139">
                  <c:v>0.91440718201041093</c:v>
                </c:pt>
                <c:pt idx="140">
                  <c:v>0.91552505801760797</c:v>
                </c:pt>
                <c:pt idx="141">
                  <c:v>0.91661522147160102</c:v>
                </c:pt>
                <c:pt idx="142">
                  <c:v>0.91767866134992704</c:v>
                </c:pt>
                <c:pt idx="143">
                  <c:v>0.91871632123918567</c:v>
                </c:pt>
                <c:pt idx="144">
                  <c:v>0.91972910185324142</c:v>
                </c:pt>
                <c:pt idx="145">
                  <c:v>0.92071786338913697</c:v>
                </c:pt>
                <c:pt idx="146">
                  <c:v>0.92168342773253031</c:v>
                </c:pt>
                <c:pt idx="147">
                  <c:v>0.9226265805235172</c:v>
                </c:pt>
                <c:pt idx="148">
                  <c:v>0.92354807309283404</c:v>
                </c:pt>
                <c:pt idx="149">
                  <c:v>0.9244486242776434</c:v>
                </c:pt>
                <c:pt idx="150">
                  <c:v>0.92532892212538154</c:v>
                </c:pt>
                <c:pt idx="151">
                  <c:v>0.92618962549348482</c:v>
                </c:pt>
                <c:pt idx="152">
                  <c:v>0.927031365552207</c:v>
                </c:pt>
                <c:pt idx="153">
                  <c:v>0.92785474719718442</c:v>
                </c:pt>
                <c:pt idx="154">
                  <c:v>0.92866035037789874</c:v>
                </c:pt>
                <c:pt idx="155">
                  <c:v>0.92944873134772132</c:v>
                </c:pt>
                <c:pt idx="156">
                  <c:v>0.93022042384079573</c:v>
                </c:pt>
                <c:pt idx="157">
                  <c:v>0.93097594018062346</c:v>
                </c:pt>
                <c:pt idx="158">
                  <c:v>0.9317157723248578</c:v>
                </c:pt>
                <c:pt idx="159">
                  <c:v>0.93244039285047997</c:v>
                </c:pt>
                <c:pt idx="160">
                  <c:v>0.93315025588322731</c:v>
                </c:pt>
                <c:pt idx="161">
                  <c:v>0.933845797974863</c:v>
                </c:pt>
                <c:pt idx="162">
                  <c:v>0.9345274389316206</c:v>
                </c:pt>
                <c:pt idx="163">
                  <c:v>0.93519558259691715</c:v>
                </c:pt>
                <c:pt idx="164">
                  <c:v>0.93585061759121091</c:v>
                </c:pt>
                <c:pt idx="165">
                  <c:v>0.93649291801167833</c:v>
                </c:pt>
                <c:pt idx="166">
                  <c:v>0.93712284409419755</c:v>
                </c:pt>
                <c:pt idx="167">
                  <c:v>0.93774074283995401</c:v>
                </c:pt>
                <c:pt idx="168">
                  <c:v>0.93834694860882506</c:v>
                </c:pt>
                <c:pt idx="169">
                  <c:v>0.93894178368155368</c:v>
                </c:pt>
                <c:pt idx="170">
                  <c:v>0.93952555879258415</c:v>
                </c:pt>
                <c:pt idx="171">
                  <c:v>0.94009857363530935</c:v>
                </c:pt>
                <c:pt idx="172">
                  <c:v>0.94066111734135882</c:v>
                </c:pt>
                <c:pt idx="173">
                  <c:v>0.94121346893545355</c:v>
                </c:pt>
                <c:pt idx="174">
                  <c:v>0.941755897767249</c:v>
                </c:pt>
                <c:pt idx="175">
                  <c:v>0.94228866392149802</c:v>
                </c:pt>
                <c:pt idx="176">
                  <c:v>0.94281201860777741</c:v>
                </c:pt>
                <c:pt idx="177">
                  <c:v>0.94332620453094296</c:v>
                </c:pt>
                <c:pt idx="178">
                  <c:v>0.94383145624340259</c:v>
                </c:pt>
                <c:pt idx="179">
                  <c:v>0.94432800048022913</c:v>
                </c:pt>
                <c:pt idx="180">
                  <c:v>0.94481605647806832</c:v>
                </c:pt>
                <c:pt idx="181">
                  <c:v>0.9452958362787397</c:v>
                </c:pt>
                <c:pt idx="182">
                  <c:v>0.94576754501837146</c:v>
                </c:pt>
                <c:pt idx="183">
                  <c:v>0.94623138120285843</c:v>
                </c:pt>
                <c:pt idx="184">
                  <c:v>0.94668753697038366</c:v>
                </c:pt>
                <c:pt idx="185">
                  <c:v>0.94713619834170082</c:v>
                </c:pt>
                <c:pt idx="186">
                  <c:v>0.94757754545882944</c:v>
                </c:pt>
                <c:pt idx="187">
                  <c:v>0.94801175281277961</c:v>
                </c:pt>
                <c:pt idx="188">
                  <c:v>0.94843898946088256</c:v>
                </c:pt>
                <c:pt idx="189">
                  <c:v>0.94885941923427186</c:v>
                </c:pt>
                <c:pt idx="190">
                  <c:v>0.94927320093602674</c:v>
                </c:pt>
                <c:pt idx="191">
                  <c:v>0.94968048853045972</c:v>
                </c:pt>
                <c:pt idx="192">
                  <c:v>0.95008143132400202</c:v>
                </c:pt>
                <c:pt idx="193">
                  <c:v>0.95047617413811558</c:v>
                </c:pt>
                <c:pt idx="194">
                  <c:v>0.95086485747463356</c:v>
                </c:pt>
                <c:pt idx="195">
                  <c:v>0.95124761767391153</c:v>
                </c:pt>
                <c:pt idx="196">
                  <c:v>0.95162458706614617</c:v>
                </c:pt>
                <c:pt idx="197">
                  <c:v>0.95199589411620256</c:v>
                </c:pt>
                <c:pt idx="198">
                  <c:v>0.95236166356226748</c:v>
                </c:pt>
                <c:pt idx="199">
                  <c:v>0.95272201654863298</c:v>
                </c:pt>
                <c:pt idx="200">
                  <c:v>0.95307707075289394</c:v>
                </c:pt>
                <c:pt idx="201">
                  <c:v>0.95342694050783106</c:v>
                </c:pt>
                <c:pt idx="202">
                  <c:v>0.95377173691823303</c:v>
                </c:pt>
                <c:pt idx="203">
                  <c:v>0.95411156797290031</c:v>
                </c:pt>
                <c:pt idx="204">
                  <c:v>0.95444653865205797</c:v>
                </c:pt>
                <c:pt idx="205">
                  <c:v>0.95477675103039528</c:v>
                </c:pt>
                <c:pt idx="206">
                  <c:v>0.95510230437593469</c:v>
                </c:pt>
                <c:pt idx="207">
                  <c:v>0.95542329524492642</c:v>
                </c:pt>
                <c:pt idx="208">
                  <c:v>0.95573981757295068</c:v>
                </c:pt>
                <c:pt idx="209">
                  <c:v>0.95605196276240245</c:v>
                </c:pt>
                <c:pt idx="210">
                  <c:v>0.95635981976652429</c:v>
                </c:pt>
                <c:pt idx="211">
                  <c:v>0.95666347517014327</c:v>
                </c:pt>
                <c:pt idx="212">
                  <c:v>0.95696301326726108</c:v>
                </c:pt>
                <c:pt idx="213">
                  <c:v>0.95725851613563828</c:v>
                </c:pt>
                <c:pt idx="214">
                  <c:v>0.95755006370850659</c:v>
                </c:pt>
                <c:pt idx="215">
                  <c:v>0.95783773384353688</c:v>
                </c:pt>
                <c:pt idx="216">
                  <c:v>0.95812160238918287</c:v>
                </c:pt>
                <c:pt idx="217">
                  <c:v>0.95840174324851668</c:v>
                </c:pt>
                <c:pt idx="218">
                  <c:v>0.9586782284406643</c:v>
                </c:pt>
                <c:pt idx="219">
                  <c:v>0.95895112815994521</c:v>
                </c:pt>
                <c:pt idx="220">
                  <c:v>0.95922051083281523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07A-489A-BF20-E4E4AB5195FC}"/>
            </c:ext>
          </c:extLst>
        </c:ser>
        <c:ser>
          <c:idx val="1"/>
          <c:order val="1"/>
          <c:tx>
            <c:strRef>
              <c:f>Over_under_dominance!$L$1</c:f>
              <c:strCache>
                <c:ptCount val="1"/>
                <c:pt idx="0">
                  <c:v>q(t|s=0.2, t=0.1)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Over_under_dominance!$A$2:$A$222</c:f>
              <c:numCache>
                <c:formatCode>General</c:formatCode>
                <c:ptCount val="2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</c:numCache>
            </c:numRef>
          </c:xVal>
          <c:yVal>
            <c:numRef>
              <c:f>Over_under_dominance!$L$2:$L$222</c:f>
              <c:numCache>
                <c:formatCode>General</c:formatCode>
                <c:ptCount val="221"/>
                <c:pt idx="0">
                  <c:v>0.99999000000000005</c:v>
                </c:pt>
                <c:pt idx="1">
                  <c:v>0.99999000001666649</c:v>
                </c:pt>
                <c:pt idx="2">
                  <c:v>0.99999000003333294</c:v>
                </c:pt>
                <c:pt idx="3">
                  <c:v>0.99999000004999927</c:v>
                </c:pt>
                <c:pt idx="4">
                  <c:v>0.99999000006666561</c:v>
                </c:pt>
                <c:pt idx="5">
                  <c:v>0.99999000008333183</c:v>
                </c:pt>
                <c:pt idx="6">
                  <c:v>0.99999000009999806</c:v>
                </c:pt>
                <c:pt idx="7">
                  <c:v>0.99999000011666417</c:v>
                </c:pt>
                <c:pt idx="8">
                  <c:v>0.99999000013333028</c:v>
                </c:pt>
                <c:pt idx="9">
                  <c:v>0.99999000014999628</c:v>
                </c:pt>
                <c:pt idx="10">
                  <c:v>0.99999000016666229</c:v>
                </c:pt>
                <c:pt idx="11">
                  <c:v>0.99999000018332818</c:v>
                </c:pt>
                <c:pt idx="12">
                  <c:v>0.99999000019999407</c:v>
                </c:pt>
                <c:pt idx="13">
                  <c:v>0.99999000021665985</c:v>
                </c:pt>
                <c:pt idx="14">
                  <c:v>0.99999000023332563</c:v>
                </c:pt>
                <c:pt idx="15">
                  <c:v>0.9999900002499913</c:v>
                </c:pt>
                <c:pt idx="16">
                  <c:v>0.99999000026665696</c:v>
                </c:pt>
                <c:pt idx="17">
                  <c:v>0.99999000028332252</c:v>
                </c:pt>
                <c:pt idx="18">
                  <c:v>0.99999000029998808</c:v>
                </c:pt>
                <c:pt idx="19">
                  <c:v>0.99999000031665353</c:v>
                </c:pt>
                <c:pt idx="20">
                  <c:v>0.99999000033331897</c:v>
                </c:pt>
                <c:pt idx="21">
                  <c:v>0.99999000034998431</c:v>
                </c:pt>
                <c:pt idx="22">
                  <c:v>0.99999000036664965</c:v>
                </c:pt>
                <c:pt idx="23">
                  <c:v>0.99999000038331487</c:v>
                </c:pt>
                <c:pt idx="24">
                  <c:v>0.99999000039998009</c:v>
                </c:pt>
                <c:pt idx="25">
                  <c:v>0.99999000041664521</c:v>
                </c:pt>
                <c:pt idx="26">
                  <c:v>0.99999000043331032</c:v>
                </c:pt>
                <c:pt idx="27">
                  <c:v>0.99999000044997532</c:v>
                </c:pt>
                <c:pt idx="28">
                  <c:v>0.99999000046664033</c:v>
                </c:pt>
                <c:pt idx="29">
                  <c:v>0.99999000048330522</c:v>
                </c:pt>
                <c:pt idx="30">
                  <c:v>0.99999000049997011</c:v>
                </c:pt>
                <c:pt idx="31">
                  <c:v>0.99999000051663489</c:v>
                </c:pt>
                <c:pt idx="32">
                  <c:v>0.99999000053329967</c:v>
                </c:pt>
                <c:pt idx="33">
                  <c:v>0.99999000054996434</c:v>
                </c:pt>
                <c:pt idx="34">
                  <c:v>0.99999000056662901</c:v>
                </c:pt>
                <c:pt idx="35">
                  <c:v>0.99999000058329357</c:v>
                </c:pt>
                <c:pt idx="36">
                  <c:v>0.99999000059995813</c:v>
                </c:pt>
                <c:pt idx="37">
                  <c:v>0.99999000061662258</c:v>
                </c:pt>
                <c:pt idx="38">
                  <c:v>0.99999000063328702</c:v>
                </c:pt>
                <c:pt idx="39">
                  <c:v>0.99999000064995136</c:v>
                </c:pt>
                <c:pt idx="40">
                  <c:v>0.9999900006666157</c:v>
                </c:pt>
                <c:pt idx="41">
                  <c:v>0.99999000068327992</c:v>
                </c:pt>
                <c:pt idx="42">
                  <c:v>0.99999000069994415</c:v>
                </c:pt>
                <c:pt idx="43">
                  <c:v>0.99999000071660826</c:v>
                </c:pt>
                <c:pt idx="44">
                  <c:v>0.99999000073327238</c:v>
                </c:pt>
                <c:pt idx="45">
                  <c:v>0.99999000074993638</c:v>
                </c:pt>
                <c:pt idx="46">
                  <c:v>0.99999000076660038</c:v>
                </c:pt>
                <c:pt idx="47">
                  <c:v>0.99999000078326428</c:v>
                </c:pt>
                <c:pt idx="48">
                  <c:v>0.99999000079992817</c:v>
                </c:pt>
                <c:pt idx="49">
                  <c:v>0.99999000081659195</c:v>
                </c:pt>
                <c:pt idx="50">
                  <c:v>0.99999000083325573</c:v>
                </c:pt>
                <c:pt idx="51">
                  <c:v>0.9999900008499194</c:v>
                </c:pt>
                <c:pt idx="52">
                  <c:v>0.99999000086658307</c:v>
                </c:pt>
                <c:pt idx="53">
                  <c:v>0.99999000088324663</c:v>
                </c:pt>
                <c:pt idx="54">
                  <c:v>0.99999000089991019</c:v>
                </c:pt>
                <c:pt idx="55">
                  <c:v>0.99999000091657364</c:v>
                </c:pt>
                <c:pt idx="56">
                  <c:v>0.99999000093323709</c:v>
                </c:pt>
                <c:pt idx="57">
                  <c:v>0.99999000094990043</c:v>
                </c:pt>
                <c:pt idx="58">
                  <c:v>0.99999000096656376</c:v>
                </c:pt>
                <c:pt idx="59">
                  <c:v>0.99999000098322699</c:v>
                </c:pt>
                <c:pt idx="60">
                  <c:v>0.99999000099989022</c:v>
                </c:pt>
                <c:pt idx="61">
                  <c:v>0.99999000101655333</c:v>
                </c:pt>
                <c:pt idx="62">
                  <c:v>0.99999000103321645</c:v>
                </c:pt>
                <c:pt idx="63">
                  <c:v>0.99999000104987945</c:v>
                </c:pt>
                <c:pt idx="64">
                  <c:v>0.99999000106654246</c:v>
                </c:pt>
                <c:pt idx="65">
                  <c:v>0.99999000108320535</c:v>
                </c:pt>
                <c:pt idx="66">
                  <c:v>0.99999000109986824</c:v>
                </c:pt>
                <c:pt idx="67">
                  <c:v>0.99999000111653102</c:v>
                </c:pt>
                <c:pt idx="68">
                  <c:v>0.99999000113319381</c:v>
                </c:pt>
                <c:pt idx="69">
                  <c:v>0.99999000114985648</c:v>
                </c:pt>
                <c:pt idx="70">
                  <c:v>0.99999000116651915</c:v>
                </c:pt>
                <c:pt idx="71">
                  <c:v>0.99999000118318171</c:v>
                </c:pt>
                <c:pt idx="72">
                  <c:v>0.99999000119984427</c:v>
                </c:pt>
                <c:pt idx="73">
                  <c:v>0.99999000121650672</c:v>
                </c:pt>
                <c:pt idx="74">
                  <c:v>0.99999000123316917</c:v>
                </c:pt>
                <c:pt idx="75">
                  <c:v>0.99999000124983151</c:v>
                </c:pt>
                <c:pt idx="76">
                  <c:v>0.99999000126649384</c:v>
                </c:pt>
                <c:pt idx="77">
                  <c:v>0.99999000128315607</c:v>
                </c:pt>
                <c:pt idx="78">
                  <c:v>0.9999900012998183</c:v>
                </c:pt>
                <c:pt idx="79">
                  <c:v>0.99999000131648041</c:v>
                </c:pt>
                <c:pt idx="80">
                  <c:v>0.99999000133314253</c:v>
                </c:pt>
                <c:pt idx="81">
                  <c:v>0.99999000134980454</c:v>
                </c:pt>
                <c:pt idx="82">
                  <c:v>0.99999000136646654</c:v>
                </c:pt>
                <c:pt idx="83">
                  <c:v>0.99999000138312844</c:v>
                </c:pt>
                <c:pt idx="84">
                  <c:v>0.99999000139979033</c:v>
                </c:pt>
                <c:pt idx="85">
                  <c:v>0.99999000141645211</c:v>
                </c:pt>
                <c:pt idx="86">
                  <c:v>0.9999900014331139</c:v>
                </c:pt>
                <c:pt idx="87">
                  <c:v>0.99999000144977557</c:v>
                </c:pt>
                <c:pt idx="88">
                  <c:v>0.99999000146643724</c:v>
                </c:pt>
                <c:pt idx="89">
                  <c:v>0.9999900014830988</c:v>
                </c:pt>
                <c:pt idx="90">
                  <c:v>0.99999000149976036</c:v>
                </c:pt>
                <c:pt idx="91">
                  <c:v>0.99999000151642181</c:v>
                </c:pt>
                <c:pt idx="92">
                  <c:v>0.99999000153308326</c:v>
                </c:pt>
                <c:pt idx="93">
                  <c:v>0.9999900015497446</c:v>
                </c:pt>
                <c:pt idx="94">
                  <c:v>0.99999000156640594</c:v>
                </c:pt>
                <c:pt idx="95">
                  <c:v>0.99999000158306717</c:v>
                </c:pt>
                <c:pt idx="96">
                  <c:v>0.9999900015997284</c:v>
                </c:pt>
                <c:pt idx="97">
                  <c:v>0.99999000161638951</c:v>
                </c:pt>
                <c:pt idx="98">
                  <c:v>0.99999000163305063</c:v>
                </c:pt>
                <c:pt idx="99">
                  <c:v>0.99999000164971164</c:v>
                </c:pt>
                <c:pt idx="100">
                  <c:v>0.99999000166637264</c:v>
                </c:pt>
                <c:pt idx="101">
                  <c:v>0.99999000168303354</c:v>
                </c:pt>
                <c:pt idx="102">
                  <c:v>0.99999000169969443</c:v>
                </c:pt>
                <c:pt idx="103">
                  <c:v>0.99999000171635521</c:v>
                </c:pt>
                <c:pt idx="104">
                  <c:v>0.999990001733016</c:v>
                </c:pt>
                <c:pt idx="105">
                  <c:v>0.99999000174967667</c:v>
                </c:pt>
                <c:pt idx="106">
                  <c:v>0.99999000176633734</c:v>
                </c:pt>
                <c:pt idx="107">
                  <c:v>0.99999000178299791</c:v>
                </c:pt>
                <c:pt idx="108">
                  <c:v>0.99999000179965847</c:v>
                </c:pt>
                <c:pt idx="109">
                  <c:v>0.99999000181631892</c:v>
                </c:pt>
                <c:pt idx="110">
                  <c:v>0.99999000183297937</c:v>
                </c:pt>
                <c:pt idx="111">
                  <c:v>0.99999000184963971</c:v>
                </c:pt>
                <c:pt idx="112">
                  <c:v>0.99999000186630005</c:v>
                </c:pt>
                <c:pt idx="113">
                  <c:v>0.99999000188296028</c:v>
                </c:pt>
                <c:pt idx="114">
                  <c:v>0.99999000189962051</c:v>
                </c:pt>
                <c:pt idx="115">
                  <c:v>0.99999000191628062</c:v>
                </c:pt>
                <c:pt idx="116">
                  <c:v>0.99999000193294074</c:v>
                </c:pt>
                <c:pt idx="117">
                  <c:v>0.99999000194960075</c:v>
                </c:pt>
                <c:pt idx="118">
                  <c:v>0.99999000196626076</c:v>
                </c:pt>
                <c:pt idx="119">
                  <c:v>0.99999000198292065</c:v>
                </c:pt>
                <c:pt idx="120">
                  <c:v>0.99999000199958055</c:v>
                </c:pt>
                <c:pt idx="121">
                  <c:v>0.99999000201624033</c:v>
                </c:pt>
                <c:pt idx="122">
                  <c:v>0.99999000203290012</c:v>
                </c:pt>
                <c:pt idx="123">
                  <c:v>0.99999000204955979</c:v>
                </c:pt>
                <c:pt idx="124">
                  <c:v>0.99999000206621946</c:v>
                </c:pt>
                <c:pt idx="125">
                  <c:v>0.99999000208287903</c:v>
                </c:pt>
                <c:pt idx="126">
                  <c:v>0.99999000209953859</c:v>
                </c:pt>
                <c:pt idx="127">
                  <c:v>0.99999000211619804</c:v>
                </c:pt>
                <c:pt idx="128">
                  <c:v>0.99999000213285749</c:v>
                </c:pt>
                <c:pt idx="129">
                  <c:v>0.99999000214951683</c:v>
                </c:pt>
                <c:pt idx="130">
                  <c:v>0.99999000216617617</c:v>
                </c:pt>
                <c:pt idx="131">
                  <c:v>0.9999900021828354</c:v>
                </c:pt>
                <c:pt idx="132">
                  <c:v>0.99999000219949463</c:v>
                </c:pt>
                <c:pt idx="133">
                  <c:v>0.99999000221615375</c:v>
                </c:pt>
                <c:pt idx="134">
                  <c:v>0.99999000223281287</c:v>
                </c:pt>
                <c:pt idx="135">
                  <c:v>0.99999000224947188</c:v>
                </c:pt>
                <c:pt idx="136">
                  <c:v>0.99999000226613088</c:v>
                </c:pt>
                <c:pt idx="137">
                  <c:v>0.99999000228278978</c:v>
                </c:pt>
                <c:pt idx="138">
                  <c:v>0.99999000229944868</c:v>
                </c:pt>
                <c:pt idx="139">
                  <c:v>0.99999000231610746</c:v>
                </c:pt>
                <c:pt idx="140">
                  <c:v>0.99999000233276625</c:v>
                </c:pt>
                <c:pt idx="141">
                  <c:v>0.99999000234942492</c:v>
                </c:pt>
                <c:pt idx="142">
                  <c:v>0.9999900023660836</c:v>
                </c:pt>
                <c:pt idx="143">
                  <c:v>0.99999000238274216</c:v>
                </c:pt>
                <c:pt idx="144">
                  <c:v>0.99999000239940072</c:v>
                </c:pt>
                <c:pt idx="145">
                  <c:v>0.99999000241605918</c:v>
                </c:pt>
                <c:pt idx="146">
                  <c:v>0.99999000243271763</c:v>
                </c:pt>
                <c:pt idx="147">
                  <c:v>0.99999000244937597</c:v>
                </c:pt>
                <c:pt idx="148">
                  <c:v>0.99999000246603431</c:v>
                </c:pt>
                <c:pt idx="149">
                  <c:v>0.99999000248269254</c:v>
                </c:pt>
                <c:pt idx="150">
                  <c:v>0.99999000249935077</c:v>
                </c:pt>
                <c:pt idx="151">
                  <c:v>0.99999000251600889</c:v>
                </c:pt>
                <c:pt idx="152">
                  <c:v>0.99999000253266701</c:v>
                </c:pt>
                <c:pt idx="153">
                  <c:v>0.99999000254932502</c:v>
                </c:pt>
                <c:pt idx="154">
                  <c:v>0.99999000256598303</c:v>
                </c:pt>
                <c:pt idx="155">
                  <c:v>0.99999000258264092</c:v>
                </c:pt>
                <c:pt idx="156">
                  <c:v>0.99999000259929882</c:v>
                </c:pt>
                <c:pt idx="157">
                  <c:v>0.99999000261595661</c:v>
                </c:pt>
                <c:pt idx="158">
                  <c:v>0.99999000263261439</c:v>
                </c:pt>
                <c:pt idx="159">
                  <c:v>0.99999000264927207</c:v>
                </c:pt>
                <c:pt idx="160">
                  <c:v>0.99999000266592974</c:v>
                </c:pt>
                <c:pt idx="161">
                  <c:v>0.99999000268258731</c:v>
                </c:pt>
                <c:pt idx="162">
                  <c:v>0.99999000269924487</c:v>
                </c:pt>
                <c:pt idx="163">
                  <c:v>0.99999000271590233</c:v>
                </c:pt>
                <c:pt idx="164">
                  <c:v>0.99999000273255978</c:v>
                </c:pt>
                <c:pt idx="165">
                  <c:v>0.99999000274921712</c:v>
                </c:pt>
                <c:pt idx="166">
                  <c:v>0.99999000276587446</c:v>
                </c:pt>
                <c:pt idx="167">
                  <c:v>0.9999900027825317</c:v>
                </c:pt>
                <c:pt idx="168">
                  <c:v>0.99999000279918893</c:v>
                </c:pt>
                <c:pt idx="169">
                  <c:v>0.99999000281584605</c:v>
                </c:pt>
                <c:pt idx="170">
                  <c:v>0.99999000283250317</c:v>
                </c:pt>
                <c:pt idx="171">
                  <c:v>0.99999000284916018</c:v>
                </c:pt>
                <c:pt idx="172">
                  <c:v>0.99999000286581718</c:v>
                </c:pt>
                <c:pt idx="173">
                  <c:v>0.99999000288247408</c:v>
                </c:pt>
                <c:pt idx="174">
                  <c:v>0.99999000289913098</c:v>
                </c:pt>
                <c:pt idx="175">
                  <c:v>0.99999000291578777</c:v>
                </c:pt>
                <c:pt idx="176">
                  <c:v>0.99999000293244455</c:v>
                </c:pt>
                <c:pt idx="177">
                  <c:v>0.99999000294910123</c:v>
                </c:pt>
                <c:pt idx="178">
                  <c:v>0.99999000296575791</c:v>
                </c:pt>
                <c:pt idx="179">
                  <c:v>0.99999000298241447</c:v>
                </c:pt>
                <c:pt idx="180">
                  <c:v>0.99999000299907104</c:v>
                </c:pt>
                <c:pt idx="181">
                  <c:v>0.99999000301572749</c:v>
                </c:pt>
                <c:pt idx="182">
                  <c:v>0.99999000303238395</c:v>
                </c:pt>
                <c:pt idx="183">
                  <c:v>0.99999000304904029</c:v>
                </c:pt>
                <c:pt idx="184">
                  <c:v>0.99999000306569663</c:v>
                </c:pt>
                <c:pt idx="185">
                  <c:v>0.99999000308235286</c:v>
                </c:pt>
                <c:pt idx="186">
                  <c:v>0.99999000309900909</c:v>
                </c:pt>
                <c:pt idx="187">
                  <c:v>0.99999000311566522</c:v>
                </c:pt>
                <c:pt idx="188">
                  <c:v>0.99999000313232134</c:v>
                </c:pt>
                <c:pt idx="189">
                  <c:v>0.99999000314897735</c:v>
                </c:pt>
                <c:pt idx="190">
                  <c:v>0.99999000316563336</c:v>
                </c:pt>
                <c:pt idx="191">
                  <c:v>0.99999000318228926</c:v>
                </c:pt>
                <c:pt idx="192">
                  <c:v>0.99999000319894515</c:v>
                </c:pt>
                <c:pt idx="193">
                  <c:v>0.99999000321560094</c:v>
                </c:pt>
                <c:pt idx="194">
                  <c:v>0.99999000323225673</c:v>
                </c:pt>
                <c:pt idx="195">
                  <c:v>0.99999000324891241</c:v>
                </c:pt>
                <c:pt idx="196">
                  <c:v>0.99999000326556808</c:v>
                </c:pt>
                <c:pt idx="197">
                  <c:v>0.99999000328222365</c:v>
                </c:pt>
                <c:pt idx="198">
                  <c:v>0.99999000329887922</c:v>
                </c:pt>
                <c:pt idx="199">
                  <c:v>0.99999000331553467</c:v>
                </c:pt>
                <c:pt idx="200">
                  <c:v>0.99999000333219012</c:v>
                </c:pt>
                <c:pt idx="201">
                  <c:v>0.99999000334884547</c:v>
                </c:pt>
                <c:pt idx="202">
                  <c:v>0.99999000336550081</c:v>
                </c:pt>
                <c:pt idx="203">
                  <c:v>0.99999000338215605</c:v>
                </c:pt>
                <c:pt idx="204">
                  <c:v>0.99999000339881128</c:v>
                </c:pt>
                <c:pt idx="205">
                  <c:v>0.9999900034154664</c:v>
                </c:pt>
                <c:pt idx="206">
                  <c:v>0.99999000343212152</c:v>
                </c:pt>
                <c:pt idx="207">
                  <c:v>0.99999000344877653</c:v>
                </c:pt>
                <c:pt idx="208">
                  <c:v>0.99999000346543154</c:v>
                </c:pt>
                <c:pt idx="209">
                  <c:v>0.99999000348208644</c:v>
                </c:pt>
                <c:pt idx="210">
                  <c:v>0.99999000349874134</c:v>
                </c:pt>
                <c:pt idx="211">
                  <c:v>0.99999000351539613</c:v>
                </c:pt>
                <c:pt idx="212">
                  <c:v>0.99999000353205092</c:v>
                </c:pt>
                <c:pt idx="213">
                  <c:v>0.9999900035487056</c:v>
                </c:pt>
                <c:pt idx="214">
                  <c:v>0.99999000356536027</c:v>
                </c:pt>
                <c:pt idx="215">
                  <c:v>0.99999000358201484</c:v>
                </c:pt>
                <c:pt idx="216">
                  <c:v>0.99999000359866941</c:v>
                </c:pt>
                <c:pt idx="217">
                  <c:v>0.99999000361532386</c:v>
                </c:pt>
                <c:pt idx="218">
                  <c:v>0.99999000363197832</c:v>
                </c:pt>
                <c:pt idx="219">
                  <c:v>0.99999000364863266</c:v>
                </c:pt>
                <c:pt idx="220">
                  <c:v>0.99999000366528701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07A-489A-BF20-E4E4AB519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1024592"/>
        <c:axId val="571025576"/>
      </c:scatterChart>
      <c:valAx>
        <c:axId val="571024592"/>
        <c:scaling>
          <c:orientation val="minMax"/>
          <c:max val="22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(generations)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025576"/>
        <c:crosses val="autoZero"/>
        <c:crossBetween val="midCat"/>
      </c:valAx>
      <c:valAx>
        <c:axId val="57102557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024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Heterosis!$E$1</c:f>
              <c:strCache>
                <c:ptCount val="1"/>
                <c:pt idx="0">
                  <c:v>deltaq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Heterosis!$D$2:$D$202</c:f>
              <c:numCache>
                <c:formatCode>General</c:formatCode>
                <c:ptCount val="201"/>
                <c:pt idx="0">
                  <c:v>1E-4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Heterosis!$E$2:$E$202</c:f>
              <c:numCache>
                <c:formatCode>General</c:formatCode>
                <c:ptCount val="201"/>
                <c:pt idx="1">
                  <c:v>1.9994200591958929E-5</c:v>
                </c:pt>
                <c:pt idx="2">
                  <c:v>1.9425879259340419E-3</c:v>
                </c:pt>
                <c:pt idx="3">
                  <c:v>3.7726713497638607E-3</c:v>
                </c:pt>
                <c:pt idx="4">
                  <c:v>5.4936593755250908E-3</c:v>
                </c:pt>
                <c:pt idx="5">
                  <c:v>7.1088703324405237E-3</c:v>
                </c:pt>
                <c:pt idx="6">
                  <c:v>8.6215354427274966E-3</c:v>
                </c:pt>
                <c:pt idx="7">
                  <c:v>1.0034802330583037E-2</c:v>
                </c:pt>
                <c:pt idx="8">
                  <c:v>1.1351738380758475E-2</c:v>
                </c:pt>
                <c:pt idx="9">
                  <c:v>1.2575333954644304E-2</c:v>
                </c:pt>
                <c:pt idx="10">
                  <c:v>1.3708505471327539E-2</c:v>
                </c:pt>
                <c:pt idx="11">
                  <c:v>1.4754098360655745E-2</c:v>
                </c:pt>
                <c:pt idx="12">
                  <c:v>1.5714889894941228E-2</c:v>
                </c:pt>
                <c:pt idx="13">
                  <c:v>1.6593591905564926E-2</c:v>
                </c:pt>
                <c:pt idx="14">
                  <c:v>1.7392853390389051E-2</c:v>
                </c:pt>
                <c:pt idx="15">
                  <c:v>1.8115263017559904E-2</c:v>
                </c:pt>
                <c:pt idx="16">
                  <c:v>1.8763351530975549E-2</c:v>
                </c:pt>
                <c:pt idx="17">
                  <c:v>1.9339594062405336E-2</c:v>
                </c:pt>
                <c:pt idx="18">
                  <c:v>1.9846412354979092E-2</c:v>
                </c:pt>
                <c:pt idx="19">
                  <c:v>2.0286176902511582E-2</c:v>
                </c:pt>
                <c:pt idx="20">
                  <c:v>2.0661209008890607E-2</c:v>
                </c:pt>
                <c:pt idx="21">
                  <c:v>2.0973782771535582E-2</c:v>
                </c:pt>
                <c:pt idx="22">
                  <c:v>2.1226126992724862E-2</c:v>
                </c:pt>
                <c:pt idx="23">
                  <c:v>2.142042702239446E-2</c:v>
                </c:pt>
                <c:pt idx="24">
                  <c:v>2.1558826535827455E-2</c:v>
                </c:pt>
                <c:pt idx="25">
                  <c:v>2.1643429249480872E-2</c:v>
                </c:pt>
                <c:pt idx="26">
                  <c:v>2.1676300578034689E-2</c:v>
                </c:pt>
                <c:pt idx="27">
                  <c:v>2.1659469235595911E-2</c:v>
                </c:pt>
                <c:pt idx="28">
                  <c:v>2.1594928783847233E-2</c:v>
                </c:pt>
                <c:pt idx="29">
                  <c:v>2.1484639129795677E-2</c:v>
                </c:pt>
                <c:pt idx="30">
                  <c:v>2.1330527975650222E-2</c:v>
                </c:pt>
                <c:pt idx="31">
                  <c:v>2.113449222323879E-2</c:v>
                </c:pt>
                <c:pt idx="32">
                  <c:v>2.0898399335263013E-2</c:v>
                </c:pt>
                <c:pt idx="33">
                  <c:v>2.062408865558471E-2</c:v>
                </c:pt>
                <c:pt idx="34">
                  <c:v>2.0313372690638837E-2</c:v>
                </c:pt>
                <c:pt idx="35">
                  <c:v>1.9968038353975221E-2</c:v>
                </c:pt>
                <c:pt idx="36">
                  <c:v>1.9589848175844096E-2</c:v>
                </c:pt>
                <c:pt idx="37">
                  <c:v>1.9180541479658315E-2</c:v>
                </c:pt>
                <c:pt idx="38">
                  <c:v>1.8741835527088434E-2</c:v>
                </c:pt>
                <c:pt idx="39">
                  <c:v>1.8275426633474038E-2</c:v>
                </c:pt>
                <c:pt idx="40">
                  <c:v>1.7782991255167198E-2</c:v>
                </c:pt>
                <c:pt idx="41">
                  <c:v>1.7266187050359708E-2</c:v>
                </c:pt>
                <c:pt idx="42">
                  <c:v>1.6726653914886362E-2</c:v>
                </c:pt>
                <c:pt idx="43">
                  <c:v>1.6166014994439863E-2</c:v>
                </c:pt>
                <c:pt idx="44">
                  <c:v>1.5585877674581071E-2</c:v>
                </c:pt>
                <c:pt idx="45">
                  <c:v>1.498783454987835E-2</c:v>
                </c:pt>
                <c:pt idx="46">
                  <c:v>1.4373464373464373E-2</c:v>
                </c:pt>
                <c:pt idx="47">
                  <c:v>1.3744332988255453E-2</c:v>
                </c:pt>
                <c:pt idx="48">
                  <c:v>1.31019942410384E-2</c:v>
                </c:pt>
                <c:pt idx="49">
                  <c:v>1.2447990880592764E-2</c:v>
                </c:pt>
                <c:pt idx="50">
                  <c:v>1.178385544098152E-2</c:v>
                </c:pt>
                <c:pt idx="51">
                  <c:v>1.1111111111111112E-2</c:v>
                </c:pt>
                <c:pt idx="52">
                  <c:v>1.0431272591632103E-2</c:v>
                </c:pt>
                <c:pt idx="53">
                  <c:v>9.7458469402243349E-3</c:v>
                </c:pt>
                <c:pt idx="54">
                  <c:v>9.0563344062851905E-3</c:v>
                </c:pt>
                <c:pt idx="55">
                  <c:v>8.3642292560167295E-3</c:v>
                </c:pt>
                <c:pt idx="56">
                  <c:v>7.6710205888864255E-3</c:v>
                </c:pt>
                <c:pt idx="57">
                  <c:v>6.9781931464174413E-3</c:v>
                </c:pt>
                <c:pt idx="58">
                  <c:v>6.2872281142473058E-3</c:v>
                </c:pt>
                <c:pt idx="59">
                  <c:v>5.5996039183789006E-3</c:v>
                </c:pt>
                <c:pt idx="60">
                  <c:v>4.9167970165345546E-3</c:v>
                </c:pt>
                <c:pt idx="61">
                  <c:v>4.2402826855123706E-3</c:v>
                </c:pt>
                <c:pt idx="62">
                  <c:v>3.5715358054346233E-3</c:v>
                </c:pt>
                <c:pt idx="63">
                  <c:v>2.9120316417699634E-3</c:v>
                </c:pt>
                <c:pt idx="64">
                  <c:v>2.2632466260051362E-3</c:v>
                </c:pt>
                <c:pt idx="65">
                  <c:v>1.6266591358373324E-3</c:v>
                </c:pt>
                <c:pt idx="66">
                  <c:v>1.0037502757555684E-3</c:v>
                </c:pt>
                <c:pt idx="67">
                  <c:v>3.9600465887833729E-4</c:v>
                </c:pt>
                <c:pt idx="68">
                  <c:v>-1.9508880908473543E-4</c:v>
                </c:pt>
                <c:pt idx="69">
                  <c:v>-7.6803614287731506E-4</c:v>
                </c:pt>
                <c:pt idx="70">
                  <c:v>-1.3213374868731042E-3</c:v>
                </c:pt>
                <c:pt idx="71">
                  <c:v>-1.8534863195057338E-3</c:v>
                </c:pt>
                <c:pt idx="72">
                  <c:v>-2.3629686520652881E-3</c:v>
                </c:pt>
                <c:pt idx="73">
                  <c:v>-2.8482622209663722E-3</c:v>
                </c:pt>
                <c:pt idx="74">
                  <c:v>-3.3078356725817688E-3</c:v>
                </c:pt>
                <c:pt idx="75">
                  <c:v>-3.7401477397236058E-3</c:v>
                </c:pt>
                <c:pt idx="76">
                  <c:v>-4.1436464088397806E-3</c:v>
                </c:pt>
                <c:pt idx="77">
                  <c:v>-4.5167680769775025E-3</c:v>
                </c:pt>
                <c:pt idx="78">
                  <c:v>-4.8579366975480716E-3</c:v>
                </c:pt>
                <c:pt idx="79">
                  <c:v>-5.1655629139072861E-3</c:v>
                </c:pt>
                <c:pt idx="80">
                  <c:v>-5.4380431797443245E-3</c:v>
                </c:pt>
                <c:pt idx="81">
                  <c:v>-5.6737588652482282E-3</c:v>
                </c:pt>
                <c:pt idx="82">
                  <c:v>-5.871075347995424E-3</c:v>
                </c:pt>
                <c:pt idx="83">
                  <c:v>-6.028341087473809E-3</c:v>
                </c:pt>
                <c:pt idx="84">
                  <c:v>-6.1438866821287991E-3</c:v>
                </c:pt>
                <c:pt idx="85">
                  <c:v>-6.2160239077842629E-3</c:v>
                </c:pt>
                <c:pt idx="86">
                  <c:v>-6.243044736256401E-3</c:v>
                </c:pt>
                <c:pt idx="87">
                  <c:v>-6.2232203329412204E-3</c:v>
                </c:pt>
                <c:pt idx="88">
                  <c:v>-6.1548000321161901E-3</c:v>
                </c:pt>
                <c:pt idx="89">
                  <c:v>-6.0360102886539025E-3</c:v>
                </c:pt>
                <c:pt idx="90">
                  <c:v>-5.8650536047998424E-3</c:v>
                </c:pt>
                <c:pt idx="91">
                  <c:v>-5.6401074306177265E-3</c:v>
                </c:pt>
                <c:pt idx="92">
                  <c:v>-5.3593230366539082E-3</c:v>
                </c:pt>
                <c:pt idx="93">
                  <c:v>-5.020824357317248E-3</c:v>
                </c:pt>
                <c:pt idx="94">
                  <c:v>-4.6227068034120416E-3</c:v>
                </c:pt>
                <c:pt idx="95">
                  <c:v>-4.1630360421992607E-3</c:v>
                </c:pt>
                <c:pt idx="96">
                  <c:v>-3.6398467432950223E-3</c:v>
                </c:pt>
                <c:pt idx="97">
                  <c:v>-3.0511412886449021E-3</c:v>
                </c:pt>
                <c:pt idx="98">
                  <c:v>-2.3948884447378672E-3</c:v>
                </c:pt>
                <c:pt idx="99">
                  <c:v>-1.6690219951444013E-3</c:v>
                </c:pt>
                <c:pt idx="100">
                  <c:v>-8.7143933137925813E-4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4C2-45A3-A56A-EB65B1242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730064"/>
        <c:axId val="428733344"/>
      </c:scatterChart>
      <c:valAx>
        <c:axId val="428730064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733344"/>
        <c:crossesAt val="-7.0000000000000019E-3"/>
        <c:crossBetween val="midCat"/>
        <c:majorUnit val="0.2"/>
      </c:valAx>
      <c:valAx>
        <c:axId val="428733344"/>
        <c:scaling>
          <c:orientation val="minMax"/>
          <c:max val="2.3000000000000007E-2"/>
          <c:min val="-7.0000000000000019E-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∆</a:t>
                </a:r>
                <a:r>
                  <a:rPr lang="en-US"/>
                  <a:t>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730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Heterosis!$E$1</c:f>
              <c:strCache>
                <c:ptCount val="1"/>
                <c:pt idx="0">
                  <c:v>deltaq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Heterosis!$D$2:$D$202</c:f>
              <c:numCache>
                <c:formatCode>General</c:formatCode>
                <c:ptCount val="201"/>
                <c:pt idx="0">
                  <c:v>1E-4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Heterosis!$E$2:$E$202</c:f>
              <c:numCache>
                <c:formatCode>General</c:formatCode>
                <c:ptCount val="201"/>
                <c:pt idx="1">
                  <c:v>1.9993200751942732E-5</c:v>
                </c:pt>
                <c:pt idx="2">
                  <c:v>1.9327463245547634E-3</c:v>
                </c:pt>
                <c:pt idx="3">
                  <c:v>3.7339260200031747E-3</c:v>
                </c:pt>
                <c:pt idx="4">
                  <c:v>5.4078525957850614E-3</c:v>
                </c:pt>
                <c:pt idx="5">
                  <c:v>6.9587141506460759E-3</c:v>
                </c:pt>
                <c:pt idx="6">
                  <c:v>8.3905789990186466E-3</c:v>
                </c:pt>
                <c:pt idx="7">
                  <c:v>9.7074010327022359E-3</c:v>
                </c:pt>
                <c:pt idx="8">
                  <c:v>1.091302483333983E-2</c:v>
                </c:pt>
                <c:pt idx="9">
                  <c:v>1.2011190550202056E-2</c:v>
                </c:pt>
                <c:pt idx="10">
                  <c:v>1.3005538556876724E-2</c:v>
                </c:pt>
                <c:pt idx="11">
                  <c:v>1.3899613899613904E-2</c:v>
                </c:pt>
                <c:pt idx="12">
                  <c:v>1.4696870549289812E-2</c:v>
                </c:pt>
                <c:pt idx="13">
                  <c:v>1.5400675468222292E-2</c:v>
                </c:pt>
                <c:pt idx="14">
                  <c:v>1.6014312502391798E-2</c:v>
                </c:pt>
                <c:pt idx="15">
                  <c:v>1.6540986108990997E-2</c:v>
                </c:pt>
                <c:pt idx="16">
                  <c:v>1.6983824928639393E-2</c:v>
                </c:pt>
                <c:pt idx="17">
                  <c:v>1.7345885211053749E-2</c:v>
                </c:pt>
                <c:pt idx="18">
                  <c:v>1.7630154102457309E-2</c:v>
                </c:pt>
                <c:pt idx="19">
                  <c:v>1.7839552802538152E-2</c:v>
                </c:pt>
                <c:pt idx="20">
                  <c:v>1.7976939598326996E-2</c:v>
                </c:pt>
                <c:pt idx="21">
                  <c:v>1.8045112781954895E-2</c:v>
                </c:pt>
                <c:pt idx="22">
                  <c:v>1.8046813458869427E-2</c:v>
                </c:pt>
                <c:pt idx="23">
                  <c:v>1.7984728252732451E-2</c:v>
                </c:pt>
                <c:pt idx="24">
                  <c:v>1.7861491912890819E-2</c:v>
                </c:pt>
                <c:pt idx="25">
                  <c:v>1.7679689830002988E-2</c:v>
                </c:pt>
                <c:pt idx="26">
                  <c:v>1.7441860465116282E-2</c:v>
                </c:pt>
                <c:pt idx="27">
                  <c:v>1.7150497697221809E-2</c:v>
                </c:pt>
                <c:pt idx="28">
                  <c:v>1.6808053094063989E-2</c:v>
                </c:pt>
                <c:pt idx="29">
                  <c:v>1.6416938110749183E-2</c:v>
                </c:pt>
                <c:pt idx="30">
                  <c:v>1.5979526220481169E-2</c:v>
                </c:pt>
                <c:pt idx="31">
                  <c:v>1.549815498154981E-2</c:v>
                </c:pt>
                <c:pt idx="32">
                  <c:v>1.4975128044511584E-2</c:v>
                </c:pt>
                <c:pt idx="33">
                  <c:v>1.441271710332646E-2</c:v>
                </c:pt>
                <c:pt idx="34">
                  <c:v>1.3813163794053871E-2</c:v>
                </c:pt>
                <c:pt idx="35">
                  <c:v>1.3178681544560263E-2</c:v>
                </c:pt>
                <c:pt idx="36">
                  <c:v>1.2511457378551791E-2</c:v>
                </c:pt>
                <c:pt idx="37">
                  <c:v>1.1813653677116906E-2</c:v>
                </c:pt>
                <c:pt idx="38">
                  <c:v>1.1087409900845197E-2</c:v>
                </c:pt>
                <c:pt idx="39">
                  <c:v>1.0334844275478868E-2</c:v>
                </c:pt>
                <c:pt idx="40">
                  <c:v>9.5580554439533907E-3</c:v>
                </c:pt>
                <c:pt idx="41">
                  <c:v>8.7591240875912364E-3</c:v>
                </c:pt>
                <c:pt idx="42">
                  <c:v>7.9401145191290764E-3</c:v>
                </c:pt>
                <c:pt idx="43">
                  <c:v>7.1030762501822463E-3</c:v>
                </c:pt>
                <c:pt idx="44">
                  <c:v>6.2500455356817629E-3</c:v>
                </c:pt>
                <c:pt idx="45">
                  <c:v>5.3830468977570664E-3</c:v>
                </c:pt>
                <c:pt idx="46">
                  <c:v>4.504094631483168E-3</c:v>
                </c:pt>
                <c:pt idx="47">
                  <c:v>3.6151942948624656E-3</c:v>
                </c:pt>
                <c:pt idx="48">
                  <c:v>2.71834418536976E-3</c:v>
                </c:pt>
                <c:pt idx="49">
                  <c:v>1.8155368053535076E-3</c:v>
                </c:pt>
                <c:pt idx="50">
                  <c:v>9.0876031855703925E-4</c:v>
                </c:pt>
                <c:pt idx="51">
                  <c:v>0</c:v>
                </c:pt>
                <c:pt idx="52">
                  <c:v>-9.0876031855703925E-4</c:v>
                </c:pt>
                <c:pt idx="53">
                  <c:v>-1.8155368053535076E-3</c:v>
                </c:pt>
                <c:pt idx="54">
                  <c:v>-2.71834418536976E-3</c:v>
                </c:pt>
                <c:pt idx="55">
                  <c:v>-3.615194294862469E-3</c:v>
                </c:pt>
                <c:pt idx="56">
                  <c:v>-4.5040946314831697E-3</c:v>
                </c:pt>
                <c:pt idx="57">
                  <c:v>-5.3830468977570682E-3</c:v>
                </c:pt>
                <c:pt idx="58">
                  <c:v>-6.2500455356817525E-3</c:v>
                </c:pt>
                <c:pt idx="59">
                  <c:v>-7.1030762501822367E-3</c:v>
                </c:pt>
                <c:pt idx="60">
                  <c:v>-7.940114519129066E-3</c:v>
                </c:pt>
                <c:pt idx="61">
                  <c:v>-8.7591240875912364E-3</c:v>
                </c:pt>
                <c:pt idx="62">
                  <c:v>-9.5580554439533925E-3</c:v>
                </c:pt>
                <c:pt idx="63">
                  <c:v>-1.0334844275478868E-2</c:v>
                </c:pt>
                <c:pt idx="64">
                  <c:v>-1.1087409900845195E-2</c:v>
                </c:pt>
                <c:pt idx="65">
                  <c:v>-1.1813653677116906E-2</c:v>
                </c:pt>
                <c:pt idx="66">
                  <c:v>-1.2511457378551789E-2</c:v>
                </c:pt>
                <c:pt idx="67">
                  <c:v>-1.3178681544560271E-2</c:v>
                </c:pt>
                <c:pt idx="68">
                  <c:v>-1.3813163794053878E-2</c:v>
                </c:pt>
                <c:pt idx="69">
                  <c:v>-1.4412717103326471E-2</c:v>
                </c:pt>
                <c:pt idx="70">
                  <c:v>-1.4975128044511581E-2</c:v>
                </c:pt>
                <c:pt idx="71">
                  <c:v>-1.549815498154981E-2</c:v>
                </c:pt>
                <c:pt idx="72">
                  <c:v>-1.5979526220481169E-2</c:v>
                </c:pt>
                <c:pt idx="73">
                  <c:v>-1.6416938110749183E-2</c:v>
                </c:pt>
                <c:pt idx="74">
                  <c:v>-1.6808053094063993E-2</c:v>
                </c:pt>
                <c:pt idx="75">
                  <c:v>-1.7150497697221809E-2</c:v>
                </c:pt>
                <c:pt idx="76">
                  <c:v>-1.7441860465116282E-2</c:v>
                </c:pt>
                <c:pt idx="77">
                  <c:v>-1.7679689830002988E-2</c:v>
                </c:pt>
                <c:pt idx="78">
                  <c:v>-1.7861491912890819E-2</c:v>
                </c:pt>
                <c:pt idx="79">
                  <c:v>-1.7984728252732448E-2</c:v>
                </c:pt>
                <c:pt idx="80">
                  <c:v>-1.8046813458869427E-2</c:v>
                </c:pt>
                <c:pt idx="81">
                  <c:v>-1.8045112781954888E-2</c:v>
                </c:pt>
                <c:pt idx="82">
                  <c:v>-1.7976939598326993E-2</c:v>
                </c:pt>
                <c:pt idx="83">
                  <c:v>-1.7839552802538152E-2</c:v>
                </c:pt>
                <c:pt idx="84">
                  <c:v>-1.7630154102457312E-2</c:v>
                </c:pt>
                <c:pt idx="85">
                  <c:v>-1.7345885211053753E-2</c:v>
                </c:pt>
                <c:pt idx="86">
                  <c:v>-1.6983824928639396E-2</c:v>
                </c:pt>
                <c:pt idx="87">
                  <c:v>-1.6540986108990997E-2</c:v>
                </c:pt>
                <c:pt idx="88">
                  <c:v>-1.6014312502391798E-2</c:v>
                </c:pt>
                <c:pt idx="89">
                  <c:v>-1.5400675468222292E-2</c:v>
                </c:pt>
                <c:pt idx="90">
                  <c:v>-1.4696870549289812E-2</c:v>
                </c:pt>
                <c:pt idx="91">
                  <c:v>-1.3899613899613901E-2</c:v>
                </c:pt>
                <c:pt idx="92">
                  <c:v>-1.3005538556876721E-2</c:v>
                </c:pt>
                <c:pt idx="93">
                  <c:v>-1.2011190550202052E-2</c:v>
                </c:pt>
                <c:pt idx="94">
                  <c:v>-1.0913024833339826E-2</c:v>
                </c:pt>
                <c:pt idx="95">
                  <c:v>-9.7074010327022446E-3</c:v>
                </c:pt>
                <c:pt idx="96">
                  <c:v>-8.3905789990186518E-3</c:v>
                </c:pt>
                <c:pt idx="97">
                  <c:v>-6.9587141506460819E-3</c:v>
                </c:pt>
                <c:pt idx="98">
                  <c:v>-5.4078525957850666E-3</c:v>
                </c:pt>
                <c:pt idx="99">
                  <c:v>-3.7339260200031782E-3</c:v>
                </c:pt>
                <c:pt idx="100">
                  <c:v>-1.9327463245547647E-3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BA6-4E49-90ED-7F447842A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730064"/>
        <c:axId val="428733344"/>
      </c:scatterChart>
      <c:valAx>
        <c:axId val="428730064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733344"/>
        <c:crossesAt val="-2.0000000000000004E-2"/>
        <c:crossBetween val="midCat"/>
        <c:majorUnit val="0.2"/>
      </c:valAx>
      <c:valAx>
        <c:axId val="428733344"/>
        <c:scaling>
          <c:orientation val="minMax"/>
          <c:max val="2.3000000000000007E-2"/>
          <c:min val="-2.0000000000000004E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en-US"/>
                  <a:t>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730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Heterosis!$D$1</c:f>
              <c:strCache>
                <c:ptCount val="1"/>
                <c:pt idx="0">
                  <c:v>meanFitness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Heterosis!$A$2:$A$202</c:f>
              <c:numCache>
                <c:formatCode>General</c:formatCode>
                <c:ptCount val="2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</c:numCache>
            </c:numRef>
          </c:xVal>
          <c:yVal>
            <c:numRef>
              <c:f>Heterosis!$D$2:$D$202</c:f>
              <c:numCache>
                <c:formatCode>General</c:formatCode>
                <c:ptCount val="201"/>
                <c:pt idx="0">
                  <c:v>1.000039997</c:v>
                </c:pt>
                <c:pt idx="1">
                  <c:v>1.0000479933606543</c:v>
                </c:pt>
                <c:pt idx="2">
                  <c:v>1.000057587656739</c:v>
                </c:pt>
                <c:pt idx="3">
                  <c:v>1.0000690988876357</c:v>
                </c:pt>
                <c:pt idx="4">
                  <c:v>1.0000829095943389</c:v>
                </c:pt>
                <c:pt idx="5">
                  <c:v>1.0000994784543717</c:v>
                </c:pt>
                <c:pt idx="6">
                  <c:v>1.0001193553459682</c:v>
                </c:pt>
                <c:pt idx="7">
                  <c:v>1.000143199353605</c:v>
                </c:pt>
                <c:pt idx="8">
                  <c:v>1.0001718002719231</c:v>
                </c:pt>
                <c:pt idx="9">
                  <c:v>1.0002061042628911</c:v>
                </c:pt>
                <c:pt idx="10">
                  <c:v>1.0002472444325672</c:v>
                </c:pt>
                <c:pt idx="11">
                  <c:v>1.0002965772192853</c:v>
                </c:pt>
                <c:pt idx="12">
                  <c:v>1.0003557256236986</c:v>
                </c:pt>
                <c:pt idx="13">
                  <c:v>1.0004266304605678</c:v>
                </c:pt>
                <c:pt idx="14">
                  <c:v>1.0005116109675638</c:v>
                </c:pt>
                <c:pt idx="15">
                  <c:v>1.0006134362590198</c:v>
                </c:pt>
                <c:pt idx="16">
                  <c:v>1.0007354092483307</c:v>
                </c:pt>
                <c:pt idx="17">
                  <c:v>1.000881464759263</c:v>
                </c:pt>
                <c:pt idx="18">
                  <c:v>1.0010562835702714</c:v>
                </c:pt>
                <c:pt idx="19">
                  <c:v>1.0012654240377212</c:v>
                </c:pt>
                <c:pt idx="20">
                  <c:v>1.0015154726532751</c:v>
                </c:pt>
                <c:pt idx="21">
                  <c:v>1.0018142143093576</c:v>
                </c:pt>
                <c:pt idx="22">
                  <c:v>1.00217082204117</c:v>
                </c:pt>
                <c:pt idx="23">
                  <c:v>1.0025960644084739</c:v>
                </c:pt>
                <c:pt idx="24">
                  <c:v>1.0031025262524391</c:v>
                </c:pt>
                <c:pt idx="25">
                  <c:v>1.003704835043792</c:v>
                </c:pt>
                <c:pt idx="26">
                  <c:v>1.0044198801285129</c:v>
                </c:pt>
                <c:pt idx="27">
                  <c:v>1.0052670055826891</c:v>
                </c:pt>
                <c:pt idx="28">
                  <c:v>1.0062681488967902</c:v>
                </c:pt>
                <c:pt idx="29">
                  <c:v>1.0074478873229267</c:v>
                </c:pt>
                <c:pt idx="30">
                  <c:v>1.0088333418590576</c:v>
                </c:pt>
                <c:pt idx="31">
                  <c:v>1.0104538766488405</c:v>
                </c:pt>
                <c:pt idx="32">
                  <c:v>1.0123405212603171</c:v>
                </c:pt>
                <c:pt idx="33">
                  <c:v>1.0145250385244808</c:v>
                </c:pt>
                <c:pt idx="34">
                  <c:v>1.0170385666452881</c:v>
                </c:pt>
                <c:pt idx="35">
                  <c:v>1.0199097877600865</c:v>
                </c:pt>
                <c:pt idx="36">
                  <c:v>1.0231626228442638</c:v>
                </c:pt>
                <c:pt idx="37">
                  <c:v>1.0268135293808556</c:v>
                </c:pt>
                <c:pt idx="38">
                  <c:v>1.03086858208816</c:v>
                </c:pt>
                <c:pt idx="39">
                  <c:v>1.0353206362946699</c:v>
                </c:pt>
                <c:pt idx="40">
                  <c:v>1.0401469827846455</c:v>
                </c:pt>
                <c:pt idx="41">
                  <c:v>1.045307964363047</c:v>
                </c:pt>
                <c:pt idx="42">
                  <c:v>1.0507469967205871</c:v>
                </c:pt>
                <c:pt idx="43">
                  <c:v>1.0563922910846819</c:v>
                </c:pt>
                <c:pt idx="44">
                  <c:v>1.0621603175304355</c:v>
                </c:pt>
                <c:pt idx="45">
                  <c:v>1.0679607235807929</c:v>
                </c:pt>
                <c:pt idx="46">
                  <c:v>1.0737021179337687</c:v>
                </c:pt>
                <c:pt idx="47">
                  <c:v>1.0792979378136536</c:v>
                </c:pt>
                <c:pt idx="48">
                  <c:v>1.0846716043453024</c:v>
                </c:pt>
                <c:pt idx="49">
                  <c:v>1.089760337805874</c:v>
                </c:pt>
                <c:pt idx="50">
                  <c:v>1.0945172963888792</c:v>
                </c:pt>
                <c:pt idx="51">
                  <c:v>1.0989120259736247</c:v>
                </c:pt>
                <c:pt idx="52">
                  <c:v>1.1029294763403976</c:v>
                </c:pt>
                <c:pt idx="53">
                  <c:v>1.1065679982940093</c:v>
                </c:pt>
                <c:pt idx="54">
                  <c:v>1.1098367776916114</c:v>
                </c:pt>
                <c:pt idx="55">
                  <c:v>1.1127531120368284</c:v>
                </c:pt>
                <c:pt idx="56">
                  <c:v>1.1153398336208546</c:v>
                </c:pt>
                <c:pt idx="57">
                  <c:v>1.1176230683216168</c:v>
                </c:pt>
                <c:pt idx="58">
                  <c:v>1.1196304174033695</c:v>
                </c:pt>
                <c:pt idx="59">
                  <c:v>1.1213895736538526</c:v>
                </c:pt>
                <c:pt idx="60">
                  <c:v>1.1229273349693292</c:v>
                </c:pt>
                <c:pt idx="61">
                  <c:v>1.1242689538709807</c:v>
                </c:pt>
                <c:pt idx="62">
                  <c:v>1.1254377538837002</c:v>
                </c:pt>
                <c:pt idx="63">
                  <c:v>1.1264549468281797</c:v>
                </c:pt>
                <c:pt idx="64">
                  <c:v>1.1273395937605701</c:v>
                </c:pt>
                <c:pt idx="65">
                  <c:v>1.1281086630071941</c:v>
                </c:pt>
                <c:pt idx="66">
                  <c:v>1.1287771493401437</c:v>
                </c:pt>
                <c:pt idx="67">
                  <c:v>1.1293582277137733</c:v>
                </c:pt>
                <c:pt idx="68">
                  <c:v>1.1298634227054907</c:v>
                </c:pt>
                <c:pt idx="69">
                  <c:v>1.1303027808504145</c:v>
                </c:pt>
                <c:pt idx="70">
                  <c:v>1.1306850376049922</c:v>
                </c:pt>
                <c:pt idx="71">
                  <c:v>1.131017773974843</c:v>
                </c:pt>
                <c:pt idx="72">
                  <c:v>1.1313075601604943</c:v>
                </c:pt>
                <c:pt idx="73">
                  <c:v>1.1315600851484335</c:v>
                </c:pt>
                <c:pt idx="74">
                  <c:v>1.1317802722012908</c:v>
                </c:pt>
                <c:pt idx="75">
                  <c:v>1.1319723808360269</c:v>
                </c:pt>
                <c:pt idx="76">
                  <c:v>1.1321400962415455</c:v>
                </c:pt>
                <c:pt idx="77">
                  <c:v>1.1322866072651228</c:v>
                </c:pt>
                <c:pt idx="78">
                  <c:v>1.1324146741539511</c:v>
                </c:pt>
                <c:pt idx="79">
                  <c:v>1.1325266872188076</c:v>
                </c:pt>
                <c:pt idx="80">
                  <c:v>1.1326247175223516</c:v>
                </c:pt>
                <c:pt idx="81">
                  <c:v>1.1327105606058732</c:v>
                </c:pt>
                <c:pt idx="82">
                  <c:v>1.1327857741691711</c:v>
                </c:pt>
                <c:pt idx="83">
                  <c:v>1.1328517105174869</c:v>
                </c:pt>
                <c:pt idx="84">
                  <c:v>1.1329095444923776</c:v>
                </c:pt>
                <c:pt idx="85">
                  <c:v>1.1329602975130757</c:v>
                </c:pt>
                <c:pt idx="86">
                  <c:v>1.133004858272745</c:v>
                </c:pt>
                <c:pt idx="87">
                  <c:v>1.1330440005605857</c:v>
                </c:pt>
                <c:pt idx="88">
                  <c:v>1.1330783986158437</c:v>
                </c:pt>
                <c:pt idx="89">
                  <c:v>1.1331086403629462</c:v>
                </c:pt>
                <c:pt idx="90">
                  <c:v>1.1331352388275879</c:v>
                </c:pt>
                <c:pt idx="91">
                  <c:v>1.1331586419908404</c:v>
                </c:pt>
                <c:pt idx="92">
                  <c:v>1.1331792413015376</c:v>
                </c:pt>
                <c:pt idx="93">
                  <c:v>1.1331973790355454</c:v>
                </c:pt>
                <c:pt idx="94">
                  <c:v>1.1332133546634122</c:v>
                </c:pt>
                <c:pt idx="95">
                  <c:v>1.1332274303646759</c:v>
                </c:pt>
                <c:pt idx="96">
                  <c:v>1.1332398358072695</c:v>
                </c:pt>
                <c:pt idx="97">
                  <c:v>1.1332507722935066</c:v>
                </c:pt>
                <c:pt idx="98">
                  <c:v>1.1332604163596556</c:v>
                </c:pt>
                <c:pt idx="99">
                  <c:v>1.1332689229037398</c:v>
                </c:pt>
                <c:pt idx="100">
                  <c:v>1.13327642790565</c:v>
                </c:pt>
                <c:pt idx="101">
                  <c:v>1.1332830507946228</c:v>
                </c:pt>
                <c:pt idx="102">
                  <c:v>1.1332888965114389</c:v>
                </c:pt>
                <c:pt idx="103">
                  <c:v>1.1332940573060859</c:v>
                </c:pt>
                <c:pt idx="104">
                  <c:v>1.1332986143059998</c:v>
                </c:pt>
                <c:pt idx="105">
                  <c:v>1.1333026388851555</c:v>
                </c:pt>
                <c:pt idx="106">
                  <c:v>1.1333061938601341</c:v>
                </c:pt>
                <c:pt idx="107">
                  <c:v>1.1333093345357423</c:v>
                </c:pt>
                <c:pt idx="108">
                  <c:v>1.1333121096197056</c:v>
                </c:pt>
                <c:pt idx="109">
                  <c:v>1.1333145620233256</c:v>
                </c:pt>
                <c:pt idx="110">
                  <c:v>1.1333167295627473</c:v>
                </c:pt>
                <c:pt idx="111">
                  <c:v>1.1333186455735227</c:v>
                </c:pt>
                <c:pt idx="112">
                  <c:v>1.1333203394494902</c:v>
                </c:pt>
                <c:pt idx="113">
                  <c:v>1.1333218371155429</c:v>
                </c:pt>
                <c:pt idx="114">
                  <c:v>1.133323161442602</c:v>
                </c:pt>
                <c:pt idx="115">
                  <c:v>1.133324332612037</c:v>
                </c:pt>
                <c:pt idx="116">
                  <c:v>1.1333253684358413</c:v>
                </c:pt>
                <c:pt idx="117">
                  <c:v>1.1333262846380541</c:v>
                </c:pt>
                <c:pt idx="118">
                  <c:v>1.1333270951022261</c:v>
                </c:pt>
                <c:pt idx="119">
                  <c:v>1.1333278120891102</c:v>
                </c:pt>
                <c:pt idx="120">
                  <c:v>1.1333284464282316</c:v>
                </c:pt>
                <c:pt idx="121">
                  <c:v>1.1333290076865361</c:v>
                </c:pt>
                <c:pt idx="122">
                  <c:v>1.1333295043169032</c:v>
                </c:pt>
                <c:pt idx="123">
                  <c:v>1.1333299437889763</c:v>
                </c:pt>
                <c:pt idx="124">
                  <c:v>1.1333303327044477</c:v>
                </c:pt>
                <c:pt idx="125">
                  <c:v>1.1333306768986748</c:v>
                </c:pt>
                <c:pt idx="126">
                  <c:v>1.1333309815302757</c:v>
                </c:pt>
                <c:pt idx="127">
                  <c:v>1.133331251160141</c:v>
                </c:pt>
                <c:pt idx="128">
                  <c:v>1.1333314898211384</c:v>
                </c:pt>
                <c:pt idx="129">
                  <c:v>1.1333317010796105</c:v>
                </c:pt>
                <c:pt idx="130">
                  <c:v>1.133331888089651</c:v>
                </c:pt>
                <c:pt idx="131">
                  <c:v>1.1333320536410174</c:v>
                </c:pt>
                <c:pt idx="132">
                  <c:v>1.1333322002014286</c:v>
                </c:pt>
                <c:pt idx="133">
                  <c:v>1.1333323299539191</c:v>
                </c:pt>
                <c:pt idx="134">
                  <c:v>1.1333324448298314</c:v>
                </c:pt>
                <c:pt idx="135">
                  <c:v>1.1333325465379582</c:v>
                </c:pt>
                <c:pt idx="136">
                  <c:v>1.13333263659029</c:v>
                </c:pt>
                <c:pt idx="137">
                  <c:v>1.1333327163247697</c:v>
                </c:pt>
                <c:pt idx="138">
                  <c:v>1.1333327869253969</c:v>
                </c:pt>
                <c:pt idx="139">
                  <c:v>1.1333328494400023</c:v>
                </c:pt>
                <c:pt idx="140">
                  <c:v>1.1333329047959584</c:v>
                </c:pt>
                <c:pt idx="141">
                  <c:v>1.133332953814068</c:v>
                </c:pt>
                <c:pt idx="142">
                  <c:v>1.133332997220847</c:v>
                </c:pt>
                <c:pt idx="143">
                  <c:v>1.1333330356593834</c:v>
                </c:pt>
                <c:pt idx="144">
                  <c:v>1.1333330696989421</c:v>
                </c:pt>
                <c:pt idx="145">
                  <c:v>1.1333330998434601</c:v>
                </c:pt>
                <c:pt idx="146">
                  <c:v>1.1333331265390594</c:v>
                </c:pt>
                <c:pt idx="147">
                  <c:v>1.1333331501806947</c:v>
                </c:pt>
                <c:pt idx="148">
                  <c:v>1.133333171118033</c:v>
                </c:pt>
                <c:pt idx="149">
                  <c:v>1.1333331896606573</c:v>
                </c:pt>
                <c:pt idx="150">
                  <c:v>1.1333332060826684</c:v>
                </c:pt>
                <c:pt idx="151">
                  <c:v>1.1333332206267603</c:v>
                </c:pt>
                <c:pt idx="152">
                  <c:v>1.1333332335078228</c:v>
                </c:pt>
                <c:pt idx="153">
                  <c:v>1.1333332449161317</c:v>
                </c:pt>
                <c:pt idx="154">
                  <c:v>1.1333332550201736</c:v>
                </c:pt>
                <c:pt idx="155">
                  <c:v>1.1333332639691425</c:v>
                </c:pt>
                <c:pt idx="156">
                  <c:v>1.133333271895153</c:v>
                </c:pt>
                <c:pt idx="157">
                  <c:v>1.1333332789151973</c:v>
                </c:pt>
                <c:pt idx="158">
                  <c:v>1.1333332851328777</c:v>
                </c:pt>
                <c:pt idx="159">
                  <c:v>1.1333332906399411</c:v>
                </c:pt>
                <c:pt idx="160">
                  <c:v>1.1333332955176374</c:v>
                </c:pt>
                <c:pt idx="161">
                  <c:v>1.1333332998379202</c:v>
                </c:pt>
                <c:pt idx="162">
                  <c:v>1.133333303664513</c:v>
                </c:pt>
                <c:pt idx="163">
                  <c:v>1.1333333070538505</c:v>
                </c:pt>
                <c:pt idx="164">
                  <c:v>1.1333333100559126</c:v>
                </c:pt>
                <c:pt idx="165">
                  <c:v>1.1333333127149641</c:v>
                </c:pt>
                <c:pt idx="166">
                  <c:v>1.1333333150702078</c:v>
                </c:pt>
                <c:pt idx="167">
                  <c:v>1.1333333171563644</c:v>
                </c:pt>
                <c:pt idx="168">
                  <c:v>1.1333333190041852</c:v>
                </c:pt>
                <c:pt idx="169">
                  <c:v>1.1333333206409053</c:v>
                </c:pt>
                <c:pt idx="170">
                  <c:v>1.133333322090647</c:v>
                </c:pt>
                <c:pt idx="171">
                  <c:v>1.1333333233747753</c:v>
                </c:pt>
                <c:pt idx="172">
                  <c:v>1.1333333245122128</c:v>
                </c:pt>
                <c:pt idx="173">
                  <c:v>1.13333332551972</c:v>
                </c:pt>
                <c:pt idx="174">
                  <c:v>1.1333333264121412</c:v>
                </c:pt>
                <c:pt idx="175">
                  <c:v>1.1333333272026249</c:v>
                </c:pt>
                <c:pt idx="176">
                  <c:v>1.1333333279028166</c:v>
                </c:pt>
                <c:pt idx="177">
                  <c:v>1.1333333285230316</c:v>
                </c:pt>
                <c:pt idx="178">
                  <c:v>1.1333333290724059</c:v>
                </c:pt>
                <c:pt idx="179">
                  <c:v>1.1333333295590322</c:v>
                </c:pt>
                <c:pt idx="180">
                  <c:v>1.1333333299900779</c:v>
                </c:pt>
                <c:pt idx="181">
                  <c:v>1.1333333303718924</c:v>
                </c:pt>
                <c:pt idx="182">
                  <c:v>1.133333330710099</c:v>
                </c:pt>
                <c:pt idx="183">
                  <c:v>1.1333333310096783</c:v>
                </c:pt>
                <c:pt idx="184">
                  <c:v>1.1333333312750433</c:v>
                </c:pt>
                <c:pt idx="185">
                  <c:v>1.1333333315101013</c:v>
                </c:pt>
                <c:pt idx="186">
                  <c:v>1.1333333317183141</c:v>
                </c:pt>
                <c:pt idx="187">
                  <c:v>1.1333333319027477</c:v>
                </c:pt>
                <c:pt idx="188">
                  <c:v>1.1333333320661181</c:v>
                </c:pt>
                <c:pt idx="189">
                  <c:v>1.133333332210831</c:v>
                </c:pt>
                <c:pt idx="190">
                  <c:v>1.1333333323390176</c:v>
                </c:pt>
                <c:pt idx="191">
                  <c:v>1.133333332452565</c:v>
                </c:pt>
                <c:pt idx="192">
                  <c:v>1.1333333325531449</c:v>
                </c:pt>
                <c:pt idx="193">
                  <c:v>1.1333333326422388</c:v>
                </c:pt>
                <c:pt idx="194">
                  <c:v>1.1333333327211581</c:v>
                </c:pt>
                <c:pt idx="195">
                  <c:v>1.1333333327910653</c:v>
                </c:pt>
                <c:pt idx="196">
                  <c:v>1.1333333328529889</c:v>
                </c:pt>
                <c:pt idx="197">
                  <c:v>1.133333332907841</c:v>
                </c:pt>
                <c:pt idx="198">
                  <c:v>1.1333333329564292</c:v>
                </c:pt>
                <c:pt idx="199">
                  <c:v>1.133333332999469</c:v>
                </c:pt>
                <c:pt idx="200">
                  <c:v>1.1333333330375939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F41-40E4-A1AB-E1BD80A1F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4745272"/>
        <c:axId val="584750520"/>
      </c:scatterChart>
      <c:valAx>
        <c:axId val="584745272"/>
        <c:scaling>
          <c:orientation val="minMax"/>
          <c:max val="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(generations)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750520"/>
        <c:crosses val="autoZero"/>
        <c:crossBetween val="midCat"/>
      </c:valAx>
      <c:valAx>
        <c:axId val="584750520"/>
        <c:scaling>
          <c:orientation val="minMax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</a:t>
                </a:r>
                <a:r>
                  <a:rPr lang="en-US" baseline="0"/>
                  <a:t> fitness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745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Heterosis!$C$1</c:f>
              <c:strCache>
                <c:ptCount val="1"/>
                <c:pt idx="0">
                  <c:v>qt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Heterosis!$A$2:$A$202</c:f>
              <c:numCache>
                <c:formatCode>General</c:formatCode>
                <c:ptCount val="2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</c:numCache>
            </c:numRef>
          </c:xVal>
          <c:yVal>
            <c:numRef>
              <c:f>Heterosis!$C$2:$C$202</c:f>
              <c:numCache>
                <c:formatCode>General</c:formatCode>
                <c:ptCount val="201"/>
                <c:pt idx="0">
                  <c:v>1E-4</c:v>
                </c:pt>
                <c:pt idx="1">
                  <c:v>1.1999420059195893E-4</c:v>
                </c:pt>
                <c:pt idx="2">
                  <c:v>1.4398469054035135E-4</c:v>
                </c:pt>
                <c:pt idx="3">
                  <c:v>1.7276960609254001E-4</c:v>
                </c:pt>
                <c:pt idx="4">
                  <c:v>2.0730621774832269E-4</c:v>
                </c:pt>
                <c:pt idx="5">
                  <c:v>2.4874254056806219E-4</c:v>
                </c:pt>
                <c:pt idx="6">
                  <c:v>2.9845517153736205E-4</c:v>
                </c:pt>
                <c:pt idx="7">
                  <c:v>3.580945577960576E-4</c:v>
                </c:pt>
                <c:pt idx="8">
                  <c:v>4.2963912213946309E-4</c:v>
                </c:pt>
                <c:pt idx="9">
                  <c:v>5.1545993143344276E-4</c:v>
                </c:pt>
                <c:pt idx="10">
                  <c:v>6.1839789338405068E-4</c:v>
                </c:pt>
                <c:pt idx="11">
                  <c:v>7.4185581074643194E-4</c:v>
                </c:pt>
                <c:pt idx="12">
                  <c:v>8.8990801144786947E-4</c:v>
                </c:pt>
                <c:pt idx="13">
                  <c:v>1.0674307076563236E-3</c:v>
                </c:pt>
                <c:pt idx="14">
                  <c:v>1.280256711845404E-3</c:v>
                </c:pt>
                <c:pt idx="15">
                  <c:v>1.5353586421691847E-3</c:v>
                </c:pt>
                <c:pt idx="16">
                  <c:v>1.8410652618002035E-3</c:v>
                </c:pt>
                <c:pt idx="17">
                  <c:v>2.2073160813701948E-3</c:v>
                </c:pt>
                <c:pt idx="18">
                  <c:v>2.6459597529392819E-3</c:v>
                </c:pt>
                <c:pt idx="19">
                  <c:v>3.1711020102726151E-3</c:v>
                </c:pt>
                <c:pt idx="20">
                  <c:v>3.7995088337214574E-3</c:v>
                </c:pt>
                <c:pt idx="21">
                  <c:v>4.5510699516730924E-3</c:v>
                </c:pt>
                <c:pt idx="22">
                  <c:v>5.4493264721750282E-3</c:v>
                </c:pt>
                <c:pt idx="23">
                  <c:v>6.5220640104022964E-3</c:v>
                </c:pt>
                <c:pt idx="24">
                  <c:v>7.8019686674136758E-3</c:v>
                </c:pt>
                <c:pt idx="25">
                  <c:v>9.3273370214133986E-3</c:v>
                </c:pt>
                <c:pt idx="26">
                  <c:v>1.11428221859836E-2</c:v>
                </c:pt>
                <c:pt idx="27">
                  <c:v>1.3300185150501234E-2</c:v>
                </c:pt>
                <c:pt idx="28">
                  <c:v>1.5859003229551787E-2</c:v>
                </c:pt>
                <c:pt idx="29">
                  <c:v>1.8887264888544138E-2</c:v>
                </c:pt>
                <c:pt idx="30">
                  <c:v>2.2461752387895443E-2</c:v>
                </c:pt>
                <c:pt idx="31">
                  <c:v>2.6668081552363759E-2</c:v>
                </c:pt>
                <c:pt idx="32">
                  <c:v>3.1600234254497178E-2</c:v>
                </c:pt>
                <c:pt idx="33">
                  <c:v>3.735938928713238E-2</c:v>
                </c:pt>
                <c:pt idx="34">
                  <c:v>4.4051840073624442E-2</c:v>
                </c:pt>
                <c:pt idx="35">
                  <c:v>5.1785795892370673E-2</c:v>
                </c:pt>
                <c:pt idx="36">
                  <c:v>6.0666912846392841E-2</c:v>
                </c:pt>
                <c:pt idx="37">
                  <c:v>7.0792507825283582E-2</c:v>
                </c:pt>
                <c:pt idx="38">
                  <c:v>8.2244583906916649E-2</c:v>
                </c:pt>
                <c:pt idx="39">
                  <c:v>9.5082035899814954E-2</c:v>
                </c:pt>
                <c:pt idx="40">
                  <c:v>0.10933268376626419</c:v>
                </c:pt>
                <c:pt idx="41">
                  <c:v>0.12498604437376899</c:v>
                </c:pt>
                <c:pt idx="42">
                  <c:v>0.14198791856536006</c:v>
                </c:pt>
                <c:pt idx="43">
                  <c:v>0.16023785545147004</c:v>
                </c:pt>
                <c:pt idx="44">
                  <c:v>0.17959030098089515</c:v>
                </c:pt>
                <c:pt idx="45">
                  <c:v>0.19985974814988369</c:v>
                </c:pt>
                <c:pt idx="46">
                  <c:v>0.22082956861565278</c:v>
                </c:pt>
                <c:pt idx="47">
                  <c:v>0.24226357399933085</c:v>
                </c:pt>
                <c:pt idx="48">
                  <c:v>0.26391890032470761</c:v>
                </c:pt>
                <c:pt idx="49">
                  <c:v>0.28555865254879925</c:v>
                </c:pt>
                <c:pt idx="50">
                  <c:v>0.3069629138160101</c:v>
                </c:pt>
                <c:pt idx="51">
                  <c:v>0.3279371415304182</c:v>
                </c:pt>
                <c:pt idx="52">
                  <c:v>0.34831750304839659</c:v>
                </c:pt>
                <c:pt idx="53">
                  <c:v>0.36797320596755156</c:v>
                </c:pt>
                <c:pt idx="54">
                  <c:v>0.38680625121090251</c:v>
                </c:pt>
                <c:pt idx="55">
                  <c:v>0.40474924140630697</c:v>
                </c:pt>
                <c:pt idx="56">
                  <c:v>0.42176192523659956</c:v>
                </c:pt>
                <c:pt idx="57">
                  <c:v>0.43782709395456887</c:v>
                </c:pt>
                <c:pt idx="58">
                  <c:v>0.45294632034182131</c:v>
                </c:pt>
                <c:pt idx="59">
                  <c:v>0.46713588642227605</c:v>
                </c:pt>
                <c:pt idx="60">
                  <c:v>0.48042311318535214</c:v>
                </c:pt>
                <c:pt idx="61">
                  <c:v>0.49284319814805105</c:v>
                </c:pt>
                <c:pt idx="62">
                  <c:v>0.50443658879747333</c:v>
                </c:pt>
                <c:pt idx="63">
                  <c:v>0.51524686935740382</c:v>
                </c:pt>
                <c:pt idx="64">
                  <c:v>0.52531910952749761</c:v>
                </c:pt>
                <c:pt idx="65">
                  <c:v>0.53469861085846304</c:v>
                </c:pt>
                <c:pt idx="66">
                  <c:v>0.54342998390825159</c:v>
                </c:pt>
                <c:pt idx="67">
                  <c:v>0.55155649307110599</c:v>
                </c:pt>
                <c:pt idx="68">
                  <c:v>0.55911961296701373</c:v>
                </c:pt>
                <c:pt idx="69">
                  <c:v>0.56615874852222492</c:v>
                </c:pt>
                <c:pt idx="70">
                  <c:v>0.57271107913828456</c:v>
                </c:pt>
                <c:pt idx="71">
                  <c:v>0.57881149496364226</c:v>
                </c:pt>
                <c:pt idx="72">
                  <c:v>0.5844925999375763</c:v>
                </c:pt>
                <c:pt idx="73">
                  <c:v>0.58978476188407669</c:v>
                </c:pt>
                <c:pt idx="74">
                  <c:v>0.59471619453380631</c:v>
                </c:pt>
                <c:pt idx="75">
                  <c:v>0.59931306004939289</c:v>
                </c:pt>
                <c:pt idx="76">
                  <c:v>0.6035995835517376</c:v>
                </c:pt>
                <c:pt idx="77">
                  <c:v>0.60759817342335298</c:v>
                </c:pt>
                <c:pt idx="78">
                  <c:v>0.61132954291952224</c:v>
                </c:pt>
                <c:pt idx="79">
                  <c:v>0.61481282995468878</c:v>
                </c:pt>
                <c:pt idx="80">
                  <c:v>0.61806571293864776</c:v>
                </c:pt>
                <c:pt idx="81">
                  <c:v>0.62110452128770421</c:v>
                </c:pt>
                <c:pt idx="82">
                  <c:v>0.62394433978863151</c:v>
                </c:pt>
                <c:pt idx="83">
                  <c:v>0.62659910639461136</c:v>
                </c:pt>
                <c:pt idx="84">
                  <c:v>0.62908170331890978</c:v>
                </c:pt>
                <c:pt idx="85">
                  <c:v>0.6314040414922486</c:v>
                </c:pt>
                <c:pt idx="86">
                  <c:v>0.63357713858559928</c:v>
                </c:pt>
                <c:pt idx="87">
                  <c:v>0.63561119088822815</c:v>
                </c:pt>
                <c:pt idx="88">
                  <c:v>0.63751563938404554</c:v>
                </c:pt>
                <c:pt idx="89">
                  <c:v>0.63929923039731396</c:v>
                </c:pt>
                <c:pt idx="90">
                  <c:v>0.64097007118883087</c:v>
                </c:pt>
                <c:pt idx="91">
                  <c:v>0.64253568088124424</c:v>
                </c:pt>
                <c:pt idx="92">
                  <c:v>0.64400303708122764</c:v>
                </c:pt>
                <c:pt idx="93">
                  <c:v>0.64537861854979284</c:v>
                </c:pt>
                <c:pt idx="94">
                  <c:v>0.64666844425223602</c:v>
                </c:pt>
                <c:pt idx="95">
                  <c:v>0.64787810909763799</c:v>
                </c:pt>
                <c:pt idx="96">
                  <c:v>0.64901281665560573</c:v>
                </c:pt>
                <c:pt idx="97">
                  <c:v>0.65007740911579848</c:v>
                </c:pt>
                <c:pt idx="98">
                  <c:v>0.65107639473427337</c:v>
                </c:pt>
                <c:pt idx="99">
                  <c:v>0.65201397299013186</c:v>
                </c:pt>
                <c:pt idx="100">
                  <c:v>0.65289405765657649</c:v>
                </c:pt>
                <c:pt idx="101">
                  <c:v>0.65372029797238795</c:v>
                </c:pt>
                <c:pt idx="102">
                  <c:v>0.65449609808306697</c:v>
                </c:pt>
                <c:pt idx="103">
                  <c:v>0.65522463490542926</c:v>
                </c:pt>
                <c:pt idx="104">
                  <c:v>0.65590887455527824</c:v>
                </c:pt>
                <c:pt idx="105">
                  <c:v>0.65655158746483044</c:v>
                </c:pt>
                <c:pt idx="106">
                  <c:v>0.65715536230478011</c:v>
                </c:pt>
                <c:pt idx="107">
                  <c:v>0.65772261881517302</c:v>
                </c:pt>
                <c:pt idx="108">
                  <c:v>0.65825561963953905</c:v>
                </c:pt>
                <c:pt idx="109">
                  <c:v>0.65875648124792818</c:v>
                </c:pt>
                <c:pt idx="110">
                  <c:v>0.65922718402653135</c:v>
                </c:pt>
                <c:pt idx="111">
                  <c:v>0.65966958160436306</c:v>
                </c:pt>
                <c:pt idx="112">
                  <c:v>0.66008540948097982</c:v>
                </c:pt>
                <c:pt idx="113">
                  <c:v>0.66047629301333044</c:v>
                </c:pt>
                <c:pt idx="114">
                  <c:v>0.66084375481452717</c:v>
                </c:pt>
                <c:pt idx="115">
                  <c:v>0.66118922161253946</c:v>
                </c:pt>
                <c:pt idx="116">
                  <c:v>0.66151403061248026</c:v>
                </c:pt>
                <c:pt idx="117">
                  <c:v>0.66181943540225352</c:v>
                </c:pt>
                <c:pt idx="118">
                  <c:v>0.66210661143779548</c:v>
                </c:pt>
                <c:pt idx="119">
                  <c:v>0.66237666114095539</c:v>
                </c:pt>
                <c:pt idx="120">
                  <c:v>0.66263061864017447</c:v>
                </c:pt>
                <c:pt idx="121">
                  <c:v>0.66286945418151244</c:v>
                </c:pt>
                <c:pt idx="122">
                  <c:v>0.66309407823520694</c:v>
                </c:pt>
                <c:pt idx="123">
                  <c:v>0.6633053453208122</c:v>
                </c:pt>
                <c:pt idx="124">
                  <c:v>0.66350405757202302</c:v>
                </c:pt>
                <c:pt idx="125">
                  <c:v>0.66369096806052685</c:v>
                </c:pt>
                <c:pt idx="126">
                  <c:v>0.66386678389663556</c:v>
                </c:pt>
                <c:pt idx="127">
                  <c:v>0.66403216912299012</c:v>
                </c:pt>
                <c:pt idx="128">
                  <c:v>0.66418774741631659</c:v>
                </c:pt>
                <c:pt idx="129">
                  <c:v>0.66433410461100639</c:v>
                </c:pt>
                <c:pt idx="130">
                  <c:v>0.66447179105720444</c:v>
                </c:pt>
                <c:pt idx="131">
                  <c:v>0.66460132382508785</c:v>
                </c:pt>
                <c:pt idx="132">
                  <c:v>0.66472318876610859</c:v>
                </c:pt>
                <c:pt idx="133">
                  <c:v>0.66483784244114363</c:v>
                </c:pt>
                <c:pt idx="134">
                  <c:v>0.66494571392473578</c:v>
                </c:pt>
                <c:pt idx="135">
                  <c:v>0.66504720649391225</c:v>
                </c:pt>
                <c:pt idx="136">
                  <c:v>0.66514269920943403</c:v>
                </c:pt>
                <c:pt idx="137">
                  <c:v>0.66523254839674395</c:v>
                </c:pt>
                <c:pt idx="138">
                  <c:v>0.66531708903334563</c:v>
                </c:pt>
                <c:pt idx="139">
                  <c:v>0.66539663604885635</c:v>
                </c:pt>
                <c:pt idx="140">
                  <c:v>0.66547148554352475</c:v>
                </c:pt>
                <c:pt idx="141">
                  <c:v>0.66554191593058654</c:v>
                </c:pt>
                <c:pt idx="142">
                  <c:v>0.66560818900745222</c:v>
                </c:pt>
                <c:pt idx="143">
                  <c:v>0.66567055096036654</c:v>
                </c:pt>
                <c:pt idx="144">
                  <c:v>0.66572923330685518</c:v>
                </c:pt>
                <c:pt idx="145">
                  <c:v>0.66578445377997542</c:v>
                </c:pt>
                <c:pt idx="146">
                  <c:v>0.66583641715810693</c:v>
                </c:pt>
                <c:pt idx="147">
                  <c:v>0.66588531604376855</c:v>
                </c:pt>
                <c:pt idx="148">
                  <c:v>0.66593133159470463</c:v>
                </c:pt>
                <c:pt idx="149">
                  <c:v>0.6659746342102687</c:v>
                </c:pt>
                <c:pt idx="150">
                  <c:v>0.66601538417592787</c:v>
                </c:pt>
                <c:pt idx="151">
                  <c:v>0.66605373226852305</c:v>
                </c:pt>
                <c:pt idx="152">
                  <c:v>0.66608982032474628</c:v>
                </c:pt>
                <c:pt idx="153">
                  <c:v>0.66612378177513254</c:v>
                </c:pt>
                <c:pt idx="154">
                  <c:v>0.66615574214571638</c:v>
                </c:pt>
                <c:pt idx="155">
                  <c:v>0.66618581952935751</c:v>
                </c:pt>
                <c:pt idx="156">
                  <c:v>0.66621412502861688</c:v>
                </c:pt>
                <c:pt idx="157">
                  <c:v>0.66624076317193759</c:v>
                </c:pt>
                <c:pt idx="158">
                  <c:v>0.66626583230477399</c:v>
                </c:pt>
                <c:pt idx="159">
                  <c:v>0.66628942495721066</c:v>
                </c:pt>
                <c:pt idx="160">
                  <c:v>0.66631162818950773</c:v>
                </c:pt>
                <c:pt idx="161">
                  <c:v>0.66633252391692543</c:v>
                </c:pt>
                <c:pt idx="162">
                  <c:v>0.66635218921509043</c:v>
                </c:pt>
                <c:pt idx="163">
                  <c:v>0.66637069660708825</c:v>
                </c:pt>
                <c:pt idx="164">
                  <c:v>0.66638811433339351</c:v>
                </c:pt>
                <c:pt idx="165">
                  <c:v>0.66640450660567829</c:v>
                </c:pt>
                <c:pt idx="166">
                  <c:v>0.66641993384547404</c:v>
                </c:pt>
                <c:pt idx="167">
                  <c:v>0.66643445290860381</c:v>
                </c:pt>
                <c:pt idx="168">
                  <c:v>0.66644811729624354</c:v>
                </c:pt>
                <c:pt idx="169">
                  <c:v>0.66646097735341714</c:v>
                </c:pt>
                <c:pt idx="170">
                  <c:v>0.66647308045568388</c:v>
                </c:pt>
                <c:pt idx="171">
                  <c:v>0.66648447118472454</c:v>
                </c:pt>
                <c:pt idx="172">
                  <c:v>0.66649519149349623</c:v>
                </c:pt>
                <c:pt idx="173">
                  <c:v>0.66650528086157967</c:v>
                </c:pt>
                <c:pt idx="174">
                  <c:v>0.6665147764413063</c:v>
                </c:pt>
                <c:pt idx="175">
                  <c:v>0.66652371319521686</c:v>
                </c:pt>
                <c:pt idx="176">
                  <c:v>0.66653212402537099</c:v>
                </c:pt>
                <c:pt idx="177">
                  <c:v>0.66654003989499244</c:v>
                </c:pt>
                <c:pt idx="178">
                  <c:v>0.66654748994290913</c:v>
                </c:pt>
                <c:pt idx="179">
                  <c:v>0.66655450159121654</c:v>
                </c:pt>
                <c:pt idx="180">
                  <c:v>0.66656110064656826</c:v>
                </c:pt>
                <c:pt idx="181">
                  <c:v>0.66656731139547387</c:v>
                </c:pt>
                <c:pt idx="182">
                  <c:v>0.66657315669395878</c:v>
                </c:pt>
                <c:pt idx="183">
                  <c:v>0.6665786580519244</c:v>
                </c:pt>
                <c:pt idx="184">
                  <c:v>0.66658383571252033</c:v>
                </c:pt>
                <c:pt idx="185">
                  <c:v>0.66658870872682563</c:v>
                </c:pt>
                <c:pt idx="186">
                  <c:v>0.66659329502411946</c:v>
                </c:pt>
                <c:pt idx="187">
                  <c:v>0.66659761147800012</c:v>
                </c:pt>
                <c:pt idx="188">
                  <c:v>0.66660167396860026</c:v>
                </c:pt>
                <c:pt idx="189">
                  <c:v>0.66660549744112851</c:v>
                </c:pt>
                <c:pt idx="190">
                  <c:v>0.66660909596095685</c:v>
                </c:pt>
                <c:pt idx="191">
                  <c:v>0.66661248276545571</c:v>
                </c:pt>
                <c:pt idx="192">
                  <c:v>0.66661567031277214</c:v>
                </c:pt>
                <c:pt idx="193">
                  <c:v>0.66661867032772937</c:v>
                </c:pt>
                <c:pt idx="194">
                  <c:v>0.66662149384502012</c:v>
                </c:pt>
                <c:pt idx="195">
                  <c:v>0.66662415124985142</c:v>
                </c:pt>
                <c:pt idx="196">
                  <c:v>0.66662665231619433</c:v>
                </c:pt>
                <c:pt idx="197">
                  <c:v>0.6666290062427781</c:v>
                </c:pt>
                <c:pt idx="198">
                  <c:v>0.66663122168696187</c:v>
                </c:pt>
                <c:pt idx="199">
                  <c:v>0.66663330679661104</c:v>
                </c:pt>
                <c:pt idx="200">
                  <c:v>0.66663526924009464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4D4-48CB-B091-2514DC6D9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4745272"/>
        <c:axId val="584750520"/>
      </c:scatterChart>
      <c:valAx>
        <c:axId val="584745272"/>
        <c:scaling>
          <c:orientation val="minMax"/>
          <c:max val="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(generations)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750520"/>
        <c:crosses val="autoZero"/>
        <c:crossBetween val="midCat"/>
      </c:valAx>
      <c:valAx>
        <c:axId val="58475052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745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Heterosis!$E$1</c:f>
              <c:strCache>
                <c:ptCount val="1"/>
                <c:pt idx="0">
                  <c:v>E(H)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Heterosis!$A$2:$A$202</c:f>
              <c:numCache>
                <c:formatCode>General</c:formatCode>
                <c:ptCount val="2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</c:numCache>
            </c:numRef>
          </c:xVal>
          <c:yVal>
            <c:numRef>
              <c:f>Heterosis!$E$2:$E$202</c:f>
              <c:numCache>
                <c:formatCode>General</c:formatCode>
                <c:ptCount val="201"/>
                <c:pt idx="0">
                  <c:v>1.9998000000000002E-4</c:v>
                </c:pt>
                <c:pt idx="1">
                  <c:v>2.3995960396756645E-4</c:v>
                </c:pt>
                <c:pt idx="2">
                  <c:v>2.879279178984827E-4</c:v>
                </c:pt>
                <c:pt idx="3">
                  <c:v>3.4547951351150127E-4</c:v>
                </c:pt>
                <c:pt idx="4">
                  <c:v>4.1452648376081116E-4</c:v>
                </c:pt>
                <c:pt idx="5">
                  <c:v>4.9736133543314793E-4</c:v>
                </c:pt>
                <c:pt idx="6">
                  <c:v>5.9673219209588932E-4</c:v>
                </c:pt>
                <c:pt idx="7">
                  <c:v>7.1593265216746897E-4</c:v>
                </c:pt>
                <c:pt idx="8">
                  <c:v>8.5890906472838068E-4</c:v>
                </c:pt>
                <c:pt idx="9">
                  <c:v>1.0303884649850588E-3</c:v>
                </c:pt>
                <c:pt idx="10">
                  <c:v>1.2360309548590178E-3</c:v>
                </c:pt>
                <c:pt idx="11">
                  <c:v>1.4826109214049873E-3</c:v>
                </c:pt>
                <c:pt idx="12">
                  <c:v>1.7782321503580609E-3</c:v>
                </c:pt>
                <c:pt idx="13">
                  <c:v>2.1325825986813519E-3</c:v>
                </c:pt>
                <c:pt idx="14">
                  <c:v>2.5572353091943578E-3</c:v>
                </c:pt>
                <c:pt idx="15">
                  <c:v>3.0660026320182025E-3</c:v>
                </c:pt>
                <c:pt idx="16">
                  <c:v>3.6753514810039922E-3</c:v>
                </c:pt>
                <c:pt idx="17">
                  <c:v>4.4048876741742387E-3</c:v>
                </c:pt>
                <c:pt idx="18">
                  <c:v>5.277917299850215E-3</c:v>
                </c:pt>
                <c:pt idx="19">
                  <c:v>6.3220922446261202E-3</c:v>
                </c:pt>
                <c:pt idx="20">
                  <c:v>7.5701451326878593E-3</c:v>
                </c:pt>
                <c:pt idx="21">
                  <c:v>9.0607154279361418E-3</c:v>
                </c:pt>
                <c:pt idx="22">
                  <c:v>1.0839262626349362E-2</c:v>
                </c:pt>
                <c:pt idx="23">
                  <c:v>1.2959053382893023E-2</c:v>
                </c:pt>
                <c:pt idx="24">
                  <c:v>1.5482195904652742E-2</c:v>
                </c:pt>
                <c:pt idx="25">
                  <c:v>1.8480675611004738E-2</c:v>
                </c:pt>
                <c:pt idx="26">
                  <c:v>2.2037319399430304E-2</c:v>
                </c:pt>
                <c:pt idx="27">
                  <c:v>2.6246580450927242E-2</c:v>
                </c:pt>
                <c:pt idx="28">
                  <c:v>3.1214990492233707E-2</c:v>
                </c:pt>
                <c:pt idx="29">
                  <c:v>3.7061072227148217E-2</c:v>
                </c:pt>
                <c:pt idx="30">
                  <c:v>4.3914444135120627E-2</c:v>
                </c:pt>
                <c:pt idx="31">
                  <c:v>5.1913789957360471E-2</c:v>
                </c:pt>
                <c:pt idx="32">
                  <c:v>6.1203318899116163E-2</c:v>
                </c:pt>
                <c:pt idx="33">
                  <c:v>7.1927330638449763E-2</c:v>
                </c:pt>
                <c:pt idx="34">
                  <c:v>8.4222550919504521E-2</c:v>
                </c:pt>
                <c:pt idx="35">
                  <c:v>9.8208054472328804E-2</c:v>
                </c:pt>
                <c:pt idx="36">
                  <c:v>0.11397287706416204</c:v>
                </c:pt>
                <c:pt idx="37">
                  <c:v>0.13156185732218148</c:v>
                </c:pt>
                <c:pt idx="38">
                  <c:v>0.15096082464978958</c:v>
                </c:pt>
                <c:pt idx="39">
                  <c:v>0.17208288469792249</c:v>
                </c:pt>
                <c:pt idx="40">
                  <c:v>0.19475809605346053</c:v>
                </c:pt>
                <c:pt idx="41">
                  <c:v>0.21872906617113447</c:v>
                </c:pt>
                <c:pt idx="42">
                  <c:v>0.24365469909367346</c:v>
                </c:pt>
                <c:pt idx="43">
                  <c:v>0.26912337026356764</c:v>
                </c:pt>
                <c:pt idx="44">
                  <c:v>0.29467524954897328</c:v>
                </c:pt>
                <c:pt idx="45">
                  <c:v>0.31983165843869749</c:v>
                </c:pt>
                <c:pt idx="46">
                  <c:v>0.34412774048135497</c:v>
                </c:pt>
                <c:pt idx="47">
                  <c:v>0.3671438694248032</c:v>
                </c:pt>
                <c:pt idx="48">
                  <c:v>0.38853142875220936</c:v>
                </c:pt>
                <c:pt idx="49">
                  <c:v>0.40802981700662683</c:v>
                </c:pt>
                <c:pt idx="50">
                  <c:v>0.42547336671518965</c:v>
                </c:pt>
                <c:pt idx="51">
                  <c:v>0.4407887454705533</c:v>
                </c:pt>
                <c:pt idx="52">
                  <c:v>0.45398484023705366</c:v>
                </c:pt>
                <c:pt idx="53">
                  <c:v>0.46513785131502688</c:v>
                </c:pt>
                <c:pt idx="54">
                  <c:v>0.47437435047014137</c:v>
                </c:pt>
                <c:pt idx="55">
                  <c:v>0.48185458597465203</c:v>
                </c:pt>
                <c:pt idx="56">
                  <c:v>0.48775760731463308</c:v>
                </c:pt>
                <c:pt idx="57">
                  <c:v>0.49226905950773198</c:v>
                </c:pt>
                <c:pt idx="58">
                  <c:v>0.49557190246125093</c:v>
                </c:pt>
                <c:pt idx="59">
                  <c:v>0.49783990007750084</c:v>
                </c:pt>
                <c:pt idx="60">
                  <c:v>0.49923349100529291</c:v>
                </c:pt>
                <c:pt idx="61">
                  <c:v>0.49989756037450395</c:v>
                </c:pt>
                <c:pt idx="62">
                  <c:v>0.49996063335968427</c:v>
                </c:pt>
                <c:pt idx="63">
                  <c:v>0.49953506594959651</c:v>
                </c:pt>
                <c:pt idx="64">
                  <c:v>0.49871788538546918</c:v>
                </c:pt>
                <c:pt idx="65">
                  <c:v>0.49759201280898591</c:v>
                </c:pt>
                <c:pt idx="66">
                  <c:v>0.496227672995458</c:v>
                </c:pt>
                <c:pt idx="67">
                  <c:v>0.494683856044418</c:v>
                </c:pt>
                <c:pt idx="68">
                  <c:v>0.49300974272526099</c:v>
                </c:pt>
                <c:pt idx="69">
                  <c:v>0.49124603998794603</c:v>
                </c:pt>
                <c:pt idx="70">
                  <c:v>0.48942619794109221</c:v>
                </c:pt>
                <c:pt idx="71">
                  <c:v>0.4875774965231916</c:v>
                </c:pt>
                <c:pt idx="72">
                  <c:v>0.48572200111157737</c:v>
                </c:pt>
                <c:pt idx="73">
                  <c:v>0.4838773930668393</c:v>
                </c:pt>
                <c:pt idx="74">
                  <c:v>0.48205768498606832</c:v>
                </c:pt>
                <c:pt idx="75">
                  <c:v>0.48027383220725134</c:v>
                </c:pt>
                <c:pt idx="76">
                  <c:v>0.47853425257581306</c:v>
                </c:pt>
                <c:pt idx="77">
                  <c:v>0.47684526615191614</c:v>
                </c:pt>
                <c:pt idx="78">
                  <c:v>0.47521146574666051</c:v>
                </c:pt>
                <c:pt idx="79">
                  <c:v>0.47363602815559142</c:v>
                </c:pt>
                <c:pt idx="80">
                  <c:v>0.47212097485657767</c:v>
                </c:pt>
                <c:pt idx="81">
                  <c:v>0.47066738984735201</c:v>
                </c:pt>
                <c:pt idx="82">
                  <c:v>0.46927560126872053</c:v>
                </c:pt>
                <c:pt idx="83">
                  <c:v>0.46794533252017173</c:v>
                </c:pt>
                <c:pt idx="84">
                  <c:v>0.4666758277365779</c:v>
                </c:pt>
                <c:pt idx="85">
                  <c:v>0.46546595575900679</c:v>
                </c:pt>
                <c:pt idx="86">
                  <c:v>0.4643142960945672</c:v>
                </c:pt>
                <c:pt idx="87">
                  <c:v>0.46321920981175307</c:v>
                </c:pt>
                <c:pt idx="88">
                  <c:v>0.46217889784959426</c:v>
                </c:pt>
                <c:pt idx="89">
                  <c:v>0.46119144882143209</c:v>
                </c:pt>
                <c:pt idx="90">
                  <c:v>0.46025487805803189</c:v>
                </c:pt>
                <c:pt idx="91">
                  <c:v>0.45936715935144024</c:v>
                </c:pt>
                <c:pt idx="92">
                  <c:v>0.45852625062276514</c:v>
                </c:pt>
                <c:pt idx="93">
                  <c:v>0.45773011453710766</c:v>
                </c:pt>
                <c:pt idx="94">
                  <c:v>0.45697673492125745</c:v>
                </c:pt>
                <c:pt idx="95">
                  <c:v>0.45626412969941416</c:v>
                </c:pt>
                <c:pt idx="96">
                  <c:v>0.45559036094472566</c:v>
                </c:pt>
                <c:pt idx="97">
                  <c:v>0.45495354254617848</c:v>
                </c:pt>
                <c:pt idx="98">
                  <c:v>0.45435184590818806</c:v>
                </c:pt>
                <c:pt idx="99">
                  <c:v>0.45378350403151091</c:v>
                </c:pt>
                <c:pt idx="100">
                  <c:v>0.45324681426661495</c:v>
                </c:pt>
                <c:pt idx="101">
                  <c:v>0.45274013998256052</c:v>
                </c:pt>
                <c:pt idx="102">
                  <c:v>0.45226191135421473</c:v>
                </c:pt>
                <c:pt idx="103">
                  <c:v>0.45181062543695238</c:v>
                </c:pt>
                <c:pt idx="104">
                  <c:v>0.45138484566981302</c:v>
                </c:pt>
                <c:pt idx="105">
                  <c:v>0.45098320092448307</c:v>
                </c:pt>
                <c:pt idx="106">
                  <c:v>0.4506043841977066</c:v>
                </c:pt>
                <c:pt idx="107">
                  <c:v>0.45024715102816726</c:v>
                </c:pt>
                <c:pt idx="108">
                  <c:v>0.44991031770501111</c:v>
                </c:pt>
                <c:pt idx="109">
                  <c:v>0.44959275932355247</c:v>
                </c:pt>
                <c:pt idx="110">
                  <c:v>0.44929340773396226</c:v>
                </c:pt>
                <c:pt idx="111">
                  <c:v>0.4490112494205753</c:v>
                </c:pt>
                <c:pt idx="112">
                  <c:v>0.44874532334261402</c:v>
                </c:pt>
                <c:pt idx="113">
                  <c:v>0.4484947187613994</c:v>
                </c:pt>
                <c:pt idx="114">
                  <c:v>0.44825857307432854</c:v>
                </c:pt>
                <c:pt idx="115">
                  <c:v>0.4480360696718873</c:v>
                </c:pt>
                <c:pt idx="116">
                  <c:v>0.44782643583062159</c:v>
                </c:pt>
                <c:pt idx="117">
                  <c:v>0.44762894065219178</c:v>
                </c:pt>
                <c:pt idx="118">
                  <c:v>0.44744289305631119</c:v>
                </c:pt>
                <c:pt idx="119">
                  <c:v>0.44726763983343071</c:v>
                </c:pt>
                <c:pt idx="120">
                  <c:v>0.44710256376142826</c:v>
                </c:pt>
                <c:pt idx="121">
                  <c:v>0.44694708178923243</c:v>
                </c:pt>
                <c:pt idx="122">
                  <c:v>0.44680064328921637</c:v>
                </c:pt>
                <c:pt idx="123">
                  <c:v>0.44666272837930054</c:v>
                </c:pt>
                <c:pt idx="124">
                  <c:v>0.44653284631496915</c:v>
                </c:pt>
                <c:pt idx="125">
                  <c:v>0.44641053395081515</c:v>
                </c:pt>
                <c:pt idx="126">
                  <c:v>0.44629535427074668</c:v>
                </c:pt>
                <c:pt idx="127">
                  <c:v>0.44618689498561354</c:v>
                </c:pt>
                <c:pt idx="128">
                  <c:v>0.44608476719671164</c:v>
                </c:pt>
                <c:pt idx="129">
                  <c:v>0.44598860412339764</c:v>
                </c:pt>
                <c:pt idx="130">
                  <c:v>0.44589805989287057</c:v>
                </c:pt>
                <c:pt idx="131">
                  <c:v>0.44581280839005716</c:v>
                </c:pt>
                <c:pt idx="132">
                  <c:v>0.44573254216544994</c:v>
                </c:pt>
                <c:pt idx="133">
                  <c:v>0.44565697139869742</c:v>
                </c:pt>
                <c:pt idx="134">
                  <c:v>0.44558582291571847</c:v>
                </c:pt>
                <c:pt idx="135">
                  <c:v>0.44551883925711178</c:v>
                </c:pt>
                <c:pt idx="136">
                  <c:v>0.44545577779564477</c:v>
                </c:pt>
                <c:pt idx="137">
                  <c:v>0.44539640990063534</c:v>
                </c:pt>
                <c:pt idx="138">
                  <c:v>0.44534052014708175</c:v>
                </c:pt>
                <c:pt idx="139">
                  <c:v>0.4452879055674443</c:v>
                </c:pt>
                <c:pt idx="140">
                  <c:v>0.44523837494403817</c:v>
                </c:pt>
                <c:pt idx="141">
                  <c:v>0.44519174814006124</c:v>
                </c:pt>
                <c:pt idx="142">
                  <c:v>0.44514785546734398</c:v>
                </c:pt>
                <c:pt idx="143">
                  <c:v>0.44510653708897718</c:v>
                </c:pt>
                <c:pt idx="144">
                  <c:v>0.44506764245504393</c:v>
                </c:pt>
                <c:pt idx="145">
                  <c:v>0.4450310297697504</c:v>
                </c:pt>
                <c:pt idx="146">
                  <c:v>0.44499656548832467</c:v>
                </c:pt>
                <c:pt idx="147">
                  <c:v>0.44496412384211803</c:v>
                </c:pt>
                <c:pt idx="148">
                  <c:v>0.44493358639041636</c:v>
                </c:pt>
                <c:pt idx="149">
                  <c:v>0.44490484159753502</c:v>
                </c:pt>
                <c:pt idx="150">
                  <c:v>0.44487778443383813</c:v>
                </c:pt>
                <c:pt idx="151">
                  <c:v>0.44485231599938735</c:v>
                </c:pt>
                <c:pt idx="152">
                  <c:v>0.44482834316898701</c:v>
                </c:pt>
                <c:pt idx="153">
                  <c:v>0.44480577825745626</c:v>
                </c:pt>
                <c:pt idx="154">
                  <c:v>0.44478453870401241</c:v>
                </c:pt>
                <c:pt idx="155">
                  <c:v>0.44476454677471161</c:v>
                </c:pt>
                <c:pt idx="156">
                  <c:v>0.44474572928194261</c:v>
                </c:pt>
                <c:pt idx="157">
                  <c:v>0.44472801732002354</c:v>
                </c:pt>
                <c:pt idx="158">
                  <c:v>0.44471134601600154</c:v>
                </c:pt>
                <c:pt idx="159">
                  <c:v>0.4446956542948004</c:v>
                </c:pt>
                <c:pt idx="160">
                  <c:v>0.44468088465790989</c:v>
                </c:pt>
                <c:pt idx="161">
                  <c:v>0.44466698297485086</c:v>
                </c:pt>
                <c:pt idx="162">
                  <c:v>0.44465389828669349</c:v>
                </c:pt>
                <c:pt idx="163">
                  <c:v>0.44464158262094439</c:v>
                </c:pt>
                <c:pt idx="164">
                  <c:v>0.44462999081715515</c:v>
                </c:pt>
                <c:pt idx="165">
                  <c:v>0.44461908036264153</c:v>
                </c:pt>
                <c:pt idx="166">
                  <c:v>0.4446088112377361</c:v>
                </c:pt>
                <c:pt idx="167">
                  <c:v>0.44459914577002746</c:v>
                </c:pt>
                <c:pt idx="168">
                  <c:v>0.4445900484970719</c:v>
                </c:pt>
                <c:pt idx="169">
                  <c:v>0.4445814860370903</c:v>
                </c:pt>
                <c:pt idx="170">
                  <c:v>0.44457342696719082</c:v>
                </c:pt>
                <c:pt idx="171">
                  <c:v>0.44456584170868524</c:v>
                </c:pt>
                <c:pt idx="172">
                  <c:v>0.44455870241908801</c:v>
                </c:pt>
                <c:pt idx="173">
                  <c:v>0.44455198289041292</c:v>
                </c:pt>
                <c:pt idx="174">
                  <c:v>0.44454565845340355</c:v>
                </c:pt>
                <c:pt idx="175">
                  <c:v>0.44453970588735431</c:v>
                </c:pt>
                <c:pt idx="176">
                  <c:v>0.44453410333519688</c:v>
                </c:pt>
                <c:pt idx="177">
                  <c:v>0.44452883022354867</c:v>
                </c:pt>
                <c:pt idx="178">
                  <c:v>0.44452386718743314</c:v>
                </c:pt>
                <c:pt idx="179">
                  <c:v>0.44451919599940287</c:v>
                </c:pt>
                <c:pt idx="180">
                  <c:v>0.44451479950280753</c:v>
                </c:pt>
                <c:pt idx="181">
                  <c:v>0.44451066154896646</c:v>
                </c:pt>
                <c:pt idx="182">
                  <c:v>0.44450676693801972</c:v>
                </c:pt>
                <c:pt idx="183">
                  <c:v>0.44450310136324006</c:v>
                </c:pt>
                <c:pt idx="184">
                  <c:v>0.44449965135860808</c:v>
                </c:pt>
                <c:pt idx="185">
                  <c:v>0.44449640424945769</c:v>
                </c:pt>
                <c:pt idx="186">
                  <c:v>0.44449334810601338</c:v>
                </c:pt>
                <c:pt idx="187">
                  <c:v>0.44449047169965067</c:v>
                </c:pt>
                <c:pt idx="188">
                  <c:v>0.44448776446172045</c:v>
                </c:pt>
                <c:pt idx="189">
                  <c:v>0.44448521644478822</c:v>
                </c:pt>
                <c:pt idx="190">
                  <c:v>0.44448281828614533</c:v>
                </c:pt>
                <c:pt idx="191">
                  <c:v>0.44448056117346146</c:v>
                </c:pt>
                <c:pt idx="192">
                  <c:v>0.44447843681245125</c:v>
                </c:pt>
                <c:pt idx="193">
                  <c:v>0.44447643739643888</c:v>
                </c:pt>
                <c:pt idx="194">
                  <c:v>0.44447455557770782</c:v>
                </c:pt>
                <c:pt idx="195">
                  <c:v>0.44447278444053329</c:v>
                </c:pt>
                <c:pt idx="196">
                  <c:v>0.44447111747579615</c:v>
                </c:pt>
                <c:pt idx="197">
                  <c:v>0.44446954855708842</c:v>
                </c:pt>
                <c:pt idx="198">
                  <c:v>0.44446807191822113</c:v>
                </c:pt>
                <c:pt idx="199">
                  <c:v>0.44446668213205298</c:v>
                </c:pt>
                <c:pt idx="200">
                  <c:v>0.44446537409056236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972-41B2-8DE8-B38E8D98C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239552"/>
        <c:axId val="583239880"/>
      </c:scatterChart>
      <c:valAx>
        <c:axId val="583239552"/>
        <c:scaling>
          <c:orientation val="minMax"/>
          <c:max val="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(generations)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239880"/>
        <c:crosses val="autoZero"/>
        <c:crossBetween val="midCat"/>
      </c:valAx>
      <c:valAx>
        <c:axId val="5832398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Expected</a:t>
                </a:r>
                <a:r>
                  <a:rPr lang="en-US" baseline="0"/>
                  <a:t> heterozygosity (2pq)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239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Heterosis!$C$1</c:f>
              <c:strCache>
                <c:ptCount val="1"/>
                <c:pt idx="0">
                  <c:v>qt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Heterosis!$A$2:$A$202</c:f>
              <c:numCache>
                <c:formatCode>General</c:formatCode>
                <c:ptCount val="2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</c:numCache>
            </c:numRef>
          </c:xVal>
          <c:yVal>
            <c:numRef>
              <c:f>Heterosis!$C$2:$C$202</c:f>
              <c:numCache>
                <c:formatCode>General</c:formatCode>
                <c:ptCount val="201"/>
                <c:pt idx="0">
                  <c:v>1E-4</c:v>
                </c:pt>
                <c:pt idx="1">
                  <c:v>1.1999420059195893E-4</c:v>
                </c:pt>
                <c:pt idx="2">
                  <c:v>1.4398469054035135E-4</c:v>
                </c:pt>
                <c:pt idx="3">
                  <c:v>1.7276960609254001E-4</c:v>
                </c:pt>
                <c:pt idx="4">
                  <c:v>2.0730621774832269E-4</c:v>
                </c:pt>
                <c:pt idx="5">
                  <c:v>2.4874254056806219E-4</c:v>
                </c:pt>
                <c:pt idx="6">
                  <c:v>2.9845517153736205E-4</c:v>
                </c:pt>
                <c:pt idx="7">
                  <c:v>3.580945577960576E-4</c:v>
                </c:pt>
                <c:pt idx="8">
                  <c:v>4.2963912213946309E-4</c:v>
                </c:pt>
                <c:pt idx="9">
                  <c:v>5.1545993143344276E-4</c:v>
                </c:pt>
                <c:pt idx="10">
                  <c:v>6.1839789338405068E-4</c:v>
                </c:pt>
                <c:pt idx="11">
                  <c:v>7.4185581074643194E-4</c:v>
                </c:pt>
                <c:pt idx="12">
                  <c:v>8.8990801144786947E-4</c:v>
                </c:pt>
                <c:pt idx="13">
                  <c:v>1.0674307076563236E-3</c:v>
                </c:pt>
                <c:pt idx="14">
                  <c:v>1.280256711845404E-3</c:v>
                </c:pt>
                <c:pt idx="15">
                  <c:v>1.5353586421691847E-3</c:v>
                </c:pt>
                <c:pt idx="16">
                  <c:v>1.8410652618002035E-3</c:v>
                </c:pt>
                <c:pt idx="17">
                  <c:v>2.2073160813701948E-3</c:v>
                </c:pt>
                <c:pt idx="18">
                  <c:v>2.6459597529392819E-3</c:v>
                </c:pt>
                <c:pt idx="19">
                  <c:v>3.1711020102726151E-3</c:v>
                </c:pt>
                <c:pt idx="20">
                  <c:v>3.7995088337214574E-3</c:v>
                </c:pt>
                <c:pt idx="21">
                  <c:v>4.5510699516730924E-3</c:v>
                </c:pt>
                <c:pt idx="22">
                  <c:v>5.4493264721750282E-3</c:v>
                </c:pt>
                <c:pt idx="23">
                  <c:v>6.5220640104022964E-3</c:v>
                </c:pt>
                <c:pt idx="24">
                  <c:v>7.8019686674136758E-3</c:v>
                </c:pt>
                <c:pt idx="25">
                  <c:v>9.3273370214133986E-3</c:v>
                </c:pt>
                <c:pt idx="26">
                  <c:v>1.11428221859836E-2</c:v>
                </c:pt>
                <c:pt idx="27">
                  <c:v>1.3300185150501234E-2</c:v>
                </c:pt>
                <c:pt idx="28">
                  <c:v>1.5859003229551787E-2</c:v>
                </c:pt>
                <c:pt idx="29">
                  <c:v>1.8887264888544138E-2</c:v>
                </c:pt>
                <c:pt idx="30">
                  <c:v>2.2461752387895443E-2</c:v>
                </c:pt>
                <c:pt idx="31">
                  <c:v>2.6668081552363759E-2</c:v>
                </c:pt>
                <c:pt idx="32">
                  <c:v>3.1600234254497178E-2</c:v>
                </c:pt>
                <c:pt idx="33">
                  <c:v>3.735938928713238E-2</c:v>
                </c:pt>
                <c:pt idx="34">
                  <c:v>4.4051840073624442E-2</c:v>
                </c:pt>
                <c:pt idx="35">
                  <c:v>5.1785795892370673E-2</c:v>
                </c:pt>
                <c:pt idx="36">
                  <c:v>6.0666912846392841E-2</c:v>
                </c:pt>
                <c:pt idx="37">
                  <c:v>7.0792507825283582E-2</c:v>
                </c:pt>
                <c:pt idx="38">
                  <c:v>8.2244583906916649E-2</c:v>
                </c:pt>
                <c:pt idx="39">
                  <c:v>9.5082035899814954E-2</c:v>
                </c:pt>
                <c:pt idx="40">
                  <c:v>0.10933268376626419</c:v>
                </c:pt>
                <c:pt idx="41">
                  <c:v>0.12498604437376899</c:v>
                </c:pt>
                <c:pt idx="42">
                  <c:v>0.14198791856536006</c:v>
                </c:pt>
                <c:pt idx="43">
                  <c:v>0.16023785545147004</c:v>
                </c:pt>
                <c:pt idx="44">
                  <c:v>0.17959030098089515</c:v>
                </c:pt>
                <c:pt idx="45">
                  <c:v>0.19985974814988369</c:v>
                </c:pt>
                <c:pt idx="46">
                  <c:v>0.22082956861565278</c:v>
                </c:pt>
                <c:pt idx="47">
                  <c:v>0.24226357399933085</c:v>
                </c:pt>
                <c:pt idx="48">
                  <c:v>0.26391890032470761</c:v>
                </c:pt>
                <c:pt idx="49">
                  <c:v>0.28555865254879925</c:v>
                </c:pt>
                <c:pt idx="50">
                  <c:v>0.3069629138160101</c:v>
                </c:pt>
                <c:pt idx="51">
                  <c:v>0.3279371415304182</c:v>
                </c:pt>
                <c:pt idx="52">
                  <c:v>0.34831750304839659</c:v>
                </c:pt>
                <c:pt idx="53">
                  <c:v>0.36797320596755156</c:v>
                </c:pt>
                <c:pt idx="54">
                  <c:v>0.38680625121090251</c:v>
                </c:pt>
                <c:pt idx="55">
                  <c:v>0.40474924140630697</c:v>
                </c:pt>
                <c:pt idx="56">
                  <c:v>0.42176192523659956</c:v>
                </c:pt>
                <c:pt idx="57">
                  <c:v>0.43782709395456887</c:v>
                </c:pt>
                <c:pt idx="58">
                  <c:v>0.45294632034182131</c:v>
                </c:pt>
                <c:pt idx="59">
                  <c:v>0.46713588642227605</c:v>
                </c:pt>
                <c:pt idx="60">
                  <c:v>0.48042311318535214</c:v>
                </c:pt>
                <c:pt idx="61">
                  <c:v>0.49284319814805105</c:v>
                </c:pt>
                <c:pt idx="62">
                  <c:v>0.50443658879747333</c:v>
                </c:pt>
                <c:pt idx="63">
                  <c:v>0.51524686935740382</c:v>
                </c:pt>
                <c:pt idx="64">
                  <c:v>0.52531910952749761</c:v>
                </c:pt>
                <c:pt idx="65">
                  <c:v>0.53469861085846304</c:v>
                </c:pt>
                <c:pt idx="66">
                  <c:v>0.54342998390825159</c:v>
                </c:pt>
                <c:pt idx="67">
                  <c:v>0.55155649307110599</c:v>
                </c:pt>
                <c:pt idx="68">
                  <c:v>0.55911961296701373</c:v>
                </c:pt>
                <c:pt idx="69">
                  <c:v>0.56615874852222492</c:v>
                </c:pt>
                <c:pt idx="70">
                  <c:v>0.57271107913828456</c:v>
                </c:pt>
                <c:pt idx="71">
                  <c:v>0.57881149496364226</c:v>
                </c:pt>
                <c:pt idx="72">
                  <c:v>0.5844925999375763</c:v>
                </c:pt>
                <c:pt idx="73">
                  <c:v>0.58978476188407669</c:v>
                </c:pt>
                <c:pt idx="74">
                  <c:v>0.59471619453380631</c:v>
                </c:pt>
                <c:pt idx="75">
                  <c:v>0.59931306004939289</c:v>
                </c:pt>
                <c:pt idx="76">
                  <c:v>0.6035995835517376</c:v>
                </c:pt>
                <c:pt idx="77">
                  <c:v>0.60759817342335298</c:v>
                </c:pt>
                <c:pt idx="78">
                  <c:v>0.61132954291952224</c:v>
                </c:pt>
                <c:pt idx="79">
                  <c:v>0.61481282995468878</c:v>
                </c:pt>
                <c:pt idx="80">
                  <c:v>0.61806571293864776</c:v>
                </c:pt>
                <c:pt idx="81">
                  <c:v>0.62110452128770421</c:v>
                </c:pt>
                <c:pt idx="82">
                  <c:v>0.62394433978863151</c:v>
                </c:pt>
                <c:pt idx="83">
                  <c:v>0.62659910639461136</c:v>
                </c:pt>
                <c:pt idx="84">
                  <c:v>0.62908170331890978</c:v>
                </c:pt>
                <c:pt idx="85">
                  <c:v>0.6314040414922486</c:v>
                </c:pt>
                <c:pt idx="86">
                  <c:v>0.63357713858559928</c:v>
                </c:pt>
                <c:pt idx="87">
                  <c:v>0.63561119088822815</c:v>
                </c:pt>
                <c:pt idx="88">
                  <c:v>0.63751563938404554</c:v>
                </c:pt>
                <c:pt idx="89">
                  <c:v>0.63929923039731396</c:v>
                </c:pt>
                <c:pt idx="90">
                  <c:v>0.64097007118883087</c:v>
                </c:pt>
                <c:pt idx="91">
                  <c:v>0.64253568088124424</c:v>
                </c:pt>
                <c:pt idx="92">
                  <c:v>0.64400303708122764</c:v>
                </c:pt>
                <c:pt idx="93">
                  <c:v>0.64537861854979284</c:v>
                </c:pt>
                <c:pt idx="94">
                  <c:v>0.64666844425223602</c:v>
                </c:pt>
                <c:pt idx="95">
                  <c:v>0.64787810909763799</c:v>
                </c:pt>
                <c:pt idx="96">
                  <c:v>0.64901281665560573</c:v>
                </c:pt>
                <c:pt idx="97">
                  <c:v>0.65007740911579848</c:v>
                </c:pt>
                <c:pt idx="98">
                  <c:v>0.65107639473427337</c:v>
                </c:pt>
                <c:pt idx="99">
                  <c:v>0.65201397299013186</c:v>
                </c:pt>
                <c:pt idx="100">
                  <c:v>0.65289405765657649</c:v>
                </c:pt>
                <c:pt idx="101">
                  <c:v>0.65372029797238795</c:v>
                </c:pt>
                <c:pt idx="102">
                  <c:v>0.65449609808306697</c:v>
                </c:pt>
                <c:pt idx="103">
                  <c:v>0.65522463490542926</c:v>
                </c:pt>
                <c:pt idx="104">
                  <c:v>0.65590887455527824</c:v>
                </c:pt>
                <c:pt idx="105">
                  <c:v>0.65655158746483044</c:v>
                </c:pt>
                <c:pt idx="106">
                  <c:v>0.65715536230478011</c:v>
                </c:pt>
                <c:pt idx="107">
                  <c:v>0.65772261881517302</c:v>
                </c:pt>
                <c:pt idx="108">
                  <c:v>0.65825561963953905</c:v>
                </c:pt>
                <c:pt idx="109">
                  <c:v>0.65875648124792818</c:v>
                </c:pt>
                <c:pt idx="110">
                  <c:v>0.65922718402653135</c:v>
                </c:pt>
                <c:pt idx="111">
                  <c:v>0.65966958160436306</c:v>
                </c:pt>
                <c:pt idx="112">
                  <c:v>0.66008540948097982</c:v>
                </c:pt>
                <c:pt idx="113">
                  <c:v>0.66047629301333044</c:v>
                </c:pt>
                <c:pt idx="114">
                  <c:v>0.66084375481452717</c:v>
                </c:pt>
                <c:pt idx="115">
                  <c:v>0.66118922161253946</c:v>
                </c:pt>
                <c:pt idx="116">
                  <c:v>0.66151403061248026</c:v>
                </c:pt>
                <c:pt idx="117">
                  <c:v>0.66181943540225352</c:v>
                </c:pt>
                <c:pt idx="118">
                  <c:v>0.66210661143779548</c:v>
                </c:pt>
                <c:pt idx="119">
                  <c:v>0.66237666114095539</c:v>
                </c:pt>
                <c:pt idx="120">
                  <c:v>0.66263061864017447</c:v>
                </c:pt>
                <c:pt idx="121">
                  <c:v>0.66286945418151244</c:v>
                </c:pt>
                <c:pt idx="122">
                  <c:v>0.66309407823520694</c:v>
                </c:pt>
                <c:pt idx="123">
                  <c:v>0.6633053453208122</c:v>
                </c:pt>
                <c:pt idx="124">
                  <c:v>0.66350405757202302</c:v>
                </c:pt>
                <c:pt idx="125">
                  <c:v>0.66369096806052685</c:v>
                </c:pt>
                <c:pt idx="126">
                  <c:v>0.66386678389663556</c:v>
                </c:pt>
                <c:pt idx="127">
                  <c:v>0.66403216912299012</c:v>
                </c:pt>
                <c:pt idx="128">
                  <c:v>0.66418774741631659</c:v>
                </c:pt>
                <c:pt idx="129">
                  <c:v>0.66433410461100639</c:v>
                </c:pt>
                <c:pt idx="130">
                  <c:v>0.66447179105720444</c:v>
                </c:pt>
                <c:pt idx="131">
                  <c:v>0.66460132382508785</c:v>
                </c:pt>
                <c:pt idx="132">
                  <c:v>0.66472318876610859</c:v>
                </c:pt>
                <c:pt idx="133">
                  <c:v>0.66483784244114363</c:v>
                </c:pt>
                <c:pt idx="134">
                  <c:v>0.66494571392473578</c:v>
                </c:pt>
                <c:pt idx="135">
                  <c:v>0.66504720649391225</c:v>
                </c:pt>
                <c:pt idx="136">
                  <c:v>0.66514269920943403</c:v>
                </c:pt>
                <c:pt idx="137">
                  <c:v>0.66523254839674395</c:v>
                </c:pt>
                <c:pt idx="138">
                  <c:v>0.66531708903334563</c:v>
                </c:pt>
                <c:pt idx="139">
                  <c:v>0.66539663604885635</c:v>
                </c:pt>
                <c:pt idx="140">
                  <c:v>0.66547148554352475</c:v>
                </c:pt>
                <c:pt idx="141">
                  <c:v>0.66554191593058654</c:v>
                </c:pt>
                <c:pt idx="142">
                  <c:v>0.66560818900745222</c:v>
                </c:pt>
                <c:pt idx="143">
                  <c:v>0.66567055096036654</c:v>
                </c:pt>
                <c:pt idx="144">
                  <c:v>0.66572923330685518</c:v>
                </c:pt>
                <c:pt idx="145">
                  <c:v>0.66578445377997542</c:v>
                </c:pt>
                <c:pt idx="146">
                  <c:v>0.66583641715810693</c:v>
                </c:pt>
                <c:pt idx="147">
                  <c:v>0.66588531604376855</c:v>
                </c:pt>
                <c:pt idx="148">
                  <c:v>0.66593133159470463</c:v>
                </c:pt>
                <c:pt idx="149">
                  <c:v>0.6659746342102687</c:v>
                </c:pt>
                <c:pt idx="150">
                  <c:v>0.66601538417592787</c:v>
                </c:pt>
                <c:pt idx="151">
                  <c:v>0.66605373226852305</c:v>
                </c:pt>
                <c:pt idx="152">
                  <c:v>0.66608982032474628</c:v>
                </c:pt>
                <c:pt idx="153">
                  <c:v>0.66612378177513254</c:v>
                </c:pt>
                <c:pt idx="154">
                  <c:v>0.66615574214571638</c:v>
                </c:pt>
                <c:pt idx="155">
                  <c:v>0.66618581952935751</c:v>
                </c:pt>
                <c:pt idx="156">
                  <c:v>0.66621412502861688</c:v>
                </c:pt>
                <c:pt idx="157">
                  <c:v>0.66624076317193759</c:v>
                </c:pt>
                <c:pt idx="158">
                  <c:v>0.66626583230477399</c:v>
                </c:pt>
                <c:pt idx="159">
                  <c:v>0.66628942495721066</c:v>
                </c:pt>
                <c:pt idx="160">
                  <c:v>0.66631162818950773</c:v>
                </c:pt>
                <c:pt idx="161">
                  <c:v>0.66633252391692543</c:v>
                </c:pt>
                <c:pt idx="162">
                  <c:v>0.66635218921509043</c:v>
                </c:pt>
                <c:pt idx="163">
                  <c:v>0.66637069660708825</c:v>
                </c:pt>
                <c:pt idx="164">
                  <c:v>0.66638811433339351</c:v>
                </c:pt>
                <c:pt idx="165">
                  <c:v>0.66640450660567829</c:v>
                </c:pt>
                <c:pt idx="166">
                  <c:v>0.66641993384547404</c:v>
                </c:pt>
                <c:pt idx="167">
                  <c:v>0.66643445290860381</c:v>
                </c:pt>
                <c:pt idx="168">
                  <c:v>0.66644811729624354</c:v>
                </c:pt>
                <c:pt idx="169">
                  <c:v>0.66646097735341714</c:v>
                </c:pt>
                <c:pt idx="170">
                  <c:v>0.66647308045568388</c:v>
                </c:pt>
                <c:pt idx="171">
                  <c:v>0.66648447118472454</c:v>
                </c:pt>
                <c:pt idx="172">
                  <c:v>0.66649519149349623</c:v>
                </c:pt>
                <c:pt idx="173">
                  <c:v>0.66650528086157967</c:v>
                </c:pt>
                <c:pt idx="174">
                  <c:v>0.6665147764413063</c:v>
                </c:pt>
                <c:pt idx="175">
                  <c:v>0.66652371319521686</c:v>
                </c:pt>
                <c:pt idx="176">
                  <c:v>0.66653212402537099</c:v>
                </c:pt>
                <c:pt idx="177">
                  <c:v>0.66654003989499244</c:v>
                </c:pt>
                <c:pt idx="178">
                  <c:v>0.66654748994290913</c:v>
                </c:pt>
                <c:pt idx="179">
                  <c:v>0.66655450159121654</c:v>
                </c:pt>
                <c:pt idx="180">
                  <c:v>0.66656110064656826</c:v>
                </c:pt>
                <c:pt idx="181">
                  <c:v>0.66656731139547387</c:v>
                </c:pt>
                <c:pt idx="182">
                  <c:v>0.66657315669395878</c:v>
                </c:pt>
                <c:pt idx="183">
                  <c:v>0.6665786580519244</c:v>
                </c:pt>
                <c:pt idx="184">
                  <c:v>0.66658383571252033</c:v>
                </c:pt>
                <c:pt idx="185">
                  <c:v>0.66658870872682563</c:v>
                </c:pt>
                <c:pt idx="186">
                  <c:v>0.66659329502411946</c:v>
                </c:pt>
                <c:pt idx="187">
                  <c:v>0.66659761147800012</c:v>
                </c:pt>
                <c:pt idx="188">
                  <c:v>0.66660167396860026</c:v>
                </c:pt>
                <c:pt idx="189">
                  <c:v>0.66660549744112851</c:v>
                </c:pt>
                <c:pt idx="190">
                  <c:v>0.66660909596095685</c:v>
                </c:pt>
                <c:pt idx="191">
                  <c:v>0.66661248276545571</c:v>
                </c:pt>
                <c:pt idx="192">
                  <c:v>0.66661567031277214</c:v>
                </c:pt>
                <c:pt idx="193">
                  <c:v>0.66661867032772937</c:v>
                </c:pt>
                <c:pt idx="194">
                  <c:v>0.66662149384502012</c:v>
                </c:pt>
                <c:pt idx="195">
                  <c:v>0.66662415124985142</c:v>
                </c:pt>
                <c:pt idx="196">
                  <c:v>0.66662665231619433</c:v>
                </c:pt>
                <c:pt idx="197">
                  <c:v>0.6666290062427781</c:v>
                </c:pt>
                <c:pt idx="198">
                  <c:v>0.66663122168696187</c:v>
                </c:pt>
                <c:pt idx="199">
                  <c:v>0.66663330679661104</c:v>
                </c:pt>
                <c:pt idx="200">
                  <c:v>0.66663526924009464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375-428F-A9EC-07E74670F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4745272"/>
        <c:axId val="584750520"/>
      </c:scatterChart>
      <c:valAx>
        <c:axId val="584745272"/>
        <c:scaling>
          <c:orientation val="minMax"/>
          <c:max val="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(generations)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750520"/>
        <c:crosses val="autoZero"/>
        <c:crossBetween val="midCat"/>
      </c:valAx>
      <c:valAx>
        <c:axId val="58475052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745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0.63834</cdr:x>
      <cdr:y>0.5</cdr:y>
    </cdr:from>
    <cdr:to>
      <cdr:x>0.89802</cdr:x>
      <cdr:y>0.68165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1953221" y="1440160"/>
          <a:ext cx="794568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s = 0.2</a:t>
          </a:r>
        </a:p>
        <a:p xmlns:a="http://schemas.openxmlformats.org/drawingml/2006/main">
          <a:r>
            <a:rPr lang="en-US" sz="1400"/>
            <a:t>t = 0.2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0.25959</cdr:x>
      <cdr:y>0.63224</cdr:y>
    </cdr:from>
    <cdr:to>
      <cdr:x>0.96163</cdr:x>
      <cdr:y>0.63701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8BE3168-F2C6-4D9B-86DE-5955A1BD966B}"/>
            </a:ext>
          </a:extLst>
        </cdr:cNvPr>
        <cdr:cNvCxnSpPr/>
      </cdr:nvCxnSpPr>
      <cdr:spPr>
        <a:xfrm xmlns:a="http://schemas.openxmlformats.org/drawingml/2006/main">
          <a:off x="1143000" y="2639259"/>
          <a:ext cx="3091070" cy="19878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0AA1E3F-8B02-F64F-97C6-DBA6A367A728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0B05B49-2867-6945-A9A5-DB8AE0AA9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14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D79F3B-DC1F-114D-8692-3BEF54A7D9C4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05B7677-0AC4-5A4D-9CF7-896B142D3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28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B7677-0AC4-5A4D-9CF7-896B142D3E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98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4D1606-0D0F-42AE-AD4D-0A46542C9566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895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9EEC9C-326D-41E0-A9DC-D2DA00DCCF24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427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9EEC9C-326D-41E0-A9DC-D2DA00DCCF24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655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9EEC9C-326D-41E0-A9DC-D2DA00DCCF24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042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B7677-0AC4-5A4D-9CF7-896B142D3E4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39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01675" indent="-269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81088" indent="-215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12888" indent="-215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944688" indent="-215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01888" indent="-215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859088" indent="-215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16288" indent="-215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773488" indent="-215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fld id="{E4AAD38F-C2F1-41F6-B2AD-C917D735FA2B}" type="slidenum">
              <a:rPr lang="en-US" altLang="en-US"/>
              <a:pPr defTabSz="914400" eaLnBrk="1" hangingPunct="1"/>
              <a:t>32</a:t>
            </a:fld>
            <a:endParaRPr lang="en-US" alt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18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AC022-452B-4ADB-A040-20D5BD49055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29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EED115-297E-417E-9BD9-45C24E4B0216}" type="slidenum">
              <a:rPr lang="en-US" altLang="en-US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286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7677-0AC4-5A4D-9CF7-896B142D3E4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72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7677-0AC4-5A4D-9CF7-896B142D3E4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32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7677-0AC4-5A4D-9CF7-896B142D3E4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36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D9DF81-153F-48C0-B9AB-8581D4DB3210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449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D9DF81-153F-48C0-B9AB-8581D4DB3210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327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D9DF81-153F-48C0-B9AB-8581D4DB3210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85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1442"/>
            <a:ext cx="7772400" cy="126484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40243"/>
            <a:ext cx="6400800" cy="21985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dirty="0"/>
              <a:t>Prof. Xuhua Xia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xxia@uottawa.ca</a:t>
            </a:r>
          </a:p>
          <a:p>
            <a:r>
              <a:rPr lang="en-US" altLang="en-US" sz="3200" dirty="0"/>
              <a:t>http://dambe.bio.uottawa.ca</a:t>
            </a:r>
          </a:p>
          <a:p>
            <a:r>
              <a:rPr lang="en-US" altLang="en-US" sz="3200" dirty="0"/>
              <a:t>©University of Ottawa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11112" y="3092450"/>
            <a:ext cx="9132888" cy="152400"/>
            <a:chOff x="0" y="900"/>
            <a:chExt cx="5753" cy="96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900"/>
              <a:ext cx="5753" cy="47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831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6788"/>
            <a:ext cx="8229600" cy="5039376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0" y="838200"/>
            <a:ext cx="9132888" cy="152400"/>
            <a:chOff x="0" y="900"/>
            <a:chExt cx="5753" cy="96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900"/>
              <a:ext cx="5753" cy="47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296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0" y="838200"/>
            <a:ext cx="9132888" cy="152400"/>
            <a:chOff x="0" y="900"/>
            <a:chExt cx="5753" cy="96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0" y="900"/>
              <a:ext cx="5753" cy="47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1891" y="6356350"/>
            <a:ext cx="560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D2BD-ADA9-8E4F-9CAB-B69F2D0F4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7" Type="http://schemas.openxmlformats.org/officeDocument/2006/relationships/image" Target="../media/image110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7" Type="http://schemas.openxmlformats.org/officeDocument/2006/relationships/image" Target="../media/image14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7" Type="http://schemas.openxmlformats.org/officeDocument/2006/relationships/image" Target="../media/image170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3" Type="http://schemas.openxmlformats.org/officeDocument/2006/relationships/chart" Target="../charts/chart1.xml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chart" Target="../charts/chart3.xml"/><Relationship Id="rId19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0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0.png"/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1.png"/><Relationship Id="rId9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2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39642"/>
            <a:ext cx="7772400" cy="1264847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24</a:t>
            </a:r>
            <a:br>
              <a:rPr lang="en-US" dirty="0"/>
            </a:br>
            <a:r>
              <a:rPr lang="en-US" dirty="0"/>
              <a:t>Selection and Mutation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Prof. Xuhua Xia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xxia@uottawa.ca</a:t>
            </a:r>
          </a:p>
          <a:p>
            <a:r>
              <a:rPr lang="en-US" altLang="en-US" sz="2000" dirty="0"/>
              <a:t>http://dambe.bio.uottawa.ca</a:t>
            </a:r>
          </a:p>
          <a:p>
            <a:r>
              <a:rPr lang="en-US" altLang="en-US" sz="2000" dirty="0"/>
              <a:t>©University of Ottawa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Alternative specifications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1045100"/>
                <a:ext cx="8229600" cy="5551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777875">
                  <a:spcBef>
                    <a:spcPct val="50000"/>
                  </a:spcBef>
                </a:pPr>
                <a:r>
                  <a:rPr lang="en-US" altLang="en-US" dirty="0"/>
                  <a:t>Both specifications below are for selection favoring dominant A2, but the actual relative fitness is different.</a:t>
                </a:r>
              </a:p>
              <a:p>
                <a:pPr defTabSz="777875">
                  <a:spcBef>
                    <a:spcPct val="500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Specification 1</a:t>
                </a:r>
                <a:r>
                  <a:rPr lang="en-US" altLang="en-US" dirty="0"/>
                  <a:t>: fitness relative to 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1</a:t>
                </a:r>
                <a:endParaRPr lang="en-US" altLang="en-US" dirty="0"/>
              </a:p>
              <a:p>
                <a:pPr defTabSz="1077913">
                  <a:spcBef>
                    <a:spcPct val="50000"/>
                  </a:spcBef>
                </a:pPr>
                <a:r>
                  <a:rPr lang="en-US" altLang="en-US" dirty="0"/>
                  <a:t>Genotype       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      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2 </a:t>
                </a:r>
                <a:r>
                  <a:rPr lang="en-US" altLang="en-US" dirty="0"/>
                  <a:t>          A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2</a:t>
                </a:r>
                <a:br>
                  <a:rPr lang="en-US" altLang="en-US" baseline="-25000" dirty="0"/>
                </a:br>
                <a:r>
                  <a:rPr lang="en-US" altLang="en-US" dirty="0"/>
                  <a:t>Fitness	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  w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=1   w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12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=1+s    w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22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=1+t</a:t>
                </a:r>
                <a:endParaRPr lang="en-CA" altLang="en-US" baseline="30000" dirty="0">
                  <a:solidFill>
                    <a:srgbClr val="FF0000"/>
                  </a:solidFill>
                </a:endParaRPr>
              </a:p>
              <a:p>
                <a:pPr defTabSz="1077913">
                  <a:spcBef>
                    <a:spcPct val="50000"/>
                  </a:spcBef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Specification 2</a:t>
                </a:r>
                <a:r>
                  <a:rPr lang="en-US" altLang="en-US" dirty="0"/>
                  <a:t>: fitness relative to 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2</a:t>
                </a:r>
                <a:endParaRPr lang="en-US" altLang="en-US" dirty="0"/>
              </a:p>
              <a:p>
                <a:pPr defTabSz="1077913">
                  <a:spcBef>
                    <a:spcPct val="50000"/>
                  </a:spcBef>
                </a:pPr>
                <a:r>
                  <a:rPr lang="en-US" altLang="en-US" dirty="0"/>
                  <a:t>Genotype  	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	 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2	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2</a:t>
                </a:r>
                <a:br>
                  <a:rPr lang="en-US" altLang="en-US" baseline="-25000" dirty="0"/>
                </a:br>
                <a:r>
                  <a:rPr lang="en-US" altLang="en-US" dirty="0"/>
                  <a:t>Fitness	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w</a:t>
                </a:r>
                <a:r>
                  <a:rPr lang="en-US" altLang="en-US" baseline="-25000" dirty="0">
                    <a:solidFill>
                      <a:srgbClr val="0070C0"/>
                    </a:solidFill>
                  </a:rPr>
                  <a:t>11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=1-s'	 w</a:t>
                </a:r>
                <a:r>
                  <a:rPr lang="en-US" altLang="en-US" baseline="-25000" dirty="0">
                    <a:solidFill>
                      <a:srgbClr val="0070C0"/>
                    </a:solidFill>
                  </a:rPr>
                  <a:t>12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=1	w</a:t>
                </a:r>
                <a:r>
                  <a:rPr lang="en-US" altLang="en-US" baseline="-25000" dirty="0">
                    <a:solidFill>
                      <a:srgbClr val="0070C0"/>
                    </a:solidFill>
                  </a:rPr>
                  <a:t>22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=1-t'</a:t>
                </a:r>
              </a:p>
              <a:p>
                <a:pPr defTabSz="1077913">
                  <a:spcBef>
                    <a:spcPct val="50000"/>
                  </a:spcBef>
                </a:pPr>
                <a:r>
                  <a:rPr lang="en-US" altLang="en-US" dirty="0"/>
                  <a:t>To change Specification 1 to Specification 2, divide all in Specification 1 by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):</a:t>
                </a:r>
              </a:p>
              <a:p>
                <a:pPr defTabSz="1077913">
                  <a:spcBef>
                    <a:spcPct val="50000"/>
                  </a:spcBef>
                </a:pPr>
                <a:r>
                  <a:rPr lang="en-US" altLang="en-US" dirty="0"/>
                  <a:t>Genotype       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             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2 </a:t>
                </a:r>
                <a:r>
                  <a:rPr lang="en-US" altLang="en-US" dirty="0"/>
                  <a:t>          A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2</a:t>
                </a:r>
                <a:br>
                  <a:rPr lang="en-US" altLang="en-US" baseline="-25000" dirty="0"/>
                </a:br>
                <a:r>
                  <a:rPr lang="en-US" altLang="en-US" dirty="0"/>
                  <a:t>Fitness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alt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=1;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CA" altLang="en-US" baseline="30000" dirty="0"/>
              </a:p>
              <a:p>
                <a:pPr defTabSz="1077913">
                  <a:spcBef>
                    <a:spcPct val="50000"/>
                  </a:spcBef>
                </a:pPr>
                <a:r>
                  <a:rPr lang="en-CA" altLang="en-US" dirty="0"/>
                  <a:t>Now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altLang="en-US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en-US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altLang="en-US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altLang="en-US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CA" alt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alt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alt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CA" alt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alt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CA" alt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alt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alt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CA" alt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alt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CA" altLang="en-US" dirty="0"/>
                  <a:t>. Substitute these into equilibrium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CA" altLang="en-US" dirty="0"/>
              </a:p>
              <a:p>
                <a:pPr defTabSz="1077913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A" alt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45100"/>
                <a:ext cx="8229600" cy="5551456"/>
              </a:xfrm>
              <a:prstGeom prst="rect">
                <a:avLst/>
              </a:prstGeom>
              <a:blipFill>
                <a:blip r:embed="rId5"/>
                <a:stretch>
                  <a:fillRect l="-593" t="-5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D4A8F6-D10C-4F0F-892D-1B6D2005EEA1}"/>
                  </a:ext>
                </a:extLst>
              </p:cNvPr>
              <p:cNvSpPr txBox="1"/>
              <p:nvPr/>
            </p:nvSpPr>
            <p:spPr>
              <a:xfrm>
                <a:off x="4843020" y="2167621"/>
                <a:ext cx="1343320" cy="566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C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D4A8F6-D10C-4F0F-892D-1B6D2005E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020" y="2167621"/>
                <a:ext cx="1343320" cy="5666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02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Alternative specifications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1045100"/>
                <a:ext cx="8229600" cy="5551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777875">
                  <a:spcBef>
                    <a:spcPct val="50000"/>
                  </a:spcBef>
                </a:pPr>
                <a:r>
                  <a:rPr lang="en-US" altLang="en-US" dirty="0"/>
                  <a:t>Both specifications below are for selection favoring dominant A2, but the actual relative fitness is different.</a:t>
                </a:r>
              </a:p>
              <a:p>
                <a:pPr defTabSz="777875">
                  <a:spcBef>
                    <a:spcPct val="50000"/>
                  </a:spcBef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Specification 1</a:t>
                </a:r>
                <a:r>
                  <a:rPr lang="en-US" altLang="en-US" dirty="0"/>
                  <a:t>: fitness relative to 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1</a:t>
                </a:r>
                <a:endParaRPr lang="en-US" altLang="en-US" dirty="0"/>
              </a:p>
              <a:p>
                <a:pPr defTabSz="1077913">
                  <a:spcBef>
                    <a:spcPct val="50000"/>
                  </a:spcBef>
                </a:pPr>
                <a:r>
                  <a:rPr lang="en-US" altLang="en-US" dirty="0"/>
                  <a:t>Genotype       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      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2 </a:t>
                </a:r>
                <a:r>
                  <a:rPr lang="en-US" altLang="en-US" dirty="0"/>
                  <a:t>          A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2</a:t>
                </a:r>
                <a:br>
                  <a:rPr lang="en-US" altLang="en-US" baseline="-25000" dirty="0"/>
                </a:br>
                <a:r>
                  <a:rPr lang="en-US" altLang="en-US" dirty="0">
                    <a:solidFill>
                      <a:srgbClr val="0070C0"/>
                    </a:solidFill>
                  </a:rPr>
                  <a:t>Fitness	   w</a:t>
                </a:r>
                <a:r>
                  <a:rPr lang="en-US" altLang="en-US" baseline="-25000" dirty="0">
                    <a:solidFill>
                      <a:srgbClr val="0070C0"/>
                    </a:solidFill>
                  </a:rPr>
                  <a:t>11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=1   w</a:t>
                </a:r>
                <a:r>
                  <a:rPr lang="en-US" altLang="en-US" baseline="-25000" dirty="0">
                    <a:solidFill>
                      <a:srgbClr val="0070C0"/>
                    </a:solidFill>
                  </a:rPr>
                  <a:t>12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=1+s    w</a:t>
                </a:r>
                <a:r>
                  <a:rPr lang="en-US" altLang="en-US" baseline="-25000" dirty="0">
                    <a:solidFill>
                      <a:srgbClr val="0070C0"/>
                    </a:solidFill>
                  </a:rPr>
                  <a:t>22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=1+t</a:t>
                </a:r>
                <a:endParaRPr lang="en-CA" altLang="en-US" baseline="30000" dirty="0">
                  <a:solidFill>
                    <a:srgbClr val="0070C0"/>
                  </a:solidFill>
                </a:endParaRPr>
              </a:p>
              <a:p>
                <a:pPr defTabSz="1077913">
                  <a:spcBef>
                    <a:spcPct val="500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Specification 2</a:t>
                </a:r>
                <a:r>
                  <a:rPr lang="en-US" altLang="en-US" dirty="0"/>
                  <a:t>: fitness relative to 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2</a:t>
                </a:r>
                <a:endParaRPr lang="en-US" altLang="en-US" dirty="0"/>
              </a:p>
              <a:p>
                <a:pPr defTabSz="1077913">
                  <a:spcBef>
                    <a:spcPct val="50000"/>
                  </a:spcBef>
                </a:pPr>
                <a:r>
                  <a:rPr lang="en-US" altLang="en-US" dirty="0"/>
                  <a:t>Genotype  	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	 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2	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2</a:t>
                </a:r>
                <a:br>
                  <a:rPr lang="en-US" altLang="en-US" baseline="-25000" dirty="0"/>
                </a:br>
                <a:r>
                  <a:rPr lang="en-US" altLang="en-US" dirty="0">
                    <a:solidFill>
                      <a:srgbClr val="FF0000"/>
                    </a:solidFill>
                  </a:rPr>
                  <a:t>Fitness	w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=1-s'	 w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12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=1	w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22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=1-t'</a:t>
                </a:r>
              </a:p>
              <a:p>
                <a:pPr defTabSz="1077913">
                  <a:spcBef>
                    <a:spcPct val="50000"/>
                  </a:spcBef>
                </a:pPr>
                <a:r>
                  <a:rPr lang="en-US" altLang="en-US" dirty="0"/>
                  <a:t>To change Specification 1 to Specification 2, divide all in Specification 1 by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):</a:t>
                </a:r>
              </a:p>
              <a:p>
                <a:pPr defTabSz="1077913">
                  <a:spcBef>
                    <a:spcPct val="50000"/>
                  </a:spcBef>
                </a:pPr>
                <a:r>
                  <a:rPr lang="en-US" altLang="en-US" dirty="0"/>
                  <a:t>Genotype       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             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2 </a:t>
                </a:r>
                <a:r>
                  <a:rPr lang="en-US" altLang="en-US" dirty="0"/>
                  <a:t>          A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A</a:t>
                </a:r>
                <a:r>
                  <a:rPr lang="en-US" altLang="en-US" baseline="-25000" dirty="0"/>
                  <a:t>2</a:t>
                </a:r>
                <a:br>
                  <a:rPr lang="en-US" altLang="en-US" baseline="-25000" dirty="0"/>
                </a:br>
                <a:r>
                  <a:rPr lang="en-US" altLang="en-US" dirty="0"/>
                  <a:t>Fitness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alt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=1;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CA" altLang="en-US" baseline="30000" dirty="0"/>
              </a:p>
              <a:p>
                <a:pPr defTabSz="1077913">
                  <a:spcBef>
                    <a:spcPct val="50000"/>
                  </a:spcBef>
                </a:pPr>
                <a:r>
                  <a:rPr lang="en-CA" altLang="en-US" dirty="0"/>
                  <a:t>Now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altLang="en-US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en-US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altLang="en-US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altLang="en-US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CA" alt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alt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alt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CA" alt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alt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CA" alt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alt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alt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CA" alt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alt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CA" altLang="en-US" dirty="0"/>
                  <a:t>. Substitute these into equilibrium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CA" altLang="en-US" dirty="0"/>
              </a:p>
              <a:p>
                <a:pPr defTabSz="1077913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A" alt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45100"/>
                <a:ext cx="8229600" cy="5551456"/>
              </a:xfrm>
              <a:prstGeom prst="rect">
                <a:avLst/>
              </a:prstGeom>
              <a:blipFill>
                <a:blip r:embed="rId3"/>
                <a:stretch>
                  <a:fillRect l="-593" t="-5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D4A8F6-D10C-4F0F-892D-1B6D2005EEA1}"/>
                  </a:ext>
                </a:extLst>
              </p:cNvPr>
              <p:cNvSpPr txBox="1"/>
              <p:nvPr/>
            </p:nvSpPr>
            <p:spPr>
              <a:xfrm>
                <a:off x="4843020" y="2167621"/>
                <a:ext cx="1343320" cy="566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CA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D4A8F6-D10C-4F0F-892D-1B6D2005E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020" y="2167621"/>
                <a:ext cx="1343320" cy="566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093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Illustration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08246"/>
                <a:ext cx="8229600" cy="3879125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spcBef>
                    <a:spcPct val="0"/>
                  </a:spcBef>
                  <a:buFontTx/>
                  <a:buChar char="•"/>
                </a:pPr>
                <a:r>
                  <a:rPr lang="en-US" altLang="en-US" dirty="0"/>
                  <a:t>The equilibrium frequency for the </a:t>
                </a:r>
                <a:r>
                  <a:rPr lang="en-US" altLang="en-US" i="1" dirty="0"/>
                  <a:t>A</a:t>
                </a:r>
                <a:r>
                  <a:rPr lang="en-US" altLang="en-US" i="1" baseline="-25000" dirty="0"/>
                  <a:t>2</a:t>
                </a:r>
                <a:r>
                  <a:rPr lang="en-US" altLang="en-US" dirty="0"/>
                  <a:t> allele computed with either Fitness 1 or Fitness 2 will be the same, either with the general equilibrium expression of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</m:e>
                    </m:acc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12</m:t>
                            </m:r>
                          </m:sub>
                        </m:sSub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11</m:t>
                            </m:r>
                          </m:sub>
                        </m:sSub>
                      </m:num>
                      <m:den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sSub>
                          <m:sSub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12</m:t>
                            </m:r>
                          </m:sub>
                        </m:sSub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11</m:t>
                            </m:r>
                          </m:sub>
                        </m:sSub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dirty="0"/>
                  <a:t>or the simplified equations: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11</m:t>
                              </m:r>
                            </m:sub>
                          </m:sSub>
                        </m:num>
                        <m:den>
                          <m: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22</m:t>
                              </m:r>
                            </m:sub>
                          </m:sSub>
                        </m:den>
                      </m:f>
                      <m:r>
                        <a:rPr lang="en-US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1−0.9</m:t>
                          </m:r>
                        </m:num>
                        <m:den>
                          <m: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×1−0.9−0.2</m:t>
                          </m:r>
                        </m:den>
                      </m:f>
                      <m:r>
                        <a:rPr lang="en-US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=0.111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′=0.1,</m:t>
                      </m:r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′=0.8,</m:t>
                      </m:r>
                      <m:acc>
                        <m:accPr>
                          <m:chr m:val="̂"/>
                          <m:ctrlP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′+</m:t>
                          </m:r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0.1</m:t>
                          </m:r>
                        </m:num>
                        <m:den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0.1+0.8</m:t>
                          </m:r>
                        </m:den>
                      </m:f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=0.111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en-US" dirty="0"/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alt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11</m:t>
                              </m:r>
                            </m:sub>
                          </m:sSub>
                        </m:num>
                        <m:den>
                          <m:r>
                            <a:rPr lang="en-US" alt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alt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alt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22</m:t>
                              </m:r>
                            </m:sub>
                          </m:sSub>
                        </m:den>
                      </m:f>
                      <m:r>
                        <a:rPr lang="en-US" alt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  <m:r>
                            <a:rPr lang="en-US" alt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.1111</m:t>
                          </m:r>
                          <m:r>
                            <a:rPr lang="en-US" alt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alt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en-US" alt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×1</m:t>
                          </m:r>
                          <m:r>
                            <a:rPr lang="en-US" alt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.1111</m:t>
                          </m:r>
                          <m:r>
                            <a:rPr lang="en-US" alt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alt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  <m:r>
                            <a:rPr lang="en-US" alt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−0.2</m:t>
                          </m:r>
                          <m:r>
                            <a:rPr lang="en-US" alt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222</m:t>
                          </m:r>
                        </m:den>
                      </m:f>
                      <m:r>
                        <a:rPr lang="en-US" alt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=0.111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=0.1111,</m:t>
                      </m:r>
                      <m:r>
                        <a:rPr lang="en-US" alt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=−0.7778,</m:t>
                      </m:r>
                      <m:acc>
                        <m:accPr>
                          <m:chr m:val="̂"/>
                          <m:ctrlPr>
                            <a:rPr lang="en-US" alt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alt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0.1</m:t>
                          </m:r>
                          <m:r>
                            <a:rPr lang="en-US" alt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</m:num>
                        <m:den>
                          <m:r>
                            <a:rPr lang="en-US" alt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0.1</m:t>
                          </m:r>
                          <m:r>
                            <a:rPr lang="en-US" alt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111−(−0.7778)</m:t>
                          </m:r>
                        </m:den>
                      </m:f>
                      <m:r>
                        <a:rPr lang="en-US" alt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=0.111</m:t>
                      </m:r>
                    </m:oMath>
                  </m:oMathPara>
                </a14:m>
                <a:endParaRPr lang="en-US" altLang="en-US" dirty="0">
                  <a:solidFill>
                    <a:srgbClr val="00B0F0"/>
                  </a:solidFill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en-US" dirty="0"/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08246"/>
                <a:ext cx="8229600" cy="3879125"/>
              </a:xfrm>
              <a:blipFill>
                <a:blip r:embed="rId5"/>
                <a:stretch>
                  <a:fillRect l="-815" t="-2355" r="-7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086787"/>
            <a:ext cx="8229600" cy="158950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Fitness estimates for a locus of two alleles (A and S) can be expressed in two ways: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Genotype   A</a:t>
            </a:r>
            <a:r>
              <a:rPr lang="en-US" altLang="en-US" baseline="-25000"/>
              <a:t>1</a:t>
            </a:r>
            <a:r>
              <a:rPr lang="en-US" altLang="en-US"/>
              <a:t>A</a:t>
            </a:r>
            <a:r>
              <a:rPr lang="en-US" altLang="en-US" baseline="-25000"/>
              <a:t>1</a:t>
            </a:r>
            <a:r>
              <a:rPr lang="en-US" altLang="en-US"/>
              <a:t>    A</a:t>
            </a:r>
            <a:r>
              <a:rPr lang="en-US" altLang="en-US" baseline="-25000"/>
              <a:t>1</a:t>
            </a:r>
            <a:r>
              <a:rPr lang="en-US" altLang="en-US"/>
              <a:t>A</a:t>
            </a:r>
            <a:r>
              <a:rPr lang="en-US" altLang="en-US" baseline="-25000"/>
              <a:t>2 </a:t>
            </a:r>
            <a:r>
              <a:rPr lang="en-US" altLang="en-US"/>
              <a:t>      A</a:t>
            </a:r>
            <a:r>
              <a:rPr lang="en-US" altLang="en-US" baseline="-25000"/>
              <a:t>2</a:t>
            </a:r>
            <a:r>
              <a:rPr lang="en-US" altLang="en-US"/>
              <a:t>A</a:t>
            </a:r>
            <a:r>
              <a:rPr lang="en-US" altLang="en-US" baseline="-25000"/>
              <a:t>2</a:t>
            </a:r>
            <a:br>
              <a:rPr lang="en-US" altLang="en-US"/>
            </a:br>
            <a:r>
              <a:rPr lang="en-US" altLang="en-US">
                <a:solidFill>
                  <a:srgbClr val="FF0000"/>
                </a:solidFill>
              </a:rPr>
              <a:t>Fitness 1     0.9      1             0.2         (relative to fitness of AS genotype)</a:t>
            </a:r>
            <a:br>
              <a:rPr lang="en-US" altLang="en-US">
                <a:solidFill>
                  <a:srgbClr val="FF0000"/>
                </a:solidFill>
              </a:rPr>
            </a:br>
            <a:r>
              <a:rPr lang="en-US" altLang="en-US">
                <a:solidFill>
                  <a:srgbClr val="00B0F0"/>
                </a:solidFill>
              </a:rPr>
              <a:t>Fitness 2     1         1.1111   0.2222  (relative to fitness of AA genotype)</a:t>
            </a:r>
          </a:p>
          <a:p>
            <a:pPr>
              <a:spcBef>
                <a:spcPct val="0"/>
              </a:spcBef>
              <a:buFont typeface="Arial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44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One locus with 3 alleles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00525" y="1115060"/>
          <a:ext cx="2438400" cy="2005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49984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219825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132610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398585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0788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44614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2042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A1A1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=1-s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3477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A1A2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57756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A1A3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8525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A2A2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=1-t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40370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A2A3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9896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A3A3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=1-u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186755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237772"/>
              </p:ext>
            </p:extLst>
          </p:nvPr>
        </p:nvGraphicFramePr>
        <p:xfrm>
          <a:off x="361949" y="2522537"/>
          <a:ext cx="8143876" cy="401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7B7F2E-0035-4E57-8483-FC58715746EF}"/>
                  </a:ext>
                </a:extLst>
              </p:cNvPr>
              <p:cNvSpPr txBox="1"/>
              <p:nvPr/>
            </p:nvSpPr>
            <p:spPr>
              <a:xfrm>
                <a:off x="2531533" y="3863142"/>
                <a:ext cx="745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7B7F2E-0035-4E57-8483-FC5871574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533" y="3863142"/>
                <a:ext cx="745067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81BEAF-8FCE-4F69-A73C-DE36C52819F2}"/>
                  </a:ext>
                </a:extLst>
              </p:cNvPr>
              <p:cNvSpPr txBox="1"/>
              <p:nvPr/>
            </p:nvSpPr>
            <p:spPr>
              <a:xfrm>
                <a:off x="1989666" y="4346058"/>
                <a:ext cx="745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81BEAF-8FCE-4F69-A73C-DE36C5281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666" y="4346058"/>
                <a:ext cx="745067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0BF67E-788A-4968-B957-B305314896C9}"/>
                  </a:ext>
                </a:extLst>
              </p:cNvPr>
              <p:cNvSpPr txBox="1"/>
              <p:nvPr/>
            </p:nvSpPr>
            <p:spPr>
              <a:xfrm>
                <a:off x="2624665" y="4881310"/>
                <a:ext cx="745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0BF67E-788A-4968-B957-B30531489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665" y="4881310"/>
                <a:ext cx="745067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325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One locus with 3 alleles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24525" y="1087437"/>
          <a:ext cx="2438400" cy="2005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6989458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789821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503124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5271359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99993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0960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2648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A1A1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=1-s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342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A1A2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44343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A1A3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14476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A2A2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=1-t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91584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A2A3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2753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A3A3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=1-u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9673727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960776"/>
              </p:ext>
            </p:extLst>
          </p:nvPr>
        </p:nvGraphicFramePr>
        <p:xfrm>
          <a:off x="123825" y="2524125"/>
          <a:ext cx="7448550" cy="419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ED6E59-251F-4BF6-A66E-343E9250D505}"/>
                  </a:ext>
                </a:extLst>
              </p:cNvPr>
              <p:cNvSpPr txBox="1"/>
              <p:nvPr/>
            </p:nvSpPr>
            <p:spPr>
              <a:xfrm>
                <a:off x="2531533" y="3429752"/>
                <a:ext cx="745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ED6E59-251F-4BF6-A66E-343E9250D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533" y="3429752"/>
                <a:ext cx="745067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6A6C2A-F247-4FE2-A3EC-9621B6AD53E0}"/>
                  </a:ext>
                </a:extLst>
              </p:cNvPr>
              <p:cNvSpPr txBox="1"/>
              <p:nvPr/>
            </p:nvSpPr>
            <p:spPr>
              <a:xfrm>
                <a:off x="1777998" y="4721101"/>
                <a:ext cx="745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6A6C2A-F247-4FE2-A3EC-9621B6AD5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998" y="4721101"/>
                <a:ext cx="745067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9519E3-BADA-45E0-B3B2-F909D095B399}"/>
                  </a:ext>
                </a:extLst>
              </p:cNvPr>
              <p:cNvSpPr txBox="1"/>
              <p:nvPr/>
            </p:nvSpPr>
            <p:spPr>
              <a:xfrm>
                <a:off x="1879598" y="5250642"/>
                <a:ext cx="745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9519E3-BADA-45E0-B3B2-F909D095B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598" y="5250642"/>
                <a:ext cx="745067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461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One locus with 3 alleles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400800" y="1129506"/>
          <a:ext cx="2438400" cy="2005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8629848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109982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7485068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0948311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71766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89055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93584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A1A1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=1-s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6134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A1A2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25225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A1A3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14166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A2A2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=1-t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0131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A2A3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8177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A3A3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=1-u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9013027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907511"/>
              </p:ext>
            </p:extLst>
          </p:nvPr>
        </p:nvGraphicFramePr>
        <p:xfrm>
          <a:off x="95250" y="2762250"/>
          <a:ext cx="767715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3F27B2-C251-4C49-9DCB-B2B1F2737FDF}"/>
                  </a:ext>
                </a:extLst>
              </p:cNvPr>
              <p:cNvSpPr txBox="1"/>
              <p:nvPr/>
            </p:nvSpPr>
            <p:spPr>
              <a:xfrm>
                <a:off x="2997198" y="3429000"/>
                <a:ext cx="745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3F27B2-C251-4C49-9DCB-B2B1F2737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198" y="3429000"/>
                <a:ext cx="745067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0AA834-20A3-4DD6-8B09-26A80FA8E626}"/>
                  </a:ext>
                </a:extLst>
              </p:cNvPr>
              <p:cNvSpPr txBox="1"/>
              <p:nvPr/>
            </p:nvSpPr>
            <p:spPr>
              <a:xfrm>
                <a:off x="2215174" y="4647657"/>
                <a:ext cx="745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0AA834-20A3-4DD6-8B09-26A80FA8E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174" y="4647657"/>
                <a:ext cx="745067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DB826B-47C9-415B-9CB6-11843650D56C}"/>
                  </a:ext>
                </a:extLst>
              </p:cNvPr>
              <p:cNvSpPr txBox="1"/>
              <p:nvPr/>
            </p:nvSpPr>
            <p:spPr>
              <a:xfrm>
                <a:off x="2734732" y="5221571"/>
                <a:ext cx="745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DB826B-47C9-415B-9CB6-11843650D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732" y="5221571"/>
                <a:ext cx="745067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159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</a:t>
            </a:r>
            <a:r>
              <a:rPr lang="en-US" i="1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0101" y="2576669"/>
                <a:ext cx="8376699" cy="405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What is the selection coefficient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/>
                  <a:t>) against AA homozygote relative to AS heterozygote?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q: allele frequency of allele 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𝐴𝑆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/>
                  <a:t>According to the equilibrium solution: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Setting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solve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𝐴𝑆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take a sample of 404 people and find: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320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𝐴𝑆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𝐴𝑆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𝐴𝑆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×4+80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2×404−2×4−80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=0.1222</m:t>
                      </m:r>
                    </m:oMath>
                  </m:oMathPara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The fitness of </a:t>
                </a:r>
                <a:r>
                  <a:rPr lang="pt-BR" i="1" dirty="0"/>
                  <a:t>AA</a:t>
                </a:r>
                <a:r>
                  <a:rPr lang="pt-BR" dirty="0"/>
                  <a:t> individuals is 0.8778 relative to the heterozygote.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01" y="2576669"/>
                <a:ext cx="8376699" cy="4055597"/>
              </a:xfrm>
              <a:prstGeom prst="rect">
                <a:avLst/>
              </a:prstGeom>
              <a:blipFill>
                <a:blip r:embed="rId2"/>
                <a:stretch>
                  <a:fillRect l="-509" t="-902" b="-15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92437"/>
              </p:ext>
            </p:extLst>
          </p:nvPr>
        </p:nvGraphicFramePr>
        <p:xfrm>
          <a:off x="2286938" y="1091275"/>
          <a:ext cx="3800778" cy="141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val="2018386780"/>
                    </a:ext>
                  </a:extLst>
                </a:gridCol>
                <a:gridCol w="581954">
                  <a:extLst>
                    <a:ext uri="{9D8B030D-6E8A-4147-A177-3AD203B41FA5}">
                      <a16:colId xmlns:a16="http://schemas.microsoft.com/office/drawing/2014/main" val="3378754934"/>
                    </a:ext>
                  </a:extLst>
                </a:gridCol>
                <a:gridCol w="672884">
                  <a:extLst>
                    <a:ext uri="{9D8B030D-6E8A-4147-A177-3AD203B41FA5}">
                      <a16:colId xmlns:a16="http://schemas.microsoft.com/office/drawing/2014/main" val="109228709"/>
                    </a:ext>
                  </a:extLst>
                </a:gridCol>
                <a:gridCol w="672884">
                  <a:extLst>
                    <a:ext uri="{9D8B030D-6E8A-4147-A177-3AD203B41FA5}">
                      <a16:colId xmlns:a16="http://schemas.microsoft.com/office/drawing/2014/main" val="1547207519"/>
                    </a:ext>
                  </a:extLst>
                </a:gridCol>
                <a:gridCol w="872931">
                  <a:extLst>
                    <a:ext uri="{9D8B030D-6E8A-4147-A177-3AD203B41FA5}">
                      <a16:colId xmlns:a16="http://schemas.microsoft.com/office/drawing/2014/main" val="1896348532"/>
                    </a:ext>
                  </a:extLst>
                </a:gridCol>
              </a:tblGrid>
              <a:tr h="24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Genotype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785085"/>
                  </a:ext>
                </a:extLst>
              </a:tr>
              <a:tr h="24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N</a:t>
                      </a:r>
                      <a:r>
                        <a:rPr lang="en-US" sz="1800" u="none" strike="noStrike" baseline="-25000">
                          <a:effectLst/>
                        </a:rPr>
                        <a:t>AA</a:t>
                      </a:r>
                      <a:endParaRPr lang="en-US" sz="1800" b="0" i="0" u="none" strike="noStrike" baseline="-25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320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err="1">
                          <a:effectLst/>
                        </a:rPr>
                        <a:t>w</a:t>
                      </a:r>
                      <a:r>
                        <a:rPr lang="en-US" sz="1800" u="none" strike="noStrike" baseline="-25000" dirty="0" err="1">
                          <a:effectLst/>
                        </a:rPr>
                        <a:t>AA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1-s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3653107"/>
                  </a:ext>
                </a:extLst>
              </a:tr>
              <a:tr h="24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r>
                        <a:rPr lang="en-US" sz="1800" u="none" strike="noStrike" baseline="-25000" dirty="0">
                          <a:effectLst/>
                        </a:rPr>
                        <a:t>AS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80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err="1">
                          <a:effectLst/>
                        </a:rPr>
                        <a:t>w</a:t>
                      </a:r>
                      <a:r>
                        <a:rPr lang="en-US" sz="1800" u="none" strike="noStrike" baseline="-25000" dirty="0" err="1">
                          <a:effectLst/>
                        </a:rPr>
                        <a:t>AS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9111445"/>
                  </a:ext>
                </a:extLst>
              </a:tr>
              <a:tr h="24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N</a:t>
                      </a:r>
                      <a:r>
                        <a:rPr lang="en-US" sz="1800" u="none" strike="noStrike" baseline="-25000">
                          <a:effectLst/>
                        </a:rPr>
                        <a:t>SS</a:t>
                      </a:r>
                      <a:endParaRPr lang="en-US" sz="1800" b="0" i="0" u="none" strike="noStrike" baseline="-25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err="1">
                          <a:effectLst/>
                        </a:rPr>
                        <a:t>w</a:t>
                      </a:r>
                      <a:r>
                        <a:rPr lang="en-US" sz="1800" u="none" strike="noStrike" baseline="-25000" dirty="0" err="1">
                          <a:effectLst/>
                        </a:rPr>
                        <a:t>SS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=1-t=0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0753603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 =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s=?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446512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0DAEF3-0BB8-4F48-83F4-B91D663C8D6D}"/>
                  </a:ext>
                </a:extLst>
              </p:cNvPr>
              <p:cNvSpPr txBox="1"/>
              <p:nvPr/>
            </p:nvSpPr>
            <p:spPr>
              <a:xfrm>
                <a:off x="6282267" y="3175000"/>
                <a:ext cx="2717800" cy="174797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CA" dirty="0"/>
                  <a:t> is derived with the fitness set specified in the table, i.e.,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CA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CA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0DAEF3-0BB8-4F48-83F4-B91D663C8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267" y="3175000"/>
                <a:ext cx="2717800" cy="1747979"/>
              </a:xfrm>
              <a:prstGeom prst="rect">
                <a:avLst/>
              </a:prstGeom>
              <a:blipFill>
                <a:blip r:embed="rId6"/>
                <a:stretch>
                  <a:fillRect l="-1786" t="-1724" b="-4138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A760CC-529E-4B6A-AD19-F9A16FFD23B2}"/>
              </a:ext>
            </a:extLst>
          </p:cNvPr>
          <p:cNvCxnSpPr/>
          <p:nvPr/>
        </p:nvCxnSpPr>
        <p:spPr>
          <a:xfrm flipH="1">
            <a:off x="5706533" y="4055533"/>
            <a:ext cx="575734" cy="372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411AB7-48FD-ED0F-8B7A-8502895712E5}"/>
                  </a:ext>
                </a:extLst>
              </p:cNvPr>
              <p:cNvSpPr txBox="1"/>
              <p:nvPr/>
            </p:nvSpPr>
            <p:spPr>
              <a:xfrm>
                <a:off x="6442361" y="1204961"/>
                <a:ext cx="2557706" cy="84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Equilibrium frequency: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411AB7-48FD-ED0F-8B7A-850289571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1" y="1204961"/>
                <a:ext cx="2557706" cy="848246"/>
              </a:xfrm>
              <a:prstGeom prst="rect">
                <a:avLst/>
              </a:prstGeom>
              <a:blipFill>
                <a:blip r:embed="rId7"/>
                <a:stretch>
                  <a:fillRect l="-2148" t="-50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4EA2FAB-A495-1E75-0930-D4C4BD06B252}"/>
              </a:ext>
            </a:extLst>
          </p:cNvPr>
          <p:cNvSpPr txBox="1"/>
          <p:nvPr/>
        </p:nvSpPr>
        <p:spPr>
          <a:xfrm>
            <a:off x="327509" y="1378872"/>
            <a:ext cx="195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50"/>
                </a:solidFill>
              </a:rPr>
              <a:t>Sickle-cell anemia locus (A and S)</a:t>
            </a:r>
          </a:p>
        </p:txBody>
      </p:sp>
    </p:spTree>
    <p:extLst>
      <p:ext uri="{BB962C8B-B14F-4D97-AF65-F5344CB8AC3E}">
        <p14:creationId xmlns:p14="http://schemas.microsoft.com/office/powerpoint/2010/main" val="1884206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Dominance coefficient </a:t>
            </a:r>
            <a:r>
              <a:rPr lang="en-US" i="1" dirty="0"/>
              <a:t>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18655" y="1086788"/>
                <a:ext cx="8229600" cy="5415612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spcBef>
                    <a:spcPct val="0"/>
                  </a:spcBef>
                  <a:buFontTx/>
                  <a:buChar char="•"/>
                </a:pPr>
                <a:r>
                  <a:rPr lang="en-US" altLang="en-US" dirty="0"/>
                  <a:t>Assume the following fitness set (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en-US" dirty="0"/>
                  <a:t>):</a:t>
                </a:r>
              </a:p>
              <a:p>
                <a:pPr defTabSz="536575">
                  <a:spcBef>
                    <a:spcPct val="0"/>
                  </a:spcBef>
                  <a:buNone/>
                </a:pPr>
                <a:r>
                  <a:rPr lang="en-US" altLang="en-US" dirty="0"/>
                  <a:t>	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genotype	A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A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       A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A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2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          A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A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2</a:t>
                </a:r>
                <a:br>
                  <a:rPr lang="en-US" altLang="en-US" dirty="0">
                    <a:solidFill>
                      <a:srgbClr val="FF0000"/>
                    </a:solidFill>
                  </a:rPr>
                </a:br>
                <a:r>
                  <a:rPr lang="en-US" altLang="en-US" dirty="0">
                    <a:solidFill>
                      <a:srgbClr val="FF0000"/>
                    </a:solidFill>
                  </a:rPr>
                  <a:t>fitness		 1            1 – </a:t>
                </a:r>
                <a:r>
                  <a:rPr lang="en-US" altLang="en-US" i="1" dirty="0" err="1">
                    <a:solidFill>
                      <a:srgbClr val="FF0000"/>
                    </a:solidFill>
                  </a:rPr>
                  <a:t>hs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         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1 – 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s	</a:t>
                </a: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r>
                  <a:rPr lang="en-US" altLang="en-US" i="1" dirty="0"/>
                  <a:t> </a:t>
                </a:r>
                <a:r>
                  <a:rPr lang="en-US" altLang="en-US" dirty="0"/>
                  <a:t>Internal equilibrium: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12</m:t>
                            </m:r>
                          </m:sub>
                        </m:sSub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CA" alt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11</m:t>
                            </m:r>
                          </m:sub>
                        </m:sSub>
                      </m:num>
                      <m:den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sSub>
                          <m:sSubPr>
                            <m:ctrlP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12</m:t>
                            </m:r>
                          </m:sub>
                        </m:sSub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11</m:t>
                            </m:r>
                          </m:sub>
                        </m:sSub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22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en-US" altLang="en-US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h𝑠</m:t>
                            </m:r>
                          </m:e>
                        </m:d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CA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d>
                          <m:dPr>
                            <m:ctrlPr>
                              <a:rPr lang="en-US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h𝑠</m:t>
                            </m:r>
                          </m:e>
                        </m:d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−1−</m:t>
                        </m:r>
                        <m:d>
                          <m:dPr>
                            <m:ctrlPr>
                              <a:rPr lang="en-US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alt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h𝑠</m:t>
                        </m:r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num>
                      <m:den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2−2</m:t>
                        </m:r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h𝑠</m:t>
                        </m:r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−1−1+</m:t>
                        </m:r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  <m:r>
                      <a:rPr lang="en-US" alt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CA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num>
                      <m:den>
                        <m:r>
                          <a:rPr lang="en-CA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CA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  <m:r>
                          <a:rPr lang="en-CA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den>
                    </m:f>
                    <m:r>
                      <a:rPr lang="en-US" alt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</m:t>
                    </m:r>
                    <m:r>
                      <m:rPr>
                        <m:sty m:val="p"/>
                      </m:rPr>
                      <a:rPr lang="en-CA" alt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conditional</m:t>
                    </m:r>
                    <m:r>
                      <a:rPr lang="en-CA" alt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CA" alt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on</m:t>
                    </m:r>
                    <m:r>
                      <a:rPr lang="en-CA" alt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0</m:t>
                    </m:r>
                    <m:r>
                      <a:rPr lang="en-US" alt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≤1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en-US" dirty="0"/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r>
                  <a:rPr lang="en-US" dirty="0"/>
                  <a:t>Conventional (strict)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 No biologically meaningful internal equilibrium (i.e.,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CA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). Directional selection leading to fixation of one of the two alleles. </a:t>
                </a: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en-US" dirty="0"/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Heterozygote superiority</a:t>
                </a:r>
              </a:p>
              <a:p>
                <a:pPr lvl="1">
                  <a:spcBef>
                    <a:spcPct val="0"/>
                  </a:spcBef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∞&lt;</m:t>
                    </m:r>
                    <m:r>
                      <a:rPr lang="en-US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.5&gt;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CA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. Stable internal equilibrium.  </a:t>
                </a:r>
                <a:b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</a:br>
                <a:endParaRPr lang="en-US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Heterozygote inferiority</a:t>
                </a:r>
                <a:b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</a:br>
                <a:endParaRPr lang="en-US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lvl="1">
                  <a:spcBef>
                    <a:spcPct val="0"/>
                  </a:spcBef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lang="en-US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1&gt;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CA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&gt;0.5</m:t>
                    </m:r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. Unstable internal equilibrium. .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655" y="1086788"/>
                <a:ext cx="8229600" cy="5415612"/>
              </a:xfrm>
              <a:blipFill>
                <a:blip r:embed="rId5"/>
                <a:stretch>
                  <a:fillRect l="-815" t="-16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2">
            <a:extLst>
              <a:ext uri="{FF2B5EF4-FFF2-40B4-BE49-F238E27FC236}">
                <a16:creationId xmlns:a16="http://schemas.microsoft.com/office/drawing/2014/main" id="{1C3751A0-9128-4088-BBAD-57F6B70E2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1292" y="1163864"/>
            <a:ext cx="37568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15963">
              <a:spcBef>
                <a:spcPct val="50000"/>
              </a:spcBef>
            </a:pPr>
            <a:r>
              <a:rPr lang="en-US" altLang="en-US" sz="1600" dirty="0">
                <a:solidFill>
                  <a:srgbClr val="FF0000"/>
                </a:solidFill>
              </a:rPr>
              <a:t>Genotype       A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1600" dirty="0">
                <a:solidFill>
                  <a:srgbClr val="FF0000"/>
                </a:solidFill>
              </a:rPr>
              <a:t>A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1600" dirty="0">
                <a:solidFill>
                  <a:srgbClr val="FF0000"/>
                </a:solidFill>
              </a:rPr>
              <a:t>      A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1600" dirty="0">
                <a:solidFill>
                  <a:srgbClr val="FF0000"/>
                </a:solidFill>
              </a:rPr>
              <a:t>A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2 </a:t>
            </a:r>
            <a:r>
              <a:rPr lang="en-US" altLang="en-US" sz="1600" dirty="0">
                <a:solidFill>
                  <a:srgbClr val="FF0000"/>
                </a:solidFill>
              </a:rPr>
              <a:t>          A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dirty="0">
                <a:solidFill>
                  <a:srgbClr val="FF0000"/>
                </a:solidFill>
              </a:rPr>
              <a:t>A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2</a:t>
            </a:r>
            <a:br>
              <a:rPr lang="en-US" altLang="en-US" sz="1600" baseline="-250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Fitness	        w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11</a:t>
            </a:r>
            <a:r>
              <a:rPr lang="en-US" altLang="en-US" sz="1600" dirty="0">
                <a:solidFill>
                  <a:srgbClr val="FF0000"/>
                </a:solidFill>
              </a:rPr>
              <a:t>=1   w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12</a:t>
            </a:r>
            <a:r>
              <a:rPr lang="en-US" altLang="en-US" sz="1600" dirty="0">
                <a:solidFill>
                  <a:srgbClr val="FF0000"/>
                </a:solidFill>
              </a:rPr>
              <a:t>=1+s    w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22</a:t>
            </a:r>
            <a:r>
              <a:rPr lang="en-US" altLang="en-US" sz="1600" dirty="0">
                <a:solidFill>
                  <a:srgbClr val="FF0000"/>
                </a:solidFill>
              </a:rPr>
              <a:t>=1+t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CA" altLang="en-US" sz="1600" dirty="0">
                <a:solidFill>
                  <a:srgbClr val="FF0000"/>
                </a:solidFill>
              </a:rPr>
              <a:t>Range                           </a:t>
            </a:r>
            <a:r>
              <a:rPr lang="en-CA" alt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&gt;</a:t>
            </a:r>
            <a:r>
              <a:rPr lang="en-CA" altLang="en-US" sz="1600" dirty="0">
                <a:solidFill>
                  <a:srgbClr val="FF0000"/>
                </a:solidFill>
              </a:rPr>
              <a:t>s&gt;0      -</a:t>
            </a:r>
            <a:r>
              <a:rPr lang="en-CA" alt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</a:t>
            </a:r>
            <a:r>
              <a:rPr lang="en-CA" altLang="en-US" sz="1600" dirty="0">
                <a:solidFill>
                  <a:srgbClr val="FF0000"/>
                </a:solidFill>
              </a:rPr>
              <a:t>&lt;t&lt;s</a:t>
            </a:r>
          </a:p>
          <a:p>
            <a:pPr defTabSz="715963">
              <a:spcBef>
                <a:spcPct val="50000"/>
              </a:spcBef>
            </a:pPr>
            <a:r>
              <a:rPr lang="en-CA" altLang="en-US" sz="1600" dirty="0">
                <a:solidFill>
                  <a:srgbClr val="FF0000"/>
                </a:solidFill>
              </a:rPr>
              <a:t>Range                           -</a:t>
            </a:r>
            <a:r>
              <a:rPr lang="en-CA" alt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&lt;</a:t>
            </a:r>
            <a:r>
              <a:rPr lang="en-CA" altLang="en-US" sz="1600" dirty="0" err="1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CA" altLang="en-US" sz="1600" dirty="0" err="1">
                <a:solidFill>
                  <a:srgbClr val="FF0000"/>
                </a:solidFill>
              </a:rPr>
              <a:t>s</a:t>
            </a:r>
            <a:r>
              <a:rPr lang="en-CA" altLang="en-US" sz="1600" dirty="0">
                <a:solidFill>
                  <a:srgbClr val="FF0000"/>
                </a:solidFill>
              </a:rPr>
              <a:t>&lt;0      </a:t>
            </a:r>
            <a:r>
              <a:rPr lang="en-CA" alt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</a:t>
            </a:r>
            <a:r>
              <a:rPr lang="en-CA" altLang="en-US" sz="1600" dirty="0">
                <a:solidFill>
                  <a:srgbClr val="FF0000"/>
                </a:solidFill>
              </a:rPr>
              <a:t>&gt;1&gt;h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01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Dominance coefficient </a:t>
            </a:r>
            <a:r>
              <a:rPr lang="en-US" i="1"/>
              <a:t>h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18655" y="1086788"/>
                <a:ext cx="8229600" cy="5415612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spcBef>
                    <a:spcPct val="0"/>
                  </a:spcBef>
                  <a:buFontTx/>
                  <a:buChar char="•"/>
                </a:pPr>
                <a:r>
                  <a:rPr lang="en-US" altLang="en-US" dirty="0"/>
                  <a:t>Assume the following fitness set (</a:t>
                </a:r>
                <a14:m>
                  <m:oMath xmlns:m="http://schemas.openxmlformats.org/officeDocument/2006/math">
                    <m:r>
                      <a:rPr lang="en-CA" alt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dirty="0"/>
                  <a:t>):</a:t>
                </a:r>
              </a:p>
              <a:p>
                <a:pPr defTabSz="536575">
                  <a:spcBef>
                    <a:spcPct val="0"/>
                  </a:spcBef>
                  <a:buNone/>
                </a:pPr>
                <a:r>
                  <a:rPr lang="en-US" altLang="en-US" dirty="0"/>
                  <a:t>	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genotype	A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A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       A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A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2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          A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A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2</a:t>
                </a:r>
                <a:br>
                  <a:rPr lang="en-US" altLang="en-US" dirty="0">
                    <a:solidFill>
                      <a:srgbClr val="FF0000"/>
                    </a:solidFill>
                  </a:rPr>
                </a:br>
                <a:r>
                  <a:rPr lang="en-US" altLang="en-US" dirty="0">
                    <a:solidFill>
                      <a:srgbClr val="FF0000"/>
                    </a:solidFill>
                  </a:rPr>
                  <a:t>fitness		 1            1 – </a:t>
                </a:r>
                <a:r>
                  <a:rPr lang="en-US" altLang="en-US" i="1" dirty="0" err="1">
                    <a:solidFill>
                      <a:srgbClr val="FF0000"/>
                    </a:solidFill>
                  </a:rPr>
                  <a:t>hs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         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1 – 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s	</a:t>
                </a: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r>
                  <a:rPr lang="en-US" altLang="en-US" i="1" dirty="0"/>
                  <a:t> </a:t>
                </a:r>
                <a:r>
                  <a:rPr lang="en-US" altLang="en-US" dirty="0"/>
                  <a:t>Internal equilibrium: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12</m:t>
                            </m:r>
                          </m:sub>
                        </m:sSub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CA" alt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11</m:t>
                            </m:r>
                          </m:sub>
                        </m:sSub>
                      </m:num>
                      <m:den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sSub>
                          <m:sSubPr>
                            <m:ctrlP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12</m:t>
                            </m:r>
                          </m:sub>
                        </m:sSub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11</m:t>
                            </m:r>
                          </m:sub>
                        </m:sSub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22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en-US" altLang="en-US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h𝑠</m:t>
                            </m:r>
                          </m:e>
                        </m:d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CA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d>
                          <m:dPr>
                            <m:ctrlPr>
                              <a:rPr lang="en-US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h𝑠</m:t>
                            </m:r>
                          </m:e>
                        </m:d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−1−</m:t>
                        </m:r>
                        <m:d>
                          <m:dPr>
                            <m:ctrlPr>
                              <a:rPr lang="en-US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alt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h𝑠</m:t>
                        </m:r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num>
                      <m:den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2−2</m:t>
                        </m:r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h𝑠</m:t>
                        </m:r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−1−1+</m:t>
                        </m:r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  <m:r>
                      <a:rPr lang="en-US" alt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CA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num>
                      <m:den>
                        <m:r>
                          <a:rPr lang="en-CA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CA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  <m:r>
                          <a:rPr lang="en-CA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den>
                    </m:f>
                    <m:r>
                      <a:rPr lang="en-US" alt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</m:t>
                    </m:r>
                    <m:r>
                      <m:rPr>
                        <m:sty m:val="p"/>
                      </m:rPr>
                      <a:rPr lang="en-CA" alt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conditional</m:t>
                    </m:r>
                    <m:r>
                      <a:rPr lang="en-CA" alt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CA" alt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on</m:t>
                    </m:r>
                    <m:r>
                      <a:rPr lang="en-CA" alt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0</m:t>
                    </m:r>
                    <m:r>
                      <a:rPr lang="en-US" alt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≤1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en-US" dirty="0"/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r>
                  <a:rPr lang="en-US" dirty="0"/>
                  <a:t>Conventional (strict)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 No biologically meaningful internal equilibrium (i.e.,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). Directional selection leading to fixation of one of the two alleles. </a:t>
                </a: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en-US" dirty="0"/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r>
                  <a:rPr lang="en-US" dirty="0"/>
                  <a:t>Heterozygote superiority</a:t>
                </a:r>
              </a:p>
              <a:p>
                <a:pPr lvl="1">
                  <a:spcBef>
                    <a:spcPct val="0"/>
                  </a:spcBef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.5&gt;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CA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 Stable internal equilibrium.  </a:t>
                </a:r>
                <a:br>
                  <a:rPr lang="en-US" dirty="0"/>
                </a:br>
                <a:endParaRPr lang="en-US" dirty="0"/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r>
                  <a:rPr lang="en-US" dirty="0"/>
                  <a:t>Heterozygote inferiority</a:t>
                </a:r>
                <a:br>
                  <a:rPr lang="en-US" dirty="0"/>
                </a:br>
                <a:endParaRPr lang="en-US" dirty="0"/>
              </a:p>
              <a:p>
                <a:pPr lvl="1">
                  <a:spcBef>
                    <a:spcPct val="0"/>
                  </a:spcBef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1&gt;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&gt;0.5</m:t>
                    </m:r>
                  </m:oMath>
                </a14:m>
                <a:r>
                  <a:rPr lang="en-US" dirty="0"/>
                  <a:t>. Unstable internal equilibrium. </a:t>
                </a:r>
              </a:p>
              <a:p>
                <a:pPr lvl="1">
                  <a:spcBef>
                    <a:spcPct val="0"/>
                  </a:spcBef>
                  <a:buFontTx/>
                  <a:buChar char="•"/>
                </a:pPr>
                <a:endParaRPr lang="en-US" dirty="0"/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r>
                  <a:rPr lang="en-US" dirty="0"/>
                  <a:t>We will use </a:t>
                </a:r>
                <a:r>
                  <a:rPr lang="en-US" i="1" dirty="0"/>
                  <a:t>h</a:t>
                </a:r>
                <a:r>
                  <a:rPr lang="en-US" dirty="0"/>
                  <a:t> in its conventional range between 0 and 1.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655" y="1086788"/>
                <a:ext cx="8229600" cy="5415612"/>
              </a:xfrm>
              <a:blipFill>
                <a:blip r:embed="rId5"/>
                <a:stretch>
                  <a:fillRect l="-815" t="-16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F16E33-A97A-4896-BE5C-0EB6C7B028FC}"/>
                  </a:ext>
                </a:extLst>
              </p:cNvPr>
              <p:cNvSpPr txBox="1"/>
              <p:nvPr/>
            </p:nvSpPr>
            <p:spPr>
              <a:xfrm>
                <a:off x="6740621" y="4087935"/>
                <a:ext cx="2187479" cy="1200329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b="0" dirty="0"/>
                  <a:t>1.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∵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CA" dirty="0"/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i="1" dirty="0" err="1">
                        <a:latin typeface="Cambria Math" panose="02040503050406030204" pitchFamily="18" charset="0"/>
                      </a:rPr>
                      <m:t>h𝑠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&gt;−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dirty="0"/>
                  <a:t> </a:t>
                </a:r>
              </a:p>
              <a:p>
                <a:r>
                  <a:rPr lang="en-CA" dirty="0"/>
                  <a:t>2.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∵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endParaRPr lang="en-CA" dirty="0"/>
              </a:p>
              <a:p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i="1" dirty="0" err="1" smtClean="0">
                        <a:latin typeface="Cambria Math" panose="02040503050406030204" pitchFamily="18" charset="0"/>
                      </a:rPr>
                      <m:t>h𝑠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F16E33-A97A-4896-BE5C-0EB6C7B02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621" y="4087935"/>
                <a:ext cx="2187479" cy="1200329"/>
              </a:xfrm>
              <a:prstGeom prst="rect">
                <a:avLst/>
              </a:prstGeom>
              <a:blipFill>
                <a:blip r:embed="rId6"/>
                <a:stretch>
                  <a:fillRect l="-1923" t="-1990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594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Mutation-selection balance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dirty="0"/>
              <a:t>Mutation continually introduces new alleles and the vast majority of these are deleterious (i.e., reduce fitness), so selection will act to remove them.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dirty="0"/>
              <a:t>Assume the following fitness set: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FF0000"/>
                </a:solidFill>
              </a:rPr>
              <a:t>genotype	 </a:t>
            </a:r>
            <a:r>
              <a:rPr lang="en-US" altLang="en-US" i="1" dirty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>
                <a:solidFill>
                  <a:srgbClr val="FF0000"/>
                </a:solidFill>
              </a:rPr>
              <a:t>1</a:t>
            </a:r>
            <a:r>
              <a:rPr lang="en-US" altLang="en-US" i="1" dirty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>
                <a:solidFill>
                  <a:srgbClr val="FF0000"/>
                </a:solidFill>
              </a:rPr>
              <a:t>1</a:t>
            </a:r>
            <a:r>
              <a:rPr lang="en-US" altLang="en-US" i="1" dirty="0">
                <a:solidFill>
                  <a:srgbClr val="FF0000"/>
                </a:solidFill>
              </a:rPr>
              <a:t>	  A</a:t>
            </a:r>
            <a:r>
              <a:rPr lang="en-US" altLang="en-US" i="1" baseline="-25000" dirty="0">
                <a:solidFill>
                  <a:srgbClr val="FF0000"/>
                </a:solidFill>
              </a:rPr>
              <a:t>1</a:t>
            </a:r>
            <a:r>
              <a:rPr lang="en-US" altLang="en-US" i="1" dirty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>
                <a:solidFill>
                  <a:srgbClr val="FF0000"/>
                </a:solidFill>
              </a:rPr>
              <a:t>2</a:t>
            </a:r>
            <a:r>
              <a:rPr lang="en-US" altLang="en-US" i="1" dirty="0">
                <a:solidFill>
                  <a:srgbClr val="FF0000"/>
                </a:solidFill>
              </a:rPr>
              <a:t>	  	A</a:t>
            </a:r>
            <a:r>
              <a:rPr lang="en-US" altLang="en-US" i="1" baseline="-25000" dirty="0">
                <a:solidFill>
                  <a:srgbClr val="FF0000"/>
                </a:solidFill>
              </a:rPr>
              <a:t>2</a:t>
            </a:r>
            <a:r>
              <a:rPr lang="en-US" altLang="en-US" i="1" dirty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FF0000"/>
                </a:solidFill>
              </a:rPr>
              <a:t>	fitness		  1       	1 – </a:t>
            </a:r>
            <a:r>
              <a:rPr lang="en-US" altLang="en-US" i="1" dirty="0" err="1">
                <a:solidFill>
                  <a:srgbClr val="FF0000"/>
                </a:solidFill>
              </a:rPr>
              <a:t>hs</a:t>
            </a:r>
            <a:r>
              <a:rPr lang="en-US" altLang="en-US" i="1" dirty="0">
                <a:solidFill>
                  <a:srgbClr val="FF0000"/>
                </a:solidFill>
              </a:rPr>
              <a:t>     	</a:t>
            </a:r>
            <a:r>
              <a:rPr lang="en-US" altLang="en-US" dirty="0">
                <a:solidFill>
                  <a:srgbClr val="FF0000"/>
                </a:solidFill>
              </a:rPr>
              <a:t>1 – </a:t>
            </a:r>
            <a:r>
              <a:rPr lang="en-US" altLang="en-US" i="1" dirty="0">
                <a:solidFill>
                  <a:srgbClr val="FF0000"/>
                </a:solidFill>
              </a:rPr>
              <a:t>s</a:t>
            </a:r>
            <a:r>
              <a:rPr lang="en-US" altLang="en-US" i="1" dirty="0"/>
              <a:t>	</a:t>
            </a:r>
          </a:p>
          <a:p>
            <a:pPr>
              <a:spcBef>
                <a:spcPct val="0"/>
              </a:spcBef>
              <a:buNone/>
            </a:pPr>
            <a:endParaRPr lang="en-US" altLang="en-US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dirty="0"/>
              <a:t>Advantageous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1</a:t>
            </a:r>
            <a:r>
              <a:rPr lang="en-US" altLang="en-US" dirty="0"/>
              <a:t> mutates to deleterious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2</a:t>
            </a:r>
            <a:r>
              <a:rPr lang="en-US" altLang="en-US" dirty="0"/>
              <a:t> at the rate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per generation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back-mutation (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i="1" baseline="-25000" dirty="0"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cs typeface="Times New Roman" panose="02020603050405020304" pitchFamily="18" charset="0"/>
              </a:rPr>
              <a:t> → A</a:t>
            </a:r>
            <a:r>
              <a:rPr lang="en-US" altLang="en-US" i="1" baseline="-25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) can be ignored because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, being the allele frequency of the new mutant, will be small.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Mutation creates deleterious allele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i="1" baseline="-25000" dirty="0"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cs typeface="Times New Roman" panose="02020603050405020304" pitchFamily="18" charset="0"/>
              </a:rPr>
              <a:t>and selection removes deleterious allele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i="1" baseline="-25000" dirty="0">
                <a:cs typeface="Times New Roman" panose="02020603050405020304" pitchFamily="18" charset="0"/>
              </a:rPr>
              <a:t>2</a:t>
            </a:r>
            <a:endParaRPr lang="en-US" altLang="en-US" baseline="-25000" dirty="0"/>
          </a:p>
          <a:p>
            <a:pPr>
              <a:spcBef>
                <a:spcPct val="0"/>
              </a:spcBef>
              <a:buNone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0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Over-dominance (hybrid superiority)</a:t>
            </a:r>
          </a:p>
        </p:txBody>
      </p:sp>
      <p:graphicFrame>
        <p:nvGraphicFramePr>
          <p:cNvPr id="23" name="Chart 22"/>
          <p:cNvGraphicFramePr>
            <a:graphicFrameLocks/>
          </p:cNvGraphicFramePr>
          <p:nvPr/>
        </p:nvGraphicFramePr>
        <p:xfrm>
          <a:off x="-42269" y="3645024"/>
          <a:ext cx="3144925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/>
        </p:nvGraphicFramePr>
        <p:xfrm>
          <a:off x="2910511" y="3645024"/>
          <a:ext cx="3173657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/>
        </p:nvGraphicFramePr>
        <p:xfrm>
          <a:off x="6084168" y="3645024"/>
          <a:ext cx="3059831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82850" y="508518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 = 0.2</a:t>
            </a:r>
          </a:p>
          <a:p>
            <a:r>
              <a:rPr lang="en-US" sz="1400" dirty="0"/>
              <a:t>t = 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55877" y="508518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 = 0.2</a:t>
            </a:r>
          </a:p>
          <a:p>
            <a:r>
              <a:rPr lang="en-US" sz="1400"/>
              <a:t>t = 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42C651-2F4D-4A1D-90AF-23D510AB34BC}"/>
                  </a:ext>
                </a:extLst>
              </p:cNvPr>
              <p:cNvSpPr txBox="1"/>
              <p:nvPr/>
            </p:nvSpPr>
            <p:spPr>
              <a:xfrm>
                <a:off x="639236" y="1093805"/>
                <a:ext cx="3291320" cy="538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𝑝𝑞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𝑝𝑞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42C651-2F4D-4A1D-90AF-23D510AB3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36" y="1093805"/>
                <a:ext cx="3291320" cy="538161"/>
              </a:xfrm>
              <a:prstGeom prst="rect">
                <a:avLst/>
              </a:prstGeom>
              <a:blipFill>
                <a:blip r:embed="rId6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2">
            <a:extLst>
              <a:ext uri="{FF2B5EF4-FFF2-40B4-BE49-F238E27FC236}">
                <a16:creationId xmlns:a16="http://schemas.microsoft.com/office/drawing/2014/main" id="{3349E7FA-F3B2-4824-AAB1-416DB9E9B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076" y="960664"/>
            <a:ext cx="36540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15963">
              <a:spcBef>
                <a:spcPct val="50000"/>
              </a:spcBef>
            </a:pPr>
            <a:r>
              <a:rPr lang="en-US" altLang="en-US" sz="1600" dirty="0">
                <a:solidFill>
                  <a:srgbClr val="FF0000"/>
                </a:solidFill>
              </a:rPr>
              <a:t>Genotype       A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1600" dirty="0">
                <a:solidFill>
                  <a:srgbClr val="FF0000"/>
                </a:solidFill>
              </a:rPr>
              <a:t>A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1600" dirty="0">
                <a:solidFill>
                  <a:srgbClr val="FF0000"/>
                </a:solidFill>
              </a:rPr>
              <a:t>      A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1600" dirty="0">
                <a:solidFill>
                  <a:srgbClr val="FF0000"/>
                </a:solidFill>
              </a:rPr>
              <a:t>A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2 </a:t>
            </a:r>
            <a:r>
              <a:rPr lang="en-US" altLang="en-US" sz="1600" dirty="0">
                <a:solidFill>
                  <a:srgbClr val="FF0000"/>
                </a:solidFill>
              </a:rPr>
              <a:t>          A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dirty="0">
                <a:solidFill>
                  <a:srgbClr val="FF0000"/>
                </a:solidFill>
              </a:rPr>
              <a:t>A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2</a:t>
            </a:r>
            <a:br>
              <a:rPr lang="en-US" altLang="en-US" sz="1600" baseline="-250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Fitness	        w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11</a:t>
            </a:r>
            <a:r>
              <a:rPr lang="en-US" altLang="en-US" sz="1600" dirty="0">
                <a:solidFill>
                  <a:srgbClr val="FF0000"/>
                </a:solidFill>
              </a:rPr>
              <a:t>=1   w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12</a:t>
            </a:r>
            <a:r>
              <a:rPr lang="en-US" altLang="en-US" sz="1600" dirty="0">
                <a:solidFill>
                  <a:srgbClr val="FF0000"/>
                </a:solidFill>
              </a:rPr>
              <a:t>=1+s    w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22</a:t>
            </a:r>
            <a:r>
              <a:rPr lang="en-US" altLang="en-US" sz="1600" dirty="0">
                <a:solidFill>
                  <a:srgbClr val="FF0000"/>
                </a:solidFill>
              </a:rPr>
              <a:t>=1+t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CA" altLang="en-US" sz="1600" dirty="0">
                <a:solidFill>
                  <a:srgbClr val="FF0000"/>
                </a:solidFill>
              </a:rPr>
              <a:t>Range                           </a:t>
            </a:r>
            <a:r>
              <a:rPr lang="en-CA" alt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&gt;</a:t>
            </a:r>
            <a:r>
              <a:rPr lang="en-CA" altLang="en-US" sz="1600" dirty="0">
                <a:solidFill>
                  <a:srgbClr val="FF0000"/>
                </a:solidFill>
              </a:rPr>
              <a:t>s&gt;0      -</a:t>
            </a:r>
            <a:r>
              <a:rPr lang="en-CA" alt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</a:t>
            </a:r>
            <a:r>
              <a:rPr lang="en-CA" altLang="en-US" sz="1600" dirty="0">
                <a:solidFill>
                  <a:srgbClr val="FF0000"/>
                </a:solidFill>
              </a:rPr>
              <a:t>&lt;t&lt;s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927971-8805-45B1-9952-8C15712121DA}"/>
                  </a:ext>
                </a:extLst>
              </p:cNvPr>
              <p:cNvSpPr txBox="1"/>
              <p:nvPr/>
            </p:nvSpPr>
            <p:spPr>
              <a:xfrm>
                <a:off x="673170" y="2645676"/>
                <a:ext cx="32913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dirty="0"/>
                  <a:t>equilibrium frequency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1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CA" sz="1600" dirty="0"/>
                  <a:t> when </a:t>
                </a:r>
                <a:r>
                  <a:rPr lang="el-GR" sz="1600" dirty="0"/>
                  <a:t>Δ</a:t>
                </a:r>
                <a:r>
                  <a:rPr lang="en-CA" sz="1600" dirty="0"/>
                  <a:t>q = 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927971-8805-45B1-9952-8C1571212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70" y="2645676"/>
                <a:ext cx="3291320" cy="338554"/>
              </a:xfrm>
              <a:prstGeom prst="rect">
                <a:avLst/>
              </a:prstGeom>
              <a:blipFill>
                <a:blip r:embed="rId17"/>
                <a:stretch>
                  <a:fillRect l="-926" t="-5357" b="-2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E87678-43A3-4CFC-B7A2-AEAAA955AF6E}"/>
                  </a:ext>
                </a:extLst>
              </p:cNvPr>
              <p:cNvSpPr txBox="1"/>
              <p:nvPr/>
            </p:nvSpPr>
            <p:spPr>
              <a:xfrm>
                <a:off x="1373655" y="2930623"/>
                <a:ext cx="1490536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E87678-43A3-4CFC-B7A2-AEAAA955A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55" y="2930623"/>
                <a:ext cx="1490536" cy="4743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20094A-58AA-445F-AD65-B54A11717EFC}"/>
                  </a:ext>
                </a:extLst>
              </p:cNvPr>
              <p:cNvSpPr txBox="1"/>
              <p:nvPr/>
            </p:nvSpPr>
            <p:spPr>
              <a:xfrm>
                <a:off x="639236" y="1911203"/>
                <a:ext cx="2526189" cy="676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CA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CA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𝑝𝑠</m:t>
                              </m:r>
                              <m: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𝑞𝑠</m:t>
                              </m:r>
                              <m: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𝑞𝑡</m:t>
                              </m:r>
                            </m:e>
                          </m:d>
                          <m:r>
                            <a:rPr lang="en-CA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𝑝𝑞</m:t>
                          </m:r>
                        </m:num>
                        <m:den>
                          <m:r>
                            <a:rPr lang="en-CA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CA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𝑝𝑞𝑠</m:t>
                          </m:r>
                          <m:r>
                            <a:rPr lang="en-CA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CA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CA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20094A-58AA-445F-AD65-B54A11717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36" y="1911203"/>
                <a:ext cx="2526189" cy="6765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EC73E3-BFDA-46C1-A0FE-754FE4239D75}"/>
                  </a:ext>
                </a:extLst>
              </p:cNvPr>
              <p:cNvSpPr txBox="1"/>
              <p:nvPr/>
            </p:nvSpPr>
            <p:spPr>
              <a:xfrm>
                <a:off x="4402670" y="1825291"/>
                <a:ext cx="4349816" cy="1640770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When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/>
                  <a:t> (Same as dominance) </a:t>
                </a:r>
              </a:p>
              <a:p>
                <a:r>
                  <a:rPr lang="en-CA" dirty="0"/>
                  <a:t>When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dirty="0"/>
                  <a:t> </a:t>
                </a:r>
              </a:p>
              <a:p>
                <a:r>
                  <a:rPr lang="en-CA" dirty="0"/>
                  <a:t>When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CA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CA" dirty="0"/>
              </a:p>
              <a:p>
                <a:r>
                  <a:rPr lang="en-CA" dirty="0"/>
                  <a:t>When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CA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EC73E3-BFDA-46C1-A0FE-754FE4239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670" y="1825291"/>
                <a:ext cx="4349816" cy="1640770"/>
              </a:xfrm>
              <a:prstGeom prst="rect">
                <a:avLst/>
              </a:prstGeom>
              <a:blipFill>
                <a:blip r:embed="rId20"/>
                <a:stretch>
                  <a:fillRect l="-834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66187F3-9EA2-BE0F-AA44-8529C303FD1E}"/>
              </a:ext>
            </a:extLst>
          </p:cNvPr>
          <p:cNvSpPr/>
          <p:nvPr/>
        </p:nvSpPr>
        <p:spPr>
          <a:xfrm>
            <a:off x="6541879" y="2168434"/>
            <a:ext cx="1374212" cy="1567543"/>
          </a:xfrm>
          <a:custGeom>
            <a:avLst/>
            <a:gdLst>
              <a:gd name="connsiteX0" fmla="*/ 0 w 1374212"/>
              <a:gd name="connsiteY0" fmla="*/ 0 h 1567543"/>
              <a:gd name="connsiteX1" fmla="*/ 679268 w 1374212"/>
              <a:gd name="connsiteY1" fmla="*/ 99278 h 1567543"/>
              <a:gd name="connsiteX2" fmla="*/ 1102505 w 1374212"/>
              <a:gd name="connsiteY2" fmla="*/ 538190 h 1567543"/>
              <a:gd name="connsiteX3" fmla="*/ 1374212 w 1374212"/>
              <a:gd name="connsiteY3" fmla="*/ 1567543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4212" h="1567543">
                <a:moveTo>
                  <a:pt x="0" y="0"/>
                </a:moveTo>
                <a:cubicBezTo>
                  <a:pt x="247758" y="4790"/>
                  <a:pt x="495517" y="9580"/>
                  <a:pt x="679268" y="99278"/>
                </a:cubicBezTo>
                <a:cubicBezTo>
                  <a:pt x="863019" y="188976"/>
                  <a:pt x="986681" y="293479"/>
                  <a:pt x="1102505" y="538190"/>
                </a:cubicBezTo>
                <a:cubicBezTo>
                  <a:pt x="1218329" y="782901"/>
                  <a:pt x="1296270" y="1175222"/>
                  <a:pt x="1374212" y="1567543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5AFD2F5-2D0E-10BC-40CC-0BBA891A47B8}"/>
              </a:ext>
            </a:extLst>
          </p:cNvPr>
          <p:cNvSpPr/>
          <p:nvPr/>
        </p:nvSpPr>
        <p:spPr>
          <a:xfrm>
            <a:off x="1755648" y="2429691"/>
            <a:ext cx="2696174" cy="2032581"/>
          </a:xfrm>
          <a:custGeom>
            <a:avLst/>
            <a:gdLst>
              <a:gd name="connsiteX0" fmla="*/ 2696174 w 2696174"/>
              <a:gd name="connsiteY0" fmla="*/ 0 h 2032581"/>
              <a:gd name="connsiteX1" fmla="*/ 2272937 w 2696174"/>
              <a:gd name="connsiteY1" fmla="*/ 303059 h 2032581"/>
              <a:gd name="connsiteX2" fmla="*/ 2058706 w 2696174"/>
              <a:gd name="connsiteY2" fmla="*/ 553866 h 2032581"/>
              <a:gd name="connsiteX3" fmla="*/ 935301 w 2696174"/>
              <a:gd name="connsiteY3" fmla="*/ 1222684 h 2032581"/>
              <a:gd name="connsiteX4" fmla="*/ 209006 w 2696174"/>
              <a:gd name="connsiteY4" fmla="*/ 1666821 h 2032581"/>
              <a:gd name="connsiteX5" fmla="*/ 0 w 2696174"/>
              <a:gd name="connsiteY5" fmla="*/ 2032581 h 203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6174" h="2032581">
                <a:moveTo>
                  <a:pt x="2696174" y="0"/>
                </a:moveTo>
                <a:cubicBezTo>
                  <a:pt x="2537678" y="105374"/>
                  <a:pt x="2379182" y="210748"/>
                  <a:pt x="2272937" y="303059"/>
                </a:cubicBezTo>
                <a:cubicBezTo>
                  <a:pt x="2166692" y="395370"/>
                  <a:pt x="2281645" y="400595"/>
                  <a:pt x="2058706" y="553866"/>
                </a:cubicBezTo>
                <a:cubicBezTo>
                  <a:pt x="1835767" y="707137"/>
                  <a:pt x="1243584" y="1037192"/>
                  <a:pt x="935301" y="1222684"/>
                </a:cubicBezTo>
                <a:cubicBezTo>
                  <a:pt x="627018" y="1408176"/>
                  <a:pt x="364889" y="1531838"/>
                  <a:pt x="209006" y="1666821"/>
                </a:cubicBezTo>
                <a:cubicBezTo>
                  <a:pt x="53122" y="1801804"/>
                  <a:pt x="26561" y="1917192"/>
                  <a:pt x="0" y="2032581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C1CA247-29E8-BFC1-5D4C-2600D1C76C7C}"/>
              </a:ext>
            </a:extLst>
          </p:cNvPr>
          <p:cNvSpPr/>
          <p:nvPr/>
        </p:nvSpPr>
        <p:spPr>
          <a:xfrm>
            <a:off x="4086062" y="2858153"/>
            <a:ext cx="386660" cy="872599"/>
          </a:xfrm>
          <a:custGeom>
            <a:avLst/>
            <a:gdLst>
              <a:gd name="connsiteX0" fmla="*/ 386660 w 386660"/>
              <a:gd name="connsiteY0" fmla="*/ 0 h 872599"/>
              <a:gd name="connsiteX1" fmla="*/ 78377 w 386660"/>
              <a:gd name="connsiteY1" fmla="*/ 250807 h 872599"/>
              <a:gd name="connsiteX2" fmla="*/ 0 w 386660"/>
              <a:gd name="connsiteY2" fmla="*/ 872599 h 87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660" h="872599">
                <a:moveTo>
                  <a:pt x="386660" y="0"/>
                </a:moveTo>
                <a:cubicBezTo>
                  <a:pt x="264740" y="52687"/>
                  <a:pt x="142820" y="105374"/>
                  <a:pt x="78377" y="250807"/>
                </a:cubicBezTo>
                <a:cubicBezTo>
                  <a:pt x="13934" y="396240"/>
                  <a:pt x="12192" y="775063"/>
                  <a:pt x="0" y="872599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3784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3" name="Object 7"/>
          <p:cNvGraphicFramePr>
            <a:graphicFrameLocks noChangeAspect="1"/>
          </p:cNvGraphicFramePr>
          <p:nvPr/>
        </p:nvGraphicFramePr>
        <p:xfrm>
          <a:off x="4514850" y="31813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7373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1813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5775325" y="2228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Mutation-selection balance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en-US" dirty="0"/>
                  <a:t>Subscripts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for mutation and </a:t>
                </a:r>
                <a:r>
                  <a:rPr lang="en-US" altLang="en-US" i="1" dirty="0"/>
                  <a:t>s</a:t>
                </a:r>
                <a:r>
                  <a:rPr lang="en-US" altLang="en-US" dirty="0"/>
                  <a:t> for selection.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en-US" dirty="0"/>
                  <a:t>Recurrence equation for one-way mutation: 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alt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(drop subscript t for simplicity)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or directional selection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alt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CA" alt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  <m:r>
                      <a:rPr lang="en-CA" alt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CA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alt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CA" alt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en-CA" alt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CA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CA" altLang="en-US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h𝑠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alt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CA" alt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  <m:r>
                      <a:rPr lang="en-CA" alt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CA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CA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CA" altLang="en-US" dirty="0">
                    <a:cs typeface="Times New Roman" panose="02020603050405020304" pitchFamily="18" charset="0"/>
                  </a:rPr>
                  <a:t>)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: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pl-PL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l-PL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𝑝𝑞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pl-PL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pl-PL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l-PL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l-PL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pl-PL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pl-PL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den>
                    </m:f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𝑝𝑞𝑠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𝑝h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</m:d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en-US" dirty="0">
                    <a:cs typeface="Times New Roman" panose="02020603050405020304" pitchFamily="18" charset="0"/>
                  </a:rPr>
                  <a:t>At equilibrium, the total change in allele frequency must be zero, so:</a:t>
                </a:r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𝑝𝑞𝑠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l-G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963" t="-19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525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</m:d>
                      </m:num>
                      <m:den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altLang="en-US" sz="2000" dirty="0"/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alt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CA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l-PL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alt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pl-PL" alt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CA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altLang="en-US" sz="20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l-PL" altLang="en-US" sz="20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pl-PL" altLang="en-US" sz="2000" i="1">
                        <a:latin typeface="Cambria Math" panose="02040503050406030204" pitchFamily="18" charset="0"/>
                      </a:rPr>
                      <m:t>𝑝𝑞</m:t>
                    </m:r>
                    <m:sSub>
                      <m:sSubPr>
                        <m:ctrlPr>
                          <a:rPr lang="en-CA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alt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pl-PL" alt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l-PL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alt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pl-PL" alt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CA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altLang="en-US" sz="2000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altLang="en-US" sz="2000" dirty="0"/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en-US" sz="2000" dirty="0"/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en-US" sz="2000" dirty="0"/>
                  <a:t>Solving for the equilibrium </a:t>
                </a:r>
                <a:r>
                  <a:rPr lang="en-US" altLang="en-US" sz="2000" i="1" dirty="0"/>
                  <a:t>q</a:t>
                </a:r>
                <a:r>
                  <a:rPr lang="en-US" altLang="en-US" sz="2000" dirty="0"/>
                  <a:t> (designated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alt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en-US" sz="2000" dirty="0"/>
                  <a:t>):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br>
                  <a:rPr lang="en-US" altLang="en-US" sz="2000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h𝑠</m:t>
                        </m:r>
                        <m:d>
                          <m:dPr>
                            <m:ctrlPr>
                              <a:rPr lang="en-CA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CA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CA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CA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CA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CA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CA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h𝑠</m:t>
                            </m:r>
                            <m:r>
                              <a:rPr lang="en-US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  <m:sSup>
                              <m:sSupPr>
                                <m:ctrlPr>
                                  <a:rPr lang="en-US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CA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CA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h𝑠</m:t>
                            </m:r>
                            <m:r>
                              <a:rPr lang="en-US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CA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num>
                      <m:den>
                        <m:r>
                          <a:rPr lang="en-CA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CA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CA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−1)(1+</m:t>
                        </m:r>
                        <m:r>
                          <a:rPr lang="en-CA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CA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CA" altLang="en-US" sz="20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br>
                  <a:rPr lang="en-CA" altLang="en-US" sz="20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en-US" altLang="en-US" sz="2000" dirty="0"/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en-US" sz="2000" dirty="0"/>
                  <a:t>(Another solution exists but is discarded because of biological irrelevance)</a:t>
                </a:r>
                <a:br>
                  <a:rPr lang="en-US" altLang="en-US" sz="2000" dirty="0"/>
                </a:br>
                <a:endParaRPr lang="en-US" altLang="en-US" sz="2000" dirty="0"/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en-US" sz="2000" dirty="0"/>
                  <a:t>Because </a:t>
                </a:r>
                <a14:m>
                  <m:oMath xmlns:m="http://schemas.openxmlformats.org/officeDocument/2006/math">
                    <m:r>
                      <a:rPr lang="en-CA" altLang="en-US" sz="20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en-US" sz="2000" dirty="0"/>
                  <a:t> is very small,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0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CA" alt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CA" alt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CA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CA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000" i="1">
                            <a:latin typeface="Cambria Math" panose="02040503050406030204" pitchFamily="18" charset="0"/>
                          </a:rPr>
                          <m:t>1+2</m:t>
                        </m:r>
                        <m:r>
                          <a:rPr lang="en-CA" alt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CA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CA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0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CA" alt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CA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CA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2000" dirty="0"/>
                  <a:t>. We also drop all terms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CA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000" dirty="0"/>
                  <a:t>: </a:t>
                </a:r>
                <a:br>
                  <a:rPr lang="en-US" altLang="en-US" sz="2000" dirty="0"/>
                </a:br>
                <a:endParaRPr lang="en-US" altLang="en-US" sz="2000" dirty="0"/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alt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h𝑠</m:t>
                        </m:r>
                        <m:r>
                          <a:rPr lang="en-CA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CA" alt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CA" alt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h𝑠</m:t>
                            </m:r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CA" alt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num>
                      <m:den>
                        <m:r>
                          <a:rPr lang="en-CA" alt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altLang="en-US" sz="2000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CA" altLang="en-US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CA" altLang="en-US" sz="2000" i="1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en-CA" alt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en-US" sz="2000" dirty="0"/>
                  <a:t> 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en-US" sz="2000" dirty="0"/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en-US" sz="2000" dirty="0"/>
                  <a:t>(This last equation can be obtained in a much simpler way ...)</a:t>
                </a:r>
              </a:p>
              <a:p>
                <a:pPr marL="457200" lvl="1" indent="0">
                  <a:spcBef>
                    <a:spcPct val="0"/>
                  </a:spcBef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b="-13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Mutation-selection balance</a:t>
            </a:r>
          </a:p>
        </p:txBody>
      </p:sp>
    </p:spTree>
    <p:extLst>
      <p:ext uri="{BB962C8B-B14F-4D97-AF65-F5344CB8AC3E}">
        <p14:creationId xmlns:p14="http://schemas.microsoft.com/office/powerpoint/2010/main" val="3286567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</m:d>
                      </m:num>
                      <m:den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altLang="en-US" sz="2000" dirty="0"/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alt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CA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l-PL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alt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pl-PL" alt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CA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altLang="en-US" sz="20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l-PL" altLang="en-US" sz="20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pl-PL" altLang="en-US" sz="2000" i="1">
                        <a:latin typeface="Cambria Math" panose="02040503050406030204" pitchFamily="18" charset="0"/>
                      </a:rPr>
                      <m:t>𝑝𝑞</m:t>
                    </m:r>
                    <m:sSub>
                      <m:sSubPr>
                        <m:ctrlPr>
                          <a:rPr lang="en-CA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alt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pl-PL" alt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l-PL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alt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pl-PL" alt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CA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altLang="en-US" sz="2000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altLang="en-US" sz="2000" dirty="0"/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en-US" sz="2000" dirty="0"/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CA" altLang="en-US" sz="2000" dirty="0"/>
                  <a:t>A simplifying assumption: mutations are deleterious and will be held at low frequency, so nearly all individuals are A1A1 homozygote, i.e.,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alt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CA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CA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2000" dirty="0"/>
                  <a:t>: </a:t>
                </a:r>
                <a:br>
                  <a:rPr lang="en-US" altLang="en-US" sz="2000" dirty="0"/>
                </a:br>
                <a:endParaRPr lang="en-US" altLang="en-US" sz="2000" dirty="0"/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𝑝h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en-US" sz="2000" dirty="0"/>
                  <a:t>, which leads to </a:t>
                </a:r>
                <a:br>
                  <a:rPr lang="en-US" altLang="en-US" sz="2000" dirty="0"/>
                </a:br>
                <a:endParaRPr lang="en-US" altLang="en-US" sz="2000" dirty="0"/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alt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h𝑠</m:t>
                        </m:r>
                        <m:r>
                          <a:rPr lang="en-CA" alt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en-US" sz="20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CA" alt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CA" alt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h𝑠</m:t>
                            </m:r>
                            <m:r>
                              <a:rPr lang="en-US" alt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CA" alt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num>
                      <m:den>
                        <m:r>
                          <a:rPr lang="en-CA" alt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alt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CA" alt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CA" alt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en-CA" alt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en-US" sz="2000" dirty="0"/>
                  <a:t> </a:t>
                </a:r>
              </a:p>
              <a:p>
                <a:pPr marL="457200" lvl="1" indent="0">
                  <a:spcBef>
                    <a:spcPct val="0"/>
                  </a:spcBef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Mutation-selection balance</a:t>
            </a:r>
          </a:p>
        </p:txBody>
      </p:sp>
    </p:spTree>
    <p:extLst>
      <p:ext uri="{BB962C8B-B14F-4D97-AF65-F5344CB8AC3E}">
        <p14:creationId xmlns:p14="http://schemas.microsoft.com/office/powerpoint/2010/main" val="704777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h𝑠</m:t>
                        </m:r>
                        <m:r>
                          <a:rPr lang="en-CA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CA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CA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h𝑠</m:t>
                            </m:r>
                            <m:r>
                              <a:rPr lang="en-US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CA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num>
                      <m:den>
                        <m:r>
                          <a:rPr lang="en-CA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CA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CA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en-CA" alt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lvl="1" indent="0">
                  <a:spcBef>
                    <a:spcPct val="0"/>
                  </a:spcBef>
                  <a:buNone/>
                </a:pPr>
                <a:endParaRPr lang="en-US" altLang="en-US" sz="2000" dirty="0"/>
              </a:p>
              <a:p>
                <a:pPr marL="0" lvl="1" indent="0">
                  <a:spcBef>
                    <a:spcPct val="0"/>
                  </a:spcBef>
                  <a:buNone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alt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0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num>
                      <m:den>
                        <m:r>
                          <a:rPr lang="en-US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CA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CA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CA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CA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rad>
                  </m:oMath>
                </a14:m>
                <a:r>
                  <a:rPr lang="en-CA" alt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 </a:t>
                </a:r>
                <a:endParaRPr lang="en-US" altLang="en-US" sz="2000" dirty="0"/>
              </a:p>
              <a:p>
                <a:pPr marL="0" lvl="1" indent="0">
                  <a:spcBef>
                    <a:spcPct val="0"/>
                  </a:spcBef>
                  <a:buNone/>
                </a:pPr>
                <a:endParaRPr lang="en-US" altLang="en-US" sz="2000" dirty="0"/>
              </a:p>
              <a:p>
                <a:pPr marL="0" lvl="1" indent="0">
                  <a:spcBef>
                    <a:spcPct val="0"/>
                  </a:spcBef>
                  <a:buNone/>
                </a:pPr>
                <a:r>
                  <a:rPr lang="en-US" altLang="en-US" sz="2000" dirty="0"/>
                  <a:t>if h=1, 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en-US" sz="20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alt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CA" alt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rad>
                      </m:num>
                      <m:den>
                        <m:r>
                          <a:rPr lang="en-US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CA" alt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CA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CA" alt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alt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CA" alt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CA" alt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num>
                      <m:den>
                        <m:r>
                          <a:rPr lang="en-CA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CA" alt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CA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altLang="en-US" sz="2000" dirty="0"/>
              </a:p>
              <a:p>
                <a:pPr marL="0" lvl="1" indent="0">
                  <a:spcBef>
                    <a:spcPct val="0"/>
                  </a:spcBef>
                  <a:buNone/>
                </a:pPr>
                <a:endParaRPr lang="en-US" altLang="en-US" sz="2000" dirty="0"/>
              </a:p>
              <a:p>
                <a:pPr marL="0" lvl="1" indent="0">
                  <a:spcBef>
                    <a:spcPct val="0"/>
                  </a:spcBef>
                  <a:buNone/>
                </a:pPr>
                <a:r>
                  <a:rPr lang="en-US" alt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altLang="en-US" sz="2000" dirty="0"/>
                  <a:t>, we cannot get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en-US" sz="2000" dirty="0"/>
                  <a:t> from the first equation because the denominator is 0. However, if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altLang="en-US" sz="2000" dirty="0"/>
                  <a:t>, then from the previous slide:</a:t>
                </a:r>
              </a:p>
              <a:p>
                <a:pPr marL="0" lvl="1" indent="0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en-US" sz="200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𝑞𝑠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𝑝h</m:t>
                        </m:r>
                        <m:r>
                          <a:rPr lang="en-US" sz="20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𝑞𝑠</m:t>
                        </m:r>
                      </m:num>
                      <m:den>
                        <m:r>
                          <a:rPr lang="en-CA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000" dirty="0">
                    <a:solidFill>
                      <a:srgbClr val="FF00FF"/>
                    </a:solidFill>
                  </a:rPr>
                  <a:t> </a:t>
                </a:r>
              </a:p>
              <a:p>
                <a:pPr marL="0" lvl="1" indent="0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CA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∴</m:t>
                    </m:r>
                    <m:acc>
                      <m:accPr>
                        <m:chr m:val="̂"/>
                        <m:ctrlPr>
                          <a:rPr lang="en-US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CA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CA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h𝑠</m:t>
                        </m:r>
                      </m:den>
                    </m:f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altLang="en-US" sz="2000" dirty="0"/>
                  <a:t>(which is also good for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000" dirty="0"/>
                  <a:t> not too far from 0.5)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Mutation-selection balance: h=c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642567-4538-95FE-1CA5-A4122240B5A9}"/>
                  </a:ext>
                </a:extLst>
              </p:cNvPr>
              <p:cNvSpPr txBox="1"/>
              <p:nvPr/>
            </p:nvSpPr>
            <p:spPr>
              <a:xfrm>
                <a:off x="5394267" y="1371334"/>
                <a:ext cx="3007895" cy="119949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1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altLang="en-US" sz="1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altLang="en-US" sz="1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CA" altLang="en-US" sz="1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alt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alt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CA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CA" alt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alt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alt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CA" alt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CA" alt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CA" alt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alt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alt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CA" alt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CA" alt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CA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alt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alt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alt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CA" alt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CA" alt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CA" alt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CA" alt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altLang="en-US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altLang="en-US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CA" altLang="en-US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CA" alt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CA" alt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CA" alt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alt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alt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CA" alt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CA" alt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CA" alt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altLang="en-US" b="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642567-4538-95FE-1CA5-A4122240B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267" y="1371334"/>
                <a:ext cx="3007895" cy="1199496"/>
              </a:xfrm>
              <a:prstGeom prst="rect">
                <a:avLst/>
              </a:prstGeom>
              <a:blipFill>
                <a:blip r:embed="rId4"/>
                <a:stretch>
                  <a:fillRect b="-150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7FB2A7-CFC4-34BE-9A23-D33C92E1BA8F}"/>
              </a:ext>
            </a:extLst>
          </p:cNvPr>
          <p:cNvCxnSpPr/>
          <p:nvPr/>
        </p:nvCxnSpPr>
        <p:spPr>
          <a:xfrm flipV="1">
            <a:off x="3356811" y="1979195"/>
            <a:ext cx="1931068" cy="11008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98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Assignment: The effect of </a:t>
            </a:r>
            <a:r>
              <a:rPr lang="en-US" i="1" dirty="0"/>
              <a:t>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8781" y="1092819"/>
                <a:ext cx="7192537" cy="5082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genotype	 </a:t>
                </a:r>
                <a:r>
                  <a:rPr lang="en-US" altLang="en-US" i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en-US" i="1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en-US" i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en-US" i="1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en-US" i="1" dirty="0">
                    <a:solidFill>
                      <a:srgbClr val="000000"/>
                    </a:solidFill>
                  </a:rPr>
                  <a:t>	  A</a:t>
                </a:r>
                <a:r>
                  <a:rPr lang="en-US" altLang="en-US" i="1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en-US" i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en-US" i="1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en-US" i="1" dirty="0">
                    <a:solidFill>
                      <a:srgbClr val="000000"/>
                    </a:solidFill>
                  </a:rPr>
                  <a:t>	A</a:t>
                </a:r>
                <a:r>
                  <a:rPr lang="en-US" altLang="en-US" i="1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en-US" i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en-US" i="1" baseline="-25000" dirty="0">
                    <a:solidFill>
                      <a:srgbClr val="000000"/>
                    </a:solidFill>
                  </a:rPr>
                  <a:t>2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fitness	  1       	1 – </a:t>
                </a:r>
                <a:r>
                  <a:rPr lang="en-US" altLang="en-US" i="1" dirty="0" err="1">
                    <a:solidFill>
                      <a:srgbClr val="000000"/>
                    </a:solidFill>
                  </a:rPr>
                  <a:t>hs</a:t>
                </a:r>
                <a:r>
                  <a:rPr lang="en-US" altLang="en-US" i="1" dirty="0">
                    <a:solidFill>
                      <a:srgbClr val="000000"/>
                    </a:solidFill>
                  </a:rPr>
                  <a:t>     	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1 – </a:t>
                </a:r>
                <a:r>
                  <a:rPr lang="en-US" altLang="en-US" i="1" dirty="0">
                    <a:solidFill>
                      <a:srgbClr val="000000"/>
                    </a:solidFill>
                  </a:rPr>
                  <a:t>s	</a:t>
                </a:r>
              </a:p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chemeClr val="tx1"/>
                    </a:solidFill>
                  </a:rPr>
                  <a:t>if h=0,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rad>
                  </m:oMath>
                </a14:m>
                <a:endParaRPr lang="en-US" altLang="en-US" dirty="0"/>
              </a:p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en-US" dirty="0"/>
              </a:p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if h=1, 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𝑠𝑢</m:t>
                            </m:r>
                          </m:e>
                        </m:rad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en-US" dirty="0"/>
              </a:p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altLang="en-US" dirty="0"/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h𝑠</m:t>
                        </m:r>
                      </m:den>
                    </m:f>
                  </m:oMath>
                </a14:m>
                <a:endParaRPr lang="en-US" dirty="0"/>
              </a:p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For the same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dirty="0"/>
                  <a:t>, compute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=0.1, 0.01, 0.001</m:t>
                    </m:r>
                  </m:oMath>
                </a14:m>
                <a:r>
                  <a:rPr lang="en-US" dirty="0"/>
                  <a:t>. Fill in the table with the computed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values.</a:t>
                </a:r>
              </a:p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When s increases,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increases/decreases because ...</a:t>
                </a:r>
              </a:p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When h increases,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increase/decreases because ...</a:t>
                </a:r>
              </a:p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81" y="1092819"/>
                <a:ext cx="7192537" cy="5082097"/>
              </a:xfrm>
              <a:prstGeom prst="rect">
                <a:avLst/>
              </a:prstGeom>
              <a:blipFill>
                <a:blip r:embed="rId4"/>
                <a:stretch>
                  <a:fillRect l="-763" t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64436"/>
              </p:ext>
            </p:extLst>
          </p:nvPr>
        </p:nvGraphicFramePr>
        <p:xfrm>
          <a:off x="5106330" y="1160120"/>
          <a:ext cx="3948460" cy="1642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373">
                  <a:extLst>
                    <a:ext uri="{9D8B030D-6E8A-4147-A177-3AD203B41FA5}">
                      <a16:colId xmlns:a16="http://schemas.microsoft.com/office/drawing/2014/main" val="84742410"/>
                    </a:ext>
                  </a:extLst>
                </a:gridCol>
                <a:gridCol w="1170877">
                  <a:extLst>
                    <a:ext uri="{9D8B030D-6E8A-4147-A177-3AD203B41FA5}">
                      <a16:colId xmlns:a16="http://schemas.microsoft.com/office/drawing/2014/main" val="83453666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4257051239"/>
                    </a:ext>
                  </a:extLst>
                </a:gridCol>
                <a:gridCol w="1260088">
                  <a:extLst>
                    <a:ext uri="{9D8B030D-6E8A-4147-A177-3AD203B41FA5}">
                      <a16:colId xmlns:a16="http://schemas.microsoft.com/office/drawing/2014/main" val="331252746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s=0.1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s=0.01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s=0.001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24113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90657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17888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13188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82484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877792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79942" y="2813382"/>
            <a:ext cx="2040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Name: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ID:</a:t>
            </a:r>
          </a:p>
        </p:txBody>
      </p:sp>
    </p:spTree>
    <p:extLst>
      <p:ext uri="{BB962C8B-B14F-4D97-AF65-F5344CB8AC3E}">
        <p14:creationId xmlns:p14="http://schemas.microsoft.com/office/powerpoint/2010/main" val="3182970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313531" y="1093014"/>
            <a:ext cx="851693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Huntington disease is an autosome-dominant genetic disorder resulting from large n in (CAG)</a:t>
            </a:r>
            <a:r>
              <a:rPr lang="en-US" altLang="en-US" sz="2000" baseline="-25000" dirty="0"/>
              <a:t>n</a:t>
            </a:r>
            <a:r>
              <a:rPr lang="en-US" altLang="en-US" sz="2000" dirty="0"/>
              <a:t> repeats. Assume only two alleles: small-n allele (normal allele A) and large-n allele (disease allele H). N</a:t>
            </a:r>
            <a:r>
              <a:rPr lang="en-US" altLang="en-US" sz="2000" baseline="-25000" dirty="0"/>
              <a:t>O</a:t>
            </a:r>
            <a:r>
              <a:rPr lang="en-US" altLang="en-US" sz="2000" dirty="0"/>
              <a:t> is the number of offspring as an approximation to fitness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If the frequency of Huntington disease sufferers in a population is 5 × 10</a:t>
            </a:r>
            <a:r>
              <a:rPr lang="en-US" altLang="en-US" sz="2000" baseline="30000" dirty="0"/>
              <a:t>-5</a:t>
            </a:r>
            <a:r>
              <a:rPr lang="en-US" altLang="en-US" sz="2000" dirty="0"/>
              <a:t>, what is the </a:t>
            </a:r>
            <a:r>
              <a:rPr lang="en-US" altLang="en-US" sz="2000" i="1" dirty="0"/>
              <a:t>A</a:t>
            </a:r>
            <a:r>
              <a:rPr lang="en-US" altLang="en-US" sz="2000" dirty="0">
                <a:sym typeface="Wingdings" panose="05000000000000000000" pitchFamily="2" charset="2"/>
              </a:rPr>
              <a:t></a:t>
            </a:r>
            <a:r>
              <a:rPr lang="en-US" altLang="en-US" sz="2000" i="1" dirty="0">
                <a:sym typeface="Wingdings" panose="05000000000000000000" pitchFamily="2" charset="2"/>
              </a:rPr>
              <a:t>H</a:t>
            </a: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altLang="en-US" sz="2000" dirty="0"/>
              <a:t>mutation rate?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Application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7D23E7-023C-4E0A-8FCC-1667B5EDE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21596"/>
              </p:ext>
            </p:extLst>
          </p:nvPr>
        </p:nvGraphicFramePr>
        <p:xfrm>
          <a:off x="5078412" y="2261335"/>
          <a:ext cx="3544888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7888">
                  <a:extLst>
                    <a:ext uri="{9D8B030D-6E8A-4147-A177-3AD203B41FA5}">
                      <a16:colId xmlns:a16="http://schemas.microsoft.com/office/drawing/2014/main" val="339612392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696733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820722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502244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646645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Genotype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 err="1">
                          <a:effectLst/>
                        </a:rPr>
                        <a:t>N</a:t>
                      </a:r>
                      <a:r>
                        <a:rPr lang="en-CA" sz="1600" u="none" strike="noStrike" baseline="-25000" dirty="0" err="1">
                          <a:effectLst/>
                        </a:rPr>
                        <a:t>ij</a:t>
                      </a:r>
                      <a:endParaRPr lang="en-CA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N</a:t>
                      </a:r>
                      <a:r>
                        <a:rPr lang="en-CA" sz="1600" u="none" strike="noStrike" baseline="-25000" dirty="0">
                          <a:solidFill>
                            <a:srgbClr val="00B050"/>
                          </a:solidFill>
                          <a:effectLst/>
                        </a:rPr>
                        <a:t>O</a:t>
                      </a:r>
                      <a:endParaRPr lang="en-CA" sz="1600" b="0" i="0" u="none" strike="noStrike" baseline="-25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W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w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374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AA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100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220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2.2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1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900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AH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18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32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1.777778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0.81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367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HH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0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?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?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?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513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130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Text Box 6"/>
              <p:cNvSpPr txBox="1">
                <a:spLocks noChangeArrowheads="1"/>
              </p:cNvSpPr>
              <p:nvPr/>
            </p:nvSpPr>
            <p:spPr bwMode="auto">
              <a:xfrm>
                <a:off x="323850" y="342900"/>
                <a:ext cx="8516938" cy="6441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/>
                  <a:t>Solution: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h𝑠</m:t>
                        </m:r>
                      </m:den>
                    </m:f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̂"/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h𝑠</m:t>
                    </m:r>
                  </m:oMath>
                </a14:m>
                <a:endParaRPr lang="en-US" altLang="en-US" sz="2800" b="1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genotype	</a:t>
                </a:r>
                <a:r>
                  <a:rPr lang="en-US" altLang="en-US" sz="2000" i="1" dirty="0"/>
                  <a:t>AA	  AH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fitness		 1	</a:t>
                </a:r>
                <a:r>
                  <a:rPr lang="en-US" altLang="en-US" sz="2000" dirty="0">
                    <a:solidFill>
                      <a:srgbClr val="00B0F0"/>
                    </a:solidFill>
                  </a:rPr>
                  <a:t>1 – </a:t>
                </a:r>
                <a:r>
                  <a:rPr lang="en-US" altLang="en-US" sz="2000" i="1" dirty="0" err="1">
                    <a:solidFill>
                      <a:srgbClr val="00B0F0"/>
                    </a:solidFill>
                  </a:rPr>
                  <a:t>hs</a:t>
                </a:r>
                <a:r>
                  <a:rPr lang="en-US" altLang="en-US" sz="2000" i="1" dirty="0">
                    <a:solidFill>
                      <a:srgbClr val="00B0F0"/>
                    </a:solidFill>
                  </a:rPr>
                  <a:t> </a:t>
                </a:r>
                <a:r>
                  <a:rPr lang="en-US" altLang="en-US" sz="2000" dirty="0">
                    <a:solidFill>
                      <a:srgbClr val="00B0F0"/>
                    </a:solidFill>
                  </a:rPr>
                  <a:t>= 0.81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i="1" dirty="0" err="1"/>
                  <a:t>hs</a:t>
                </a:r>
                <a:r>
                  <a:rPr lang="en-US" altLang="en-US" sz="2000" dirty="0"/>
                  <a:t> = 1 – 0.81 = 0.19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5 × 10</a:t>
                </a:r>
                <a:r>
                  <a:rPr lang="en-US" altLang="en-US" sz="2000" baseline="30000" dirty="0"/>
                  <a:t>-5</a:t>
                </a:r>
                <a:r>
                  <a:rPr lang="en-US" altLang="en-US" sz="2000" dirty="0"/>
                  <a:t> = frequency of afflicted heterozygous individuals = 2</a:t>
                </a:r>
                <a:r>
                  <a:rPr lang="en-US" altLang="en-US" sz="2000" i="1" dirty="0"/>
                  <a:t>pq</a:t>
                </a:r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00B050"/>
                    </a:solidFill>
                  </a:rPr>
                  <a:t>2(1-q)q = 5 × 10</a:t>
                </a:r>
                <a:r>
                  <a:rPr lang="en-US" altLang="en-US" sz="2000" baseline="30000" dirty="0">
                    <a:solidFill>
                      <a:srgbClr val="00B050"/>
                    </a:solidFill>
                  </a:rPr>
                  <a:t>-5</a:t>
                </a:r>
                <a:endParaRPr lang="en-US" altLang="en-US" sz="2000" i="1" dirty="0">
                  <a:solidFill>
                    <a:srgbClr val="00B05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00B050"/>
                    </a:solidFill>
                  </a:rPr>
                  <a:t>2</a:t>
                </a:r>
                <a:r>
                  <a:rPr lang="en-US" altLang="en-US" sz="2000" i="1" dirty="0">
                    <a:solidFill>
                      <a:srgbClr val="00B050"/>
                    </a:solidFill>
                  </a:rPr>
                  <a:t>q</a:t>
                </a:r>
                <a:r>
                  <a:rPr lang="en-US" altLang="en-US" sz="2000" dirty="0">
                    <a:solidFill>
                      <a:srgbClr val="00B050"/>
                    </a:solidFill>
                  </a:rPr>
                  <a:t> – 2</a:t>
                </a:r>
                <a:r>
                  <a:rPr lang="en-US" altLang="en-US" sz="2000" i="1" dirty="0">
                    <a:solidFill>
                      <a:srgbClr val="00B050"/>
                    </a:solidFill>
                  </a:rPr>
                  <a:t>q</a:t>
                </a:r>
                <a:r>
                  <a:rPr lang="en-US" altLang="en-US" sz="2000" baseline="30000" dirty="0">
                    <a:solidFill>
                      <a:srgbClr val="00B050"/>
                    </a:solidFill>
                  </a:rPr>
                  <a:t>2</a:t>
                </a:r>
                <a:r>
                  <a:rPr lang="en-US" altLang="en-US" sz="2000" dirty="0">
                    <a:solidFill>
                      <a:srgbClr val="00B050"/>
                    </a:solidFill>
                  </a:rPr>
                  <a:t> = 5 × 10</a:t>
                </a:r>
                <a:r>
                  <a:rPr lang="en-US" altLang="en-US" sz="2000" baseline="30000" dirty="0">
                    <a:solidFill>
                      <a:srgbClr val="00B050"/>
                    </a:solidFill>
                  </a:rPr>
                  <a:t>-5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00B050"/>
                    </a:solidFill>
                  </a:rPr>
                  <a:t>–2</a:t>
                </a:r>
                <a:r>
                  <a:rPr lang="en-US" altLang="en-US" sz="2000" i="1" dirty="0">
                    <a:solidFill>
                      <a:srgbClr val="00B050"/>
                    </a:solidFill>
                  </a:rPr>
                  <a:t>q</a:t>
                </a:r>
                <a:r>
                  <a:rPr lang="en-US" altLang="en-US" sz="2000" baseline="30000" dirty="0">
                    <a:solidFill>
                      <a:srgbClr val="00B050"/>
                    </a:solidFill>
                  </a:rPr>
                  <a:t>2</a:t>
                </a:r>
                <a:r>
                  <a:rPr lang="en-US" altLang="en-US" sz="2000" dirty="0">
                    <a:solidFill>
                      <a:srgbClr val="00B050"/>
                    </a:solidFill>
                  </a:rPr>
                  <a:t> + 2</a:t>
                </a:r>
                <a:r>
                  <a:rPr lang="en-US" altLang="en-US" sz="2000" i="1" dirty="0">
                    <a:solidFill>
                      <a:srgbClr val="00B050"/>
                    </a:solidFill>
                  </a:rPr>
                  <a:t>q</a:t>
                </a:r>
                <a:r>
                  <a:rPr lang="en-US" altLang="en-US" sz="2000" dirty="0">
                    <a:solidFill>
                      <a:srgbClr val="00B050"/>
                    </a:solidFill>
                  </a:rPr>
                  <a:t> – 5 × 10</a:t>
                </a:r>
                <a:r>
                  <a:rPr lang="en-US" altLang="en-US" sz="2000" baseline="30000" dirty="0">
                    <a:solidFill>
                      <a:srgbClr val="00B050"/>
                    </a:solidFill>
                  </a:rPr>
                  <a:t>-5</a:t>
                </a:r>
                <a:r>
                  <a:rPr lang="en-US" altLang="en-US" sz="2000" dirty="0">
                    <a:solidFill>
                      <a:srgbClr val="00B050"/>
                    </a:solidFill>
                  </a:rPr>
                  <a:t> = 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+2.5×</m:t>
                    </m:r>
                    <m:sSup>
                      <m:sSupPr>
                        <m:ctrlPr>
                          <a:rPr lang="en-US" alt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alt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000" dirty="0">
                    <a:solidFill>
                      <a:srgbClr val="00B050"/>
                    </a:solidFill>
                  </a:rPr>
                  <a:t>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2.5</m:t>
                            </m:r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−5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=0.999975,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=2.5×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en-US" sz="2000" dirty="0"/>
                  <a:t>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Note that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using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h𝑠</m:t>
                        </m:r>
                      </m:den>
                    </m:f>
                  </m:oMath>
                </a14:m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̂"/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h𝑠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=2.5×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0.19≈4.75</m:t>
                    </m:r>
                    <m:sSup>
                      <m:sSupPr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en-US" sz="2000" dirty="0"/>
                  <a:t> </a:t>
                </a:r>
                <a:endParaRPr lang="en-US" altLang="en-US" sz="2000" i="1" dirty="0"/>
              </a:p>
            </p:txBody>
          </p:sp>
        </mc:Choice>
        <mc:Fallback xmlns="">
          <p:sp>
            <p:nvSpPr>
              <p:cNvPr id="7782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342900"/>
                <a:ext cx="8516938" cy="6441379"/>
              </a:xfrm>
              <a:prstGeom prst="rect">
                <a:avLst/>
              </a:prstGeom>
              <a:blipFill>
                <a:blip r:embed="rId4"/>
                <a:stretch>
                  <a:fillRect l="-14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10146" y="3825796"/>
                <a:ext cx="2419815" cy="96212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146" y="3825796"/>
                <a:ext cx="2419815" cy="9621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997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Optional: quadratic equation solution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59005" y="1063477"/>
                <a:ext cx="7828156" cy="4697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Aim to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, 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∵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∴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CA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CA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CA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CA" sz="1400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num>
                        <m:den>
                          <m:r>
                            <a:rPr lang="en-CA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CA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CA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:endParaRPr lang="en-US" sz="1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CA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CA" sz="1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CA" sz="1400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num>
                            <m:den>
                              <m:r>
                                <a:rPr lang="en-CA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CA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CA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CA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CA" sz="1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CA" sz="1400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CA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CA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sz="1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05" y="1063477"/>
                <a:ext cx="7828156" cy="4697312"/>
              </a:xfrm>
              <a:prstGeom prst="rect">
                <a:avLst/>
              </a:prstGeom>
              <a:blipFill>
                <a:blip r:embed="rId4"/>
                <a:stretch>
                  <a:fillRect l="-2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976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8851" name="Text Box 5"/>
              <p:cNvSpPr txBox="1">
                <a:spLocks noChangeArrowheads="1"/>
              </p:cNvSpPr>
              <p:nvPr/>
            </p:nvSpPr>
            <p:spPr bwMode="auto">
              <a:xfrm>
                <a:off x="303213" y="1125538"/>
                <a:ext cx="8445500" cy="5346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8001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2573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7145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1717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628900" indent="-3429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86100" indent="-3429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543300" indent="-3429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4000500" indent="-3429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Mutation load at a locus: </a:t>
                </a:r>
                <a:r>
                  <a:rPr lang="en-CA" altLang="en-US" sz="2000" dirty="0">
                    <a:latin typeface="Arial" panose="020B0604020202020204" pitchFamily="34" charset="0"/>
                  </a:rPr>
                  <a:t>reduction in fitness due to the presence of deleterious alleles at that locus</a:t>
                </a:r>
                <a:endParaRPr lang="en-US" altLang="en-US" sz="2000" dirty="0"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AutoNum type="arabicParenR"/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if </a:t>
                </a:r>
                <a:r>
                  <a:rPr lang="en-US" altLang="en-US" sz="2000" i="1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000" dirty="0">
                    <a:latin typeface="Arial" panose="020B0604020202020204" pitchFamily="34" charset="0"/>
                  </a:rPr>
                  <a:t> = 0 (mutations are fully recessive), 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alt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alt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rad>
                  </m:oMath>
                </a14:m>
                <a:endParaRPr lang="en-US" altLang="en-US" sz="2000" dirty="0">
                  <a:latin typeface="Arial" panose="020B0604020202020204" pitchFamily="34" charset="0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</a:rPr>
                  <a:t>: deleterious mutation rate (from wild type allele to a deleterious allele).</a:t>
                </a: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endParaRPr lang="en-US" altLang="en-US" sz="2000" dirty="0">
                  <a:latin typeface="Arial" panose="020B0604020202020204" pitchFamily="34" charset="0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CA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CA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alt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en-CA" alt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CA" altLang="en-US" sz="2000" i="1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̂"/>
                          <m:ctrlPr>
                            <a:rPr lang="en-CA" alt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sSub>
                        <m:sSubPr>
                          <m:ctrlP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CA" altLang="en-US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CA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CA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alt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CA" alt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CA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CA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alt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CA" alt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̂"/>
                          <m:ctrlP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d>
                        <m:dPr>
                          <m:ctrlP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  <m:t>h𝑠</m:t>
                          </m:r>
                        </m:e>
                      </m:d>
                      <m:r>
                        <a:rPr lang="en-CA" alt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CA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CA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alt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CA" alt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CA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alt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CA" altLang="en-US" sz="2000" dirty="0">
                  <a:latin typeface="Arial" panose="020B0604020202020204" pitchFamily="34" charset="0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n-CA" altLang="en-US" sz="2000" dirty="0">
                    <a:latin typeface="Arial" panose="020B0604020202020204" pitchFamily="34" charset="0"/>
                  </a:rPr>
                  <a:t>Substitute 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alt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altLang="en-US" sz="2000" dirty="0">
                    <a:latin typeface="Arial" panose="020B0604020202020204" pitchFamily="34" charset="0"/>
                  </a:rPr>
                  <a:t>:</a:t>
                </a: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CA" altLang="en-US" sz="20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CA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CA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alt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en-CA" alt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alt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̂"/>
                          <m:ctrlPr>
                            <a:rPr lang="en-CA" alt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d>
                        <m:dPr>
                          <m:ctrlPr>
                            <a:rPr lang="en-CA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altLang="en-US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a:rPr lang="en-CA" alt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CA" altLang="en-US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CA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CA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alt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CA" alt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alt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CA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CA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alt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CA" alt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altLang="en-US" sz="20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CA" altLang="en-US" sz="20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CA" alt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CA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en-CA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alt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̂"/>
                          <m:ctrlPr>
                            <a:rPr lang="en-CA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CA" alt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CA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CA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CA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en-US" sz="2000" dirty="0">
                          <a:latin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CA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CA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alt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CA" alt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altLang="en-US" sz="20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CA" altLang="en-US" sz="2000" dirty="0">
                  <a:latin typeface="Arial" panose="020B0604020202020204" pitchFamily="34" charset="0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CA" alt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CA" altLang="en-US" sz="20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en-US" sz="20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CA" alt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CA" alt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alt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CA" alt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alt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CA" altLang="en-US" sz="2000" dirty="0">
                  <a:solidFill>
                    <a:srgbClr val="00B050"/>
                  </a:solidFill>
                  <a:latin typeface="Arial" panose="020B0604020202020204" pitchFamily="34" charset="0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CA" altLang="en-US" sz="2000" dirty="0">
                  <a:latin typeface="Arial" panose="020B0604020202020204" pitchFamily="34" charset="0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endParaRPr lang="en-CA" altLang="en-US" sz="2000" dirty="0">
                  <a:latin typeface="Arial" panose="020B0604020202020204" pitchFamily="34" charset="0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endParaRPr lang="en-US" altLang="en-US" sz="2000" dirty="0">
                  <a:latin typeface="Arial" panose="020B0604020202020204" pitchFamily="34" charset="0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Therefore, the reduction in mean fitness is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885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213" y="1125538"/>
                <a:ext cx="8445500" cy="5346079"/>
              </a:xfrm>
              <a:prstGeom prst="rect">
                <a:avLst/>
              </a:prstGeom>
              <a:blipFill>
                <a:blip r:embed="rId3"/>
                <a:stretch>
                  <a:fillRect l="-794" t="-570" b="-11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Mutation load</a:t>
            </a:r>
          </a:p>
        </p:txBody>
      </p:sp>
    </p:spTree>
    <p:extLst>
      <p:ext uri="{BB962C8B-B14F-4D97-AF65-F5344CB8AC3E}">
        <p14:creationId xmlns:p14="http://schemas.microsoft.com/office/powerpoint/2010/main" val="1595858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9875" name="Text Box 5"/>
              <p:cNvSpPr txBox="1">
                <a:spLocks noChangeArrowheads="1"/>
              </p:cNvSpPr>
              <p:nvPr/>
            </p:nvSpPr>
            <p:spPr bwMode="auto">
              <a:xfrm>
                <a:off x="278623" y="1050711"/>
                <a:ext cx="8445500" cy="37669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8001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2573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7145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1717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628900" indent="-3429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86100" indent="-3429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543300" indent="-3429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4000500" indent="-3429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2) if </a:t>
                </a:r>
                <a:r>
                  <a:rPr lang="en-US" altLang="en-US" sz="2000" i="1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000" dirty="0">
                    <a:latin typeface="Arial" panose="020B0604020202020204" pitchFamily="34" charset="0"/>
                  </a:rPr>
                  <a:t> is close to 0.5 (mutations are partially dominant):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h𝑠</m:t>
                        </m:r>
                      </m:den>
                    </m:f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acc>
                      <m:accPr>
                        <m:chr m:val="̂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h𝑠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acc>
                      <m:accPr>
                        <m:chr m:val="̂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CA" sz="2000" i="1">
                        <a:latin typeface="Cambria Math" panose="02040503050406030204" pitchFamily="18" charset="0"/>
                      </a:rPr>
                      <m:t>−2</m:t>
                    </m:r>
                    <m:acc>
                      <m:accPr>
                        <m:chr m:val="̂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acc>
                      <m:accPr>
                        <m:chr m:val="̂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h𝑠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CA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acc>
                      <m:accPr>
                        <m:chr m:val="̂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h𝑠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CA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acc>
                          <m:accPr>
                            <m:chr m:val="̂"/>
                            <m:ctrlPr>
                              <a:rPr lang="en-CA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acc>
                      <m:accPr>
                        <m:chr m:val="̂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h𝑠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1−2</m:t>
                    </m:r>
                    <m:acc>
                      <m:accPr>
                        <m:chr m:val="̂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h𝑠</m:t>
                    </m:r>
                  </m:oMath>
                </a14:m>
                <a:r>
                  <a:rPr lang="en-CA" sz="20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h𝑠</m:t>
                        </m:r>
                      </m:den>
                    </m:f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h𝑠</m:t>
                    </m:r>
                  </m:oMath>
                </a14:m>
                <a:r>
                  <a:rPr lang="en-CA" sz="20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sz="2000" dirty="0"/>
                  <a:t> </a:t>
                </a:r>
              </a:p>
            </p:txBody>
          </p:sp>
        </mc:Choice>
        <mc:Fallback>
          <p:sp>
            <p:nvSpPr>
              <p:cNvPr id="7987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623" y="1050711"/>
                <a:ext cx="8445500" cy="3766929"/>
              </a:xfrm>
              <a:prstGeom prst="rect">
                <a:avLst/>
              </a:prstGeom>
              <a:blipFill>
                <a:blip r:embed="rId2"/>
                <a:stretch>
                  <a:fillRect l="-794" b="-3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78" name="Text Box 8"/>
              <p:cNvSpPr txBox="1">
                <a:spLocks noChangeArrowheads="1"/>
              </p:cNvSpPr>
              <p:nvPr/>
            </p:nvSpPr>
            <p:spPr bwMode="auto">
              <a:xfrm>
                <a:off x="3762193" y="2679544"/>
                <a:ext cx="465204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/>
                  <a:t>ignore terms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CA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1800" dirty="0"/>
                  <a:t> because they are so small</a:t>
                </a:r>
              </a:p>
            </p:txBody>
          </p:sp>
        </mc:Choice>
        <mc:Fallback xmlns="">
          <p:sp>
            <p:nvSpPr>
              <p:cNvPr id="7987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2193" y="2679544"/>
                <a:ext cx="4652043" cy="369332"/>
              </a:xfrm>
              <a:prstGeom prst="rect">
                <a:avLst/>
              </a:prstGeom>
              <a:blipFill>
                <a:blip r:embed="rId5"/>
                <a:stretch>
                  <a:fillRect l="-1048" t="-10000" b="-2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879" name="Line 9"/>
          <p:cNvSpPr>
            <a:spLocks noChangeShapeType="1"/>
          </p:cNvSpPr>
          <p:nvPr/>
        </p:nvSpPr>
        <p:spPr bwMode="auto">
          <a:xfrm flipH="1">
            <a:off x="2880601" y="2867663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9881" name="Line 11"/>
          <p:cNvSpPr>
            <a:spLocks noChangeShapeType="1"/>
          </p:cNvSpPr>
          <p:nvPr/>
        </p:nvSpPr>
        <p:spPr bwMode="auto">
          <a:xfrm flipH="1">
            <a:off x="4067968" y="3429000"/>
            <a:ext cx="1008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9882" name="Line 12"/>
          <p:cNvSpPr>
            <a:spLocks noChangeShapeType="1"/>
          </p:cNvSpPr>
          <p:nvPr/>
        </p:nvSpPr>
        <p:spPr bwMode="auto">
          <a:xfrm flipH="1">
            <a:off x="4314825" y="2328687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83" name="Text Box 13"/>
              <p:cNvSpPr txBox="1">
                <a:spLocks noChangeArrowheads="1"/>
              </p:cNvSpPr>
              <p:nvPr/>
            </p:nvSpPr>
            <p:spPr bwMode="auto">
              <a:xfrm>
                <a:off x="5003800" y="2144537"/>
                <a:ext cx="290541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/>
                  <a:t>recall: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8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𝑝𝑞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sz="18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altLang="en-US" sz="1800" dirty="0"/>
              </a:p>
            </p:txBody>
          </p:sp>
        </mc:Choice>
        <mc:Fallback xmlns="">
          <p:sp>
            <p:nvSpPr>
              <p:cNvPr id="7988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800" y="2144537"/>
                <a:ext cx="2905411" cy="369332"/>
              </a:xfrm>
              <a:prstGeom prst="rect">
                <a:avLst/>
              </a:prstGeom>
              <a:blipFill>
                <a:blip r:embed="rId6"/>
                <a:stretch>
                  <a:fillRect l="-1891" t="-10000" b="-2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Mutation load (h close to 0.5)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FD901F-E316-4771-92BA-556DFD5E5048}"/>
                  </a:ext>
                </a:extLst>
              </p:cNvPr>
              <p:cNvSpPr txBox="1"/>
              <p:nvPr/>
            </p:nvSpPr>
            <p:spPr>
              <a:xfrm>
                <a:off x="4789222" y="3233464"/>
                <a:ext cx="2873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acc>
                            <m:accPr>
                              <m:chr m:val="̂"/>
                              <m:ctrlPr>
                                <a:rPr lang="en-CA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acc>
                        <m:accPr>
                          <m:chr m:val="̂"/>
                          <m:ctrlPr>
                            <a:rPr lang="en-CA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C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acc>
                        <m:accPr>
                          <m:chr m:val="̂"/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FD901F-E316-4771-92BA-556DFD5E5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222" y="3233464"/>
                <a:ext cx="2873111" cy="369332"/>
              </a:xfrm>
              <a:prstGeom prst="rect">
                <a:avLst/>
              </a:prstGeom>
              <a:blipFill>
                <a:blip r:embed="rId8"/>
                <a:stretch>
                  <a:fillRect t="-6557" r="-1699" b="-65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61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Equilibirum plot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572000" y="1351883"/>
          <a:ext cx="4403035" cy="417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09332" y="1312126"/>
          <a:ext cx="4383156" cy="421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257300" y="3265585"/>
            <a:ext cx="3091070" cy="1987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377688" y="5486161"/>
            <a:ext cx="8229600" cy="1373643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800" dirty="0"/>
              <a:t>Three equilibrium points.</a:t>
            </a:r>
          </a:p>
          <a:p>
            <a:pPr marL="0" indent="0">
              <a:buNone/>
              <a:defRPr/>
            </a:pPr>
            <a:r>
              <a:rPr lang="en-US" sz="2800" dirty="0"/>
              <a:t>Checking stability by checking the slope of the lines tangential to </a:t>
            </a:r>
            <a:r>
              <a:rPr lang="en-CA" sz="2800" dirty="0"/>
              <a:t>the 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∆q</a:t>
            </a:r>
            <a:r>
              <a:rPr lang="en-CA" sz="2800" dirty="0"/>
              <a:t> curve when it crosses zero</a:t>
            </a:r>
            <a:r>
              <a:rPr lang="en-US" sz="2800" dirty="0"/>
              <a:t>:</a:t>
            </a:r>
          </a:p>
          <a:p>
            <a:pPr>
              <a:defRPr/>
            </a:pPr>
            <a:r>
              <a:rPr lang="en-US" sz="2600" dirty="0"/>
              <a:t>Unstable if the slope is positive</a:t>
            </a:r>
          </a:p>
          <a:p>
            <a:pPr>
              <a:defRPr/>
            </a:pPr>
            <a:r>
              <a:rPr lang="en-US" sz="2600" dirty="0"/>
              <a:t>Stable if the slope is negative.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57300" y="1721445"/>
            <a:ext cx="352839" cy="154414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534479" y="2551560"/>
            <a:ext cx="675861" cy="146780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075041" y="2847880"/>
            <a:ext cx="352839" cy="154414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44266" y="1408633"/>
            <a:ext cx="112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unstable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6748" y="2478548"/>
            <a:ext cx="112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unstable</a:t>
            </a:r>
          </a:p>
        </p:txBody>
      </p:sp>
      <p:sp>
        <p:nvSpPr>
          <p:cNvPr id="17" name="TextBox 16"/>
          <p:cNvSpPr txBox="1"/>
          <p:nvPr/>
        </p:nvSpPr>
        <p:spPr>
          <a:xfrm rot="3715739">
            <a:off x="2468316" y="2744529"/>
            <a:ext cx="82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stable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10139" y="3717053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 = 0.2</a:t>
            </a:r>
          </a:p>
          <a:p>
            <a:r>
              <a:rPr lang="en-US" sz="1400"/>
              <a:t>t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9164" y="315198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 = 0.2</a:t>
            </a:r>
          </a:p>
          <a:p>
            <a:r>
              <a:rPr lang="en-US" sz="1400"/>
              <a:t>t = 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E57264-C423-4C7E-A516-ACA03A0E4858}"/>
                  </a:ext>
                </a:extLst>
              </p:cNvPr>
              <p:cNvSpPr txBox="1"/>
              <p:nvPr/>
            </p:nvSpPr>
            <p:spPr>
              <a:xfrm>
                <a:off x="2577181" y="979066"/>
                <a:ext cx="2526189" cy="676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CA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CA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𝑝𝑠</m:t>
                              </m:r>
                              <m: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𝑞𝑠</m:t>
                              </m:r>
                              <m: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𝑞𝑡</m:t>
                              </m:r>
                            </m:e>
                          </m:d>
                          <m:r>
                            <a:rPr lang="en-CA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𝑝𝑞</m:t>
                          </m:r>
                        </m:num>
                        <m:den>
                          <m:r>
                            <a:rPr lang="en-CA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CA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𝑝𝑞𝑠</m:t>
                          </m:r>
                          <m:r>
                            <a:rPr lang="en-CA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CA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CA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CA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E57264-C423-4C7E-A516-ACA03A0E4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181" y="979066"/>
                <a:ext cx="2526189" cy="6765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A9418D1-004D-EE0E-9267-06A38726A51A}"/>
              </a:ext>
            </a:extLst>
          </p:cNvPr>
          <p:cNvSpPr txBox="1"/>
          <p:nvPr/>
        </p:nvSpPr>
        <p:spPr>
          <a:xfrm>
            <a:off x="7629105" y="1067012"/>
            <a:ext cx="130145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50"/>
                </a:solidFill>
              </a:rPr>
              <a:t>Homework:</a:t>
            </a:r>
          </a:p>
          <a:p>
            <a:r>
              <a:rPr lang="en-CA" dirty="0"/>
              <a:t>Plot with s=0.3, t=0.1</a:t>
            </a:r>
          </a:p>
        </p:txBody>
      </p:sp>
    </p:spTree>
    <p:extLst>
      <p:ext uri="{BB962C8B-B14F-4D97-AF65-F5344CB8AC3E}">
        <p14:creationId xmlns:p14="http://schemas.microsoft.com/office/powerpoint/2010/main" val="879762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E07D9-9D59-5D59-52DE-B33E355BD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Mutation load (h = 1)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D9A60D-239D-FF7A-CDA9-04626900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D3FA4FE9-67BD-03ED-4046-053FD2BD09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623" y="1050711"/>
                <a:ext cx="8445500" cy="32776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8001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2573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7145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1717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628900" indent="-3429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086100" indent="-3429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543300" indent="-3429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4000500" indent="-3429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3) if </a:t>
                </a:r>
                <a:r>
                  <a:rPr lang="en-US" altLang="en-US" sz="2000" i="1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000" dirty="0">
                    <a:latin typeface="Arial" panose="020B0604020202020204" pitchFamily="34" charset="0"/>
                  </a:rPr>
                  <a:t> = 1 (mutations are dominant):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CA" alt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CA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CA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altLang="en-US" sz="20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acc>
                      <m:accPr>
                        <m:chr m:val="̂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h𝑠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acc>
                      <m:accPr>
                        <m:chr m:val="̂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CA" sz="2000" i="1">
                        <a:latin typeface="Cambria Math" panose="02040503050406030204" pitchFamily="18" charset="0"/>
                      </a:rPr>
                      <m:t>−2</m:t>
                    </m:r>
                    <m:acc>
                      <m:accPr>
                        <m:chr m:val="̂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acc>
                      <m:accPr>
                        <m:chr m:val="̂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CA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acc>
                      <m:accPr>
                        <m:chr m:val="̂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CA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acc>
                          <m:accPr>
                            <m:chr m:val="̂"/>
                            <m:ctrlPr>
                              <a:rPr lang="en-CA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acc>
                      <m:accPr>
                        <m:chr m:val="̂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1−2</m:t>
                    </m:r>
                    <m:acc>
                      <m:accPr>
                        <m:chr m:val="̂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CA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CA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1−2</m:t>
                    </m:r>
                    <m:r>
                      <a:rPr lang="en-CA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D3FA4FE9-67BD-03ED-4046-053FD2BD0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623" y="1050711"/>
                <a:ext cx="8445500" cy="3277692"/>
              </a:xfrm>
              <a:prstGeom prst="rect">
                <a:avLst/>
              </a:prstGeom>
              <a:blipFill>
                <a:blip r:embed="rId2"/>
                <a:stretch>
                  <a:fillRect l="-7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8">
                <a:extLst>
                  <a:ext uri="{FF2B5EF4-FFF2-40B4-BE49-F238E27FC236}">
                    <a16:creationId xmlns:a16="http://schemas.microsoft.com/office/drawing/2014/main" id="{ED6E0C2C-2A4F-31A6-A2FF-95883C893F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193" y="2685557"/>
                <a:ext cx="465204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/>
                  <a:t>ignore terms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CA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1800" dirty="0"/>
                  <a:t> because they are so small</a:t>
                </a:r>
              </a:p>
            </p:txBody>
          </p:sp>
        </mc:Choice>
        <mc:Fallback>
          <p:sp>
            <p:nvSpPr>
              <p:cNvPr id="7" name="Text Box 8">
                <a:extLst>
                  <a:ext uri="{FF2B5EF4-FFF2-40B4-BE49-F238E27FC236}">
                    <a16:creationId xmlns:a16="http://schemas.microsoft.com/office/drawing/2014/main" id="{ED6E0C2C-2A4F-31A6-A2FF-95883C893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2193" y="2685557"/>
                <a:ext cx="4652043" cy="369332"/>
              </a:xfrm>
              <a:prstGeom prst="rect">
                <a:avLst/>
              </a:prstGeom>
              <a:blipFill>
                <a:blip r:embed="rId3"/>
                <a:stretch>
                  <a:fillRect l="-1048" t="-10000" b="-2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9">
            <a:extLst>
              <a:ext uri="{FF2B5EF4-FFF2-40B4-BE49-F238E27FC236}">
                <a16:creationId xmlns:a16="http://schemas.microsoft.com/office/drawing/2014/main" id="{E4DFECFC-00BE-B077-056B-5F1BEFC67F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80601" y="2873676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Line 11">
            <a:extLst>
              <a:ext uri="{FF2B5EF4-FFF2-40B4-BE49-F238E27FC236}">
                <a16:creationId xmlns:a16="http://schemas.microsoft.com/office/drawing/2014/main" id="{AE7897EE-9999-4E96-EF12-8B24313F57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7652" y="3370950"/>
            <a:ext cx="1008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578A2B39-AE4D-8C67-C3E8-ED9A0CBAB9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14825" y="2334700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13">
                <a:extLst>
                  <a:ext uri="{FF2B5EF4-FFF2-40B4-BE49-F238E27FC236}">
                    <a16:creationId xmlns:a16="http://schemas.microsoft.com/office/drawing/2014/main" id="{06CB0604-E939-F4AE-AF63-1B4E833488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3800" y="2150550"/>
                <a:ext cx="290541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/>
                  <a:t>recall: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8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𝑝𝑞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en-US" sz="18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altLang="en-US" sz="1800" dirty="0"/>
              </a:p>
            </p:txBody>
          </p:sp>
        </mc:Choice>
        <mc:Fallback>
          <p:sp>
            <p:nvSpPr>
              <p:cNvPr id="11" name="Text Box 13">
                <a:extLst>
                  <a:ext uri="{FF2B5EF4-FFF2-40B4-BE49-F238E27FC236}">
                    <a16:creationId xmlns:a16="http://schemas.microsoft.com/office/drawing/2014/main" id="{06CB0604-E939-F4AE-AF63-1B4E83348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800" y="2150550"/>
                <a:ext cx="2905411" cy="369332"/>
              </a:xfrm>
              <a:prstGeom prst="rect">
                <a:avLst/>
              </a:prstGeom>
              <a:blipFill>
                <a:blip r:embed="rId4"/>
                <a:stretch>
                  <a:fillRect l="-1891" t="-10000" b="-2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0B2355-BCFF-C397-0324-E207D0D68F0F}"/>
                  </a:ext>
                </a:extLst>
              </p:cNvPr>
              <p:cNvSpPr txBox="1"/>
              <p:nvPr/>
            </p:nvSpPr>
            <p:spPr>
              <a:xfrm>
                <a:off x="4668906" y="3175414"/>
                <a:ext cx="2873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acc>
                            <m:accPr>
                              <m:chr m:val="̂"/>
                              <m:ctrlPr>
                                <a:rPr lang="en-CA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acc>
                        <m:accPr>
                          <m:chr m:val="̂"/>
                          <m:ctrlPr>
                            <a:rPr lang="en-CA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C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acc>
                        <m:accPr>
                          <m:chr m:val="̂"/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0B2355-BCFF-C397-0324-E207D0D68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906" y="3175414"/>
                <a:ext cx="2873111" cy="369332"/>
              </a:xfrm>
              <a:prstGeom prst="rect">
                <a:avLst/>
              </a:prstGeom>
              <a:blipFill>
                <a:blip r:embed="rId5"/>
                <a:stretch>
                  <a:fillRect t="-6667" r="-1699"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758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8640763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71463" indent="-271463" eaLnBrk="1" hangingPunct="1">
              <a:spcBef>
                <a:spcPct val="0"/>
              </a:spcBef>
            </a:pPr>
            <a:r>
              <a:rPr lang="en-US" altLang="en-US" sz="2000" dirty="0"/>
              <a:t>is the </a:t>
            </a:r>
            <a:r>
              <a:rPr lang="en-US" altLang="en-US" sz="2000" dirty="0">
                <a:solidFill>
                  <a:srgbClr val="FF0000"/>
                </a:solidFill>
              </a:rPr>
              <a:t>reduction in average population fitness caused by recurrent mutation</a:t>
            </a:r>
            <a:r>
              <a:rPr lang="en-US" altLang="en-US" sz="2000" dirty="0"/>
              <a:t>  and it ranges between 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↔ 2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cs typeface="Times New Roman" panose="02020603050405020304" pitchFamily="18" charset="0"/>
              </a:rPr>
              <a:t>(depending on dominance of the mutations)</a:t>
            </a:r>
          </a:p>
          <a:p>
            <a:pPr marL="271463" indent="-271463" eaLnBrk="1" hangingPunct="1">
              <a:spcBef>
                <a:spcPct val="0"/>
              </a:spcBef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marL="271463" indent="-271463" eaLnBrk="1" hangingPunct="1">
              <a:spcBef>
                <a:spcPct val="0"/>
              </a:spcBef>
            </a:pPr>
            <a:r>
              <a:rPr lang="en-US" altLang="en-US" sz="2000" dirty="0">
                <a:cs typeface="Times New Roman" panose="02020603050405020304" pitchFamily="18" charset="0"/>
              </a:rPr>
              <a:t>this is dependent only on the mutation rate and not how harmful the  mutations are (Haldane-Muller Principle) </a:t>
            </a:r>
            <a:r>
              <a:rPr lang="en-US" altLang="en-US" sz="2000" b="1" dirty="0">
                <a:cs typeface="Times New Roman" panose="02020603050405020304" pitchFamily="18" charset="0"/>
              </a:rPr>
              <a:t>because more harmful  mutations equilibrate at a lower frequency</a:t>
            </a:r>
          </a:p>
          <a:p>
            <a:pPr marL="271463" indent="-271463" eaLnBrk="1" hangingPunct="1">
              <a:spcBef>
                <a:spcPct val="0"/>
              </a:spcBef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marL="271463" indent="-271463" eaLnBrk="1" hangingPunct="1">
              <a:spcBef>
                <a:spcPct val="0"/>
              </a:spcBef>
            </a:pPr>
            <a:r>
              <a:rPr lang="en-US" altLang="en-US" sz="2000" b="1" dirty="0">
                <a:cs typeface="Times New Roman" panose="02020603050405020304" pitchFamily="18" charset="0"/>
              </a:rPr>
              <a:t>This is for a single locus</a:t>
            </a:r>
            <a:r>
              <a:rPr lang="en-US" altLang="en-US" sz="2000" dirty="0">
                <a:cs typeface="Times New Roman" panose="02020603050405020304" pitchFamily="18" charset="0"/>
              </a:rPr>
              <a:t>. When mutations across the entire genome are  considered, the average individual at mutation-selection balance is less  that 60% as fit as they would be in the absence of mutation (assuming a genome  wide mutation rate of approximately one)</a:t>
            </a:r>
          </a:p>
          <a:p>
            <a:pPr marL="271463" indent="-271463" eaLnBrk="1" hangingPunct="1">
              <a:spcBef>
                <a:spcPct val="0"/>
              </a:spcBef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marL="271463" indent="-271463" eaLnBrk="1" hangingPunct="1">
              <a:spcBef>
                <a:spcPct val="0"/>
              </a:spcBef>
            </a:pPr>
            <a:r>
              <a:rPr lang="en-US" altLang="en-US" sz="2000" dirty="0">
                <a:cs typeface="Times New Roman" panose="02020603050405020304" pitchFamily="18" charset="0"/>
              </a:rPr>
              <a:t>Geneticists have therefore suggested that mutation load may contribute  to population extinction and that many biological features (e.g., recombination, outcrossing, genome size) evolved to alleviate mutation load. </a:t>
            </a:r>
            <a:endParaRPr lang="el-GR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mutation load</a:t>
            </a:r>
          </a:p>
        </p:txBody>
      </p:sp>
    </p:spTree>
    <p:extLst>
      <p:ext uri="{BB962C8B-B14F-4D97-AF65-F5344CB8AC3E}">
        <p14:creationId xmlns:p14="http://schemas.microsoft.com/office/powerpoint/2010/main" val="582392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Migration-selection balance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250825" y="1342646"/>
                <a:ext cx="8713788" cy="4405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1800" dirty="0"/>
                  <a:t>Total change in allele frequency on the island is the sum of the changes due to the two processes: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1800" dirty="0"/>
                  <a:t>1. Selection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alt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alt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alt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sz="1800" b="0" i="1" smtClean="0">
                            <a:latin typeface="Cambria Math" panose="02040503050406030204" pitchFamily="18" charset="0"/>
                          </a:rPr>
                          <m:t>𝑝𝑞𝑠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altLang="en-US" sz="1800" b="0" i="1" smtClean="0">
                                <a:latin typeface="Cambria Math" panose="02040503050406030204" pitchFamily="18" charset="0"/>
                              </a:rPr>
                              <m:t>𝑝h</m:t>
                            </m:r>
                            <m:r>
                              <a:rPr lang="en-CA" alt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altLang="en-US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CA" alt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altLang="en-US" sz="1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CA" altLang="en-US" sz="1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</m:d>
                      </m:num>
                      <m:den>
                        <m:acc>
                          <m:accPr>
                            <m:chr m:val="̅"/>
                            <m:ctrlPr>
                              <a:rPr lang="en-CA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altLang="en-US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altLang="en-US" sz="1800" dirty="0"/>
                  <a:t> 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1800" dirty="0"/>
                  <a:t>2. Migration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alt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alt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alt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alt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alt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alt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dirty="0"/>
                  <a:t> 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1800" dirty="0"/>
                  <a:t>At equilibrium, 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alt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alt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alt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altLang="en-US" sz="18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alt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1800" dirty="0">
                    <a:cs typeface="Times New Roman" panose="02020603050405020304" pitchFamily="18" charset="0"/>
                  </a:rPr>
                  <a:t> 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sz="1800" b="0" dirty="0"/>
                  <a:t>If the mainland population is fixed for the deleterious allele,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CA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CA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CA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𝑚𝑝</m:t>
                    </m:r>
                  </m:oMath>
                </a14:m>
                <a:r>
                  <a:rPr lang="en-US" sz="1800" dirty="0"/>
                  <a:t>, so we get exactly the same scenario as mutation, except that </a:t>
                </a:r>
                <a:r>
                  <a:rPr lang="en-US" sz="1800" dirty="0">
                    <a:sym typeface="Symbol" panose="05050102010706020507" pitchFamily="18" charset="2"/>
                  </a:rPr>
                  <a:t> </a:t>
                </a:r>
                <a:r>
                  <a:rPr lang="en-US" sz="1800" dirty="0"/>
                  <a:t>is replaced by m.</a:t>
                </a:r>
              </a:p>
            </p:txBody>
          </p:sp>
        </mc:Choice>
        <mc:Fallback>
          <p:sp>
            <p:nvSpPr>
              <p:cNvPr id="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342646"/>
                <a:ext cx="8713788" cy="4405821"/>
              </a:xfrm>
              <a:prstGeom prst="rect">
                <a:avLst/>
              </a:prstGeom>
              <a:blipFill>
                <a:blip r:embed="rId3"/>
                <a:stretch>
                  <a:fillRect l="-559" b="-12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66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Selection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28125" b="-552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322956" y="1652609"/>
          <a:ext cx="4460487" cy="4683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75829" y="1139513"/>
            <a:ext cx="160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 = 0.2; t = 0.1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632927" y="995749"/>
            <a:ext cx="36540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15963">
              <a:spcBef>
                <a:spcPct val="50000"/>
              </a:spcBef>
            </a:pPr>
            <a:r>
              <a:rPr lang="en-US" altLang="en-US" sz="1600">
                <a:solidFill>
                  <a:srgbClr val="FF0000"/>
                </a:solidFill>
              </a:rPr>
              <a:t>Genotype       A</a:t>
            </a:r>
            <a:r>
              <a:rPr lang="en-US" altLang="en-US" sz="1600" baseline="-25000">
                <a:solidFill>
                  <a:srgbClr val="FF0000"/>
                </a:solidFill>
              </a:rPr>
              <a:t>1</a:t>
            </a:r>
            <a:r>
              <a:rPr lang="en-US" altLang="en-US" sz="1600">
                <a:solidFill>
                  <a:srgbClr val="FF0000"/>
                </a:solidFill>
              </a:rPr>
              <a:t>A</a:t>
            </a:r>
            <a:r>
              <a:rPr lang="en-US" altLang="en-US" sz="1600" baseline="-25000">
                <a:solidFill>
                  <a:srgbClr val="FF0000"/>
                </a:solidFill>
              </a:rPr>
              <a:t>1</a:t>
            </a:r>
            <a:r>
              <a:rPr lang="en-US" altLang="en-US" sz="1600">
                <a:solidFill>
                  <a:srgbClr val="FF0000"/>
                </a:solidFill>
              </a:rPr>
              <a:t>      A</a:t>
            </a:r>
            <a:r>
              <a:rPr lang="en-US" altLang="en-US" sz="1600" baseline="-25000">
                <a:solidFill>
                  <a:srgbClr val="FF0000"/>
                </a:solidFill>
              </a:rPr>
              <a:t>1</a:t>
            </a:r>
            <a:r>
              <a:rPr lang="en-US" altLang="en-US" sz="1600">
                <a:solidFill>
                  <a:srgbClr val="FF0000"/>
                </a:solidFill>
              </a:rPr>
              <a:t>A</a:t>
            </a:r>
            <a:r>
              <a:rPr lang="en-US" altLang="en-US" sz="1600" baseline="-25000">
                <a:solidFill>
                  <a:srgbClr val="FF0000"/>
                </a:solidFill>
              </a:rPr>
              <a:t>2 </a:t>
            </a:r>
            <a:r>
              <a:rPr lang="en-US" altLang="en-US" sz="1600">
                <a:solidFill>
                  <a:srgbClr val="FF0000"/>
                </a:solidFill>
              </a:rPr>
              <a:t>          A</a:t>
            </a:r>
            <a:r>
              <a:rPr lang="en-US" altLang="en-US" sz="1600" baseline="-25000">
                <a:solidFill>
                  <a:srgbClr val="FF0000"/>
                </a:solidFill>
              </a:rPr>
              <a:t>2</a:t>
            </a:r>
            <a:r>
              <a:rPr lang="en-US" altLang="en-US" sz="1600">
                <a:solidFill>
                  <a:srgbClr val="FF0000"/>
                </a:solidFill>
              </a:rPr>
              <a:t>A</a:t>
            </a:r>
            <a:r>
              <a:rPr lang="en-US" altLang="en-US" sz="1600" baseline="-25000">
                <a:solidFill>
                  <a:srgbClr val="FF0000"/>
                </a:solidFill>
              </a:rPr>
              <a:t>2</a:t>
            </a:r>
            <a:br>
              <a:rPr lang="en-US" altLang="en-US" sz="1600" baseline="-250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Fitness</a:t>
            </a:r>
            <a:r>
              <a:rPr lang="en-US" altLang="en-US" sz="1600">
                <a:solidFill>
                  <a:srgbClr val="FF0000"/>
                </a:solidFill>
              </a:rPr>
              <a:t>	        w</a:t>
            </a:r>
            <a:r>
              <a:rPr lang="en-US" altLang="en-US" sz="1600" baseline="-25000">
                <a:solidFill>
                  <a:srgbClr val="FF0000"/>
                </a:solidFill>
              </a:rPr>
              <a:t>11</a:t>
            </a:r>
            <a:r>
              <a:rPr lang="en-US" altLang="en-US" sz="1600">
                <a:solidFill>
                  <a:srgbClr val="FF0000"/>
                </a:solidFill>
              </a:rPr>
              <a:t>=1   w</a:t>
            </a:r>
            <a:r>
              <a:rPr lang="en-US" altLang="en-US" sz="1600" baseline="-25000">
                <a:solidFill>
                  <a:srgbClr val="FF0000"/>
                </a:solidFill>
              </a:rPr>
              <a:t>12</a:t>
            </a:r>
            <a:r>
              <a:rPr lang="en-US" altLang="en-US" sz="1600">
                <a:solidFill>
                  <a:srgbClr val="FF0000"/>
                </a:solidFill>
              </a:rPr>
              <a:t>=1+s    w</a:t>
            </a:r>
            <a:r>
              <a:rPr lang="en-US" altLang="en-US" sz="1600" baseline="-25000">
                <a:solidFill>
                  <a:srgbClr val="FF0000"/>
                </a:solidFill>
              </a:rPr>
              <a:t>22</a:t>
            </a:r>
            <a:r>
              <a:rPr lang="en-US" altLang="en-US" sz="1600">
                <a:solidFill>
                  <a:srgbClr val="FF0000"/>
                </a:solidFill>
              </a:rPr>
              <a:t>=1+t</a:t>
            </a:r>
            <a:endParaRPr lang="en-CA" altLang="en-US" sz="1600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-67308" y="1508845"/>
          <a:ext cx="4460487" cy="4683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0593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Selection and </a:t>
            </a:r>
            <a:r>
              <a:rPr lang="en-US" i="1" dirty="0"/>
              <a:t>E(H)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4449337" y="1672683"/>
          <a:ext cx="4616603" cy="4683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75829" y="1139513"/>
            <a:ext cx="160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0.2; t = 0.1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632927" y="995749"/>
            <a:ext cx="36540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15963">
              <a:spcBef>
                <a:spcPct val="50000"/>
              </a:spcBef>
            </a:pPr>
            <a:r>
              <a:rPr lang="en-US" altLang="en-US" sz="1600">
                <a:solidFill>
                  <a:srgbClr val="FF0000"/>
                </a:solidFill>
              </a:rPr>
              <a:t>Genotype       A</a:t>
            </a:r>
            <a:r>
              <a:rPr lang="en-US" altLang="en-US" sz="1600" baseline="-25000">
                <a:solidFill>
                  <a:srgbClr val="FF0000"/>
                </a:solidFill>
              </a:rPr>
              <a:t>1</a:t>
            </a:r>
            <a:r>
              <a:rPr lang="en-US" altLang="en-US" sz="1600">
                <a:solidFill>
                  <a:srgbClr val="FF0000"/>
                </a:solidFill>
              </a:rPr>
              <a:t>A</a:t>
            </a:r>
            <a:r>
              <a:rPr lang="en-US" altLang="en-US" sz="1600" baseline="-25000">
                <a:solidFill>
                  <a:srgbClr val="FF0000"/>
                </a:solidFill>
              </a:rPr>
              <a:t>1</a:t>
            </a:r>
            <a:r>
              <a:rPr lang="en-US" altLang="en-US" sz="1600">
                <a:solidFill>
                  <a:srgbClr val="FF0000"/>
                </a:solidFill>
              </a:rPr>
              <a:t>      A</a:t>
            </a:r>
            <a:r>
              <a:rPr lang="en-US" altLang="en-US" sz="1600" baseline="-25000">
                <a:solidFill>
                  <a:srgbClr val="FF0000"/>
                </a:solidFill>
              </a:rPr>
              <a:t>1</a:t>
            </a:r>
            <a:r>
              <a:rPr lang="en-US" altLang="en-US" sz="1600">
                <a:solidFill>
                  <a:srgbClr val="FF0000"/>
                </a:solidFill>
              </a:rPr>
              <a:t>A</a:t>
            </a:r>
            <a:r>
              <a:rPr lang="en-US" altLang="en-US" sz="1600" baseline="-25000">
                <a:solidFill>
                  <a:srgbClr val="FF0000"/>
                </a:solidFill>
              </a:rPr>
              <a:t>2 </a:t>
            </a:r>
            <a:r>
              <a:rPr lang="en-US" altLang="en-US" sz="1600">
                <a:solidFill>
                  <a:srgbClr val="FF0000"/>
                </a:solidFill>
              </a:rPr>
              <a:t>          A</a:t>
            </a:r>
            <a:r>
              <a:rPr lang="en-US" altLang="en-US" sz="1600" baseline="-25000">
                <a:solidFill>
                  <a:srgbClr val="FF0000"/>
                </a:solidFill>
              </a:rPr>
              <a:t>2</a:t>
            </a:r>
            <a:r>
              <a:rPr lang="en-US" altLang="en-US" sz="1600">
                <a:solidFill>
                  <a:srgbClr val="FF0000"/>
                </a:solidFill>
              </a:rPr>
              <a:t>A</a:t>
            </a:r>
            <a:r>
              <a:rPr lang="en-US" altLang="en-US" sz="1600" baseline="-25000">
                <a:solidFill>
                  <a:srgbClr val="FF0000"/>
                </a:solidFill>
              </a:rPr>
              <a:t>2</a:t>
            </a:r>
            <a:br>
              <a:rPr lang="en-US" altLang="en-US" sz="1600" baseline="-250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Fitness</a:t>
            </a:r>
            <a:r>
              <a:rPr lang="en-US" altLang="en-US" sz="1600">
                <a:solidFill>
                  <a:srgbClr val="FF0000"/>
                </a:solidFill>
              </a:rPr>
              <a:t>	        w</a:t>
            </a:r>
            <a:r>
              <a:rPr lang="en-US" altLang="en-US" sz="1600" baseline="-25000">
                <a:solidFill>
                  <a:srgbClr val="FF0000"/>
                </a:solidFill>
              </a:rPr>
              <a:t>11</a:t>
            </a:r>
            <a:r>
              <a:rPr lang="en-US" altLang="en-US" sz="1600">
                <a:solidFill>
                  <a:srgbClr val="FF0000"/>
                </a:solidFill>
              </a:rPr>
              <a:t>=1   w</a:t>
            </a:r>
            <a:r>
              <a:rPr lang="en-US" altLang="en-US" sz="1600" baseline="-25000">
                <a:solidFill>
                  <a:srgbClr val="FF0000"/>
                </a:solidFill>
              </a:rPr>
              <a:t>12</a:t>
            </a:r>
            <a:r>
              <a:rPr lang="en-US" altLang="en-US" sz="1600">
                <a:solidFill>
                  <a:srgbClr val="FF0000"/>
                </a:solidFill>
              </a:rPr>
              <a:t>=1+s    w</a:t>
            </a:r>
            <a:r>
              <a:rPr lang="en-US" altLang="en-US" sz="1600" baseline="-25000">
                <a:solidFill>
                  <a:srgbClr val="FF0000"/>
                </a:solidFill>
              </a:rPr>
              <a:t>22</a:t>
            </a:r>
            <a:r>
              <a:rPr lang="en-US" altLang="en-US" sz="1600">
                <a:solidFill>
                  <a:srgbClr val="FF0000"/>
                </a:solidFill>
              </a:rPr>
              <a:t>=1+t</a:t>
            </a:r>
            <a:endParaRPr lang="en-CA" altLang="en-US" sz="1600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-67308" y="1672684"/>
          <a:ext cx="4460487" cy="4683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4DA8D-5BB0-7FAC-E4F3-0C3AE4241ECE}"/>
                  </a:ext>
                </a:extLst>
              </p:cNvPr>
              <p:cNvSpPr txBox="1"/>
              <p:nvPr/>
            </p:nvSpPr>
            <p:spPr>
              <a:xfrm>
                <a:off x="1196558" y="2522100"/>
                <a:ext cx="3119410" cy="497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CA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CA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0.2</m:t>
                          </m:r>
                        </m:num>
                        <m:den>
                          <m:r>
                            <a:rPr lang="en-CA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2×0.2−0.1</m:t>
                          </m:r>
                        </m:den>
                      </m:f>
                      <m:r>
                        <a:rPr lang="en-CA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=0.667</m:t>
                      </m:r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4DA8D-5BB0-7FAC-E4F3-0C3AE4241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558" y="2522100"/>
                <a:ext cx="3119410" cy="497124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42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Heterozygote inferiority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572000" y="2587792"/>
          <a:ext cx="4403035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0" y="2689639"/>
          <a:ext cx="4442791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21465" y="1174365"/>
                <a:ext cx="5053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=−0.1,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=0.9,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465" y="1174365"/>
                <a:ext cx="505357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1176903" y="4569239"/>
            <a:ext cx="3091070" cy="1987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78879" y="6000076"/>
                <a:ext cx="4834207" cy="589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sz="1600" b="0" i="1" smtClean="0">
                          <a:latin typeface="Cambria Math" panose="02040503050406030204" pitchFamily="18" charset="0"/>
                        </a:rPr>
                        <m:t>=−0.1, </m:t>
                      </m:r>
                      <m:r>
                        <a:rPr lang="en-CA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sz="1600" b="0" i="1" smtClean="0">
                          <a:latin typeface="Cambria Math" panose="02040503050406030204" pitchFamily="18" charset="0"/>
                        </a:rPr>
                        <m:t>=0.1,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−0.1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−0.1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−0.1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879" y="6000076"/>
                <a:ext cx="4834207" cy="589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1878879" y="3226821"/>
            <a:ext cx="1085850" cy="19493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F331D3-1938-4AB8-BB9E-D127BFBF97A7}"/>
                  </a:ext>
                </a:extLst>
              </p:cNvPr>
              <p:cNvSpPr txBox="1"/>
              <p:nvPr/>
            </p:nvSpPr>
            <p:spPr>
              <a:xfrm>
                <a:off x="3021183" y="2009359"/>
                <a:ext cx="3297698" cy="370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Equilibrium solutions: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=0,1,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F331D3-1938-4AB8-BB9E-D127BFBF9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183" y="2009359"/>
                <a:ext cx="3297698" cy="370614"/>
              </a:xfrm>
              <a:prstGeom prst="rect">
                <a:avLst/>
              </a:prstGeom>
              <a:blipFill>
                <a:blip r:embed="rId9"/>
                <a:stretch>
                  <a:fillRect l="-4436" t="-11667" r="-739" b="-2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CAF433-A8EE-44D2-9BB3-D91E99FDDD97}"/>
                  </a:ext>
                </a:extLst>
              </p:cNvPr>
              <p:cNvSpPr txBox="1"/>
              <p:nvPr/>
            </p:nvSpPr>
            <p:spPr>
              <a:xfrm>
                <a:off x="283346" y="1837346"/>
                <a:ext cx="2526189" cy="676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CA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CA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CA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𝑝𝑠</m:t>
                              </m:r>
                              <m:r>
                                <a:rPr lang="en-CA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𝑞𝑠</m:t>
                              </m:r>
                              <m:r>
                                <a:rPr lang="en-CA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𝑞𝑡</m:t>
                              </m:r>
                            </m:e>
                          </m:d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𝑝𝑞</m:t>
                          </m:r>
                        </m:num>
                        <m:den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𝑝𝑞𝑠</m:t>
                          </m:r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CA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CA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CA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CAF433-A8EE-44D2-9BB3-D91E99FDD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46" y="1837346"/>
                <a:ext cx="2526189" cy="6765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BC6E7F3B-7498-4A26-B6AD-35A8FD19EF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763040"/>
                  </p:ext>
                </p:extLst>
              </p:nvPr>
            </p:nvGraphicFramePr>
            <p:xfrm>
              <a:off x="7019491" y="1576547"/>
              <a:ext cx="1299009" cy="10134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0188">
                      <a:extLst>
                        <a:ext uri="{9D8B030D-6E8A-4147-A177-3AD203B41FA5}">
                          <a16:colId xmlns:a16="http://schemas.microsoft.com/office/drawing/2014/main" val="1266156408"/>
                        </a:ext>
                      </a:extLst>
                    </a:gridCol>
                    <a:gridCol w="366087">
                      <a:extLst>
                        <a:ext uri="{9D8B030D-6E8A-4147-A177-3AD203B41FA5}">
                          <a16:colId xmlns:a16="http://schemas.microsoft.com/office/drawing/2014/main" val="1082154736"/>
                        </a:ext>
                      </a:extLst>
                    </a:gridCol>
                    <a:gridCol w="702734">
                      <a:extLst>
                        <a:ext uri="{9D8B030D-6E8A-4147-A177-3AD203B41FA5}">
                          <a16:colId xmlns:a16="http://schemas.microsoft.com/office/drawing/2014/main" val="167780332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>
                              <a:effectLst/>
                            </a:rPr>
                            <a:t>s</a:t>
                          </a:r>
                          <a:endParaRPr lang="en-CA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>
                              <a:effectLst/>
                            </a:rPr>
                            <a:t>t</a:t>
                          </a:r>
                          <a:endParaRPr lang="en-CA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CA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9893619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>
                              <a:effectLst/>
                            </a:rPr>
                            <a:t>-7</a:t>
                          </a:r>
                          <a:endParaRPr lang="en-CA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>
                              <a:effectLst/>
                            </a:rPr>
                            <a:t>-6</a:t>
                          </a:r>
                          <a:endParaRPr lang="en-CA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 dirty="0">
                              <a:effectLst/>
                            </a:rPr>
                            <a:t>0.875</a:t>
                          </a:r>
                          <a:endParaRPr lang="en-CA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85921348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>
                              <a:effectLst/>
                            </a:rPr>
                            <a:t>-2</a:t>
                          </a:r>
                          <a:endParaRPr lang="en-CA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>
                              <a:effectLst/>
                            </a:rPr>
                            <a:t>0</a:t>
                          </a:r>
                          <a:endParaRPr lang="en-CA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 dirty="0">
                              <a:effectLst/>
                            </a:rPr>
                            <a:t>0.5</a:t>
                          </a:r>
                          <a:endParaRPr lang="en-CA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246052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 dirty="0">
                              <a:effectLst/>
                            </a:rPr>
                            <a:t>-1</a:t>
                          </a:r>
                          <a:endParaRPr lang="en-CA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 dirty="0">
                              <a:effectLst/>
                            </a:rPr>
                            <a:t>8</a:t>
                          </a:r>
                          <a:endParaRPr lang="en-CA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 dirty="0">
                              <a:effectLst/>
                            </a:rPr>
                            <a:t>0.1</a:t>
                          </a:r>
                          <a:endParaRPr lang="en-CA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5004240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BC6E7F3B-7498-4A26-B6AD-35A8FD19EF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763040"/>
                  </p:ext>
                </p:extLst>
              </p:nvPr>
            </p:nvGraphicFramePr>
            <p:xfrm>
              <a:off x="7019491" y="1576547"/>
              <a:ext cx="1299009" cy="10134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0188">
                      <a:extLst>
                        <a:ext uri="{9D8B030D-6E8A-4147-A177-3AD203B41FA5}">
                          <a16:colId xmlns:a16="http://schemas.microsoft.com/office/drawing/2014/main" val="1266156408"/>
                        </a:ext>
                      </a:extLst>
                    </a:gridCol>
                    <a:gridCol w="366087">
                      <a:extLst>
                        <a:ext uri="{9D8B030D-6E8A-4147-A177-3AD203B41FA5}">
                          <a16:colId xmlns:a16="http://schemas.microsoft.com/office/drawing/2014/main" val="1082154736"/>
                        </a:ext>
                      </a:extLst>
                    </a:gridCol>
                    <a:gridCol w="702734">
                      <a:extLst>
                        <a:ext uri="{9D8B030D-6E8A-4147-A177-3AD203B41FA5}">
                          <a16:colId xmlns:a16="http://schemas.microsoft.com/office/drawing/2014/main" val="167780332"/>
                        </a:ext>
                      </a:extLst>
                    </a:gridCol>
                  </a:tblGrid>
                  <a:tr h="25336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>
                              <a:effectLst/>
                            </a:rPr>
                            <a:t>s</a:t>
                          </a:r>
                          <a:endParaRPr lang="en-CA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>
                              <a:effectLst/>
                            </a:rPr>
                            <a:t>t</a:t>
                          </a:r>
                          <a:endParaRPr lang="en-CA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13"/>
                          <a:stretch>
                            <a:fillRect l="-85345" t="-16667" r="-1724" b="-34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936193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>
                              <a:effectLst/>
                            </a:rPr>
                            <a:t>-7</a:t>
                          </a:r>
                          <a:endParaRPr lang="en-CA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>
                              <a:effectLst/>
                            </a:rPr>
                            <a:t>-6</a:t>
                          </a:r>
                          <a:endParaRPr lang="en-CA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 dirty="0">
                              <a:effectLst/>
                            </a:rPr>
                            <a:t>0.875</a:t>
                          </a:r>
                          <a:endParaRPr lang="en-CA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859213488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>
                              <a:effectLst/>
                            </a:rPr>
                            <a:t>-2</a:t>
                          </a:r>
                          <a:endParaRPr lang="en-CA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>
                              <a:effectLst/>
                            </a:rPr>
                            <a:t>0</a:t>
                          </a:r>
                          <a:endParaRPr lang="en-CA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 dirty="0">
                              <a:effectLst/>
                            </a:rPr>
                            <a:t>0.5</a:t>
                          </a:r>
                          <a:endParaRPr lang="en-CA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2460520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 dirty="0">
                              <a:effectLst/>
                            </a:rPr>
                            <a:t>-1</a:t>
                          </a:r>
                          <a:endParaRPr lang="en-CA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 dirty="0">
                              <a:effectLst/>
                            </a:rPr>
                            <a:t>8</a:t>
                          </a:r>
                          <a:endParaRPr lang="en-CA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CA" sz="1600" u="none" strike="noStrike" dirty="0">
                              <a:effectLst/>
                            </a:rPr>
                            <a:t>0.1</a:t>
                          </a:r>
                          <a:endParaRPr lang="en-CA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5004240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 Box 12">
            <a:extLst>
              <a:ext uri="{FF2B5EF4-FFF2-40B4-BE49-F238E27FC236}">
                <a16:creationId xmlns:a16="http://schemas.microsoft.com/office/drawing/2014/main" id="{DDDC1EA2-0C61-9594-A707-E3CB448CB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34" y="971246"/>
            <a:ext cx="36540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15963">
              <a:spcBef>
                <a:spcPct val="50000"/>
              </a:spcBef>
            </a:pPr>
            <a:r>
              <a:rPr lang="en-US" altLang="en-US" sz="1600" dirty="0">
                <a:solidFill>
                  <a:srgbClr val="FF0000"/>
                </a:solidFill>
              </a:rPr>
              <a:t>Genotype       A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1600" dirty="0">
                <a:solidFill>
                  <a:srgbClr val="FF0000"/>
                </a:solidFill>
              </a:rPr>
              <a:t>A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1600" dirty="0">
                <a:solidFill>
                  <a:srgbClr val="FF0000"/>
                </a:solidFill>
              </a:rPr>
              <a:t>      A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1600" dirty="0">
                <a:solidFill>
                  <a:srgbClr val="FF0000"/>
                </a:solidFill>
              </a:rPr>
              <a:t>A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2 </a:t>
            </a:r>
            <a:r>
              <a:rPr lang="en-US" altLang="en-US" sz="1600" dirty="0">
                <a:solidFill>
                  <a:srgbClr val="FF0000"/>
                </a:solidFill>
              </a:rPr>
              <a:t>          A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dirty="0">
                <a:solidFill>
                  <a:srgbClr val="FF0000"/>
                </a:solidFill>
              </a:rPr>
              <a:t>A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2</a:t>
            </a:r>
            <a:br>
              <a:rPr lang="en-US" altLang="en-US" sz="1600" baseline="-250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Fitness	        w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11</a:t>
            </a:r>
            <a:r>
              <a:rPr lang="en-US" altLang="en-US" sz="1600" dirty="0">
                <a:solidFill>
                  <a:srgbClr val="FF0000"/>
                </a:solidFill>
              </a:rPr>
              <a:t>=1   w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12</a:t>
            </a:r>
            <a:r>
              <a:rPr lang="en-US" altLang="en-US" sz="1600" dirty="0">
                <a:solidFill>
                  <a:srgbClr val="FF0000"/>
                </a:solidFill>
              </a:rPr>
              <a:t>=1+s    w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22</a:t>
            </a:r>
            <a:r>
              <a:rPr lang="en-US" altLang="en-US" sz="1600" dirty="0">
                <a:solidFill>
                  <a:srgbClr val="FF0000"/>
                </a:solidFill>
              </a:rPr>
              <a:t>=1+t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Range                          -</a:t>
            </a:r>
            <a:r>
              <a:rPr lang="en-US" alt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&lt;</a:t>
            </a:r>
            <a:r>
              <a:rPr lang="en-US" altLang="en-US" sz="1600" dirty="0">
                <a:solidFill>
                  <a:srgbClr val="FF0000"/>
                </a:solidFill>
              </a:rPr>
              <a:t>s&lt;0      </a:t>
            </a:r>
            <a:r>
              <a:rPr lang="en-CA" alt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&gt;</a:t>
            </a:r>
            <a:r>
              <a:rPr lang="en-US" altLang="en-US" sz="1600" dirty="0">
                <a:solidFill>
                  <a:srgbClr val="FF0000"/>
                </a:solidFill>
              </a:rPr>
              <a:t>t&gt;s</a:t>
            </a:r>
          </a:p>
        </p:txBody>
      </p:sp>
    </p:spTree>
    <p:extLst>
      <p:ext uri="{BB962C8B-B14F-4D97-AF65-F5344CB8AC3E}">
        <p14:creationId xmlns:p14="http://schemas.microsoft.com/office/powerpoint/2010/main" val="133729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en-US"/>
                  <a:t>Changes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altLang="en-US"/>
                  <a:t> under selection</a:t>
                </a:r>
                <a:endParaRPr lang="en-US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28125" b="-5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57200" y="1304693"/>
          <a:ext cx="7828155" cy="4928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4474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dominance patterns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665586" y="3833091"/>
          <a:ext cx="4309449" cy="290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665585" y="1109523"/>
          <a:ext cx="4021215" cy="2723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68964" y="1109524"/>
          <a:ext cx="4403035" cy="2723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75377" y="3833091"/>
          <a:ext cx="4496623" cy="290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90693" y="2286000"/>
            <a:ext cx="47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9542" y="4962588"/>
            <a:ext cx="47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06377" y="5009568"/>
            <a:ext cx="47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06377" y="2286000"/>
            <a:ext cx="47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84375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Summary: Forms of selection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86787"/>
            <a:ext cx="8229600" cy="5178545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•"/>
            </a:pPr>
            <a:r>
              <a:rPr lang="en-CA" altLang="en-US" i="1" dirty="0" err="1">
                <a:solidFill>
                  <a:srgbClr val="0070C0"/>
                </a:solidFill>
              </a:rPr>
              <a:t>w</a:t>
            </a:r>
            <a:r>
              <a:rPr lang="en-CA" altLang="en-US" i="1" baseline="-25000" dirty="0" err="1">
                <a:solidFill>
                  <a:srgbClr val="0070C0"/>
                </a:solidFill>
              </a:rPr>
              <a:t>AA</a:t>
            </a:r>
            <a:r>
              <a:rPr lang="en-CA" altLang="en-US" i="1" dirty="0">
                <a:solidFill>
                  <a:srgbClr val="0070C0"/>
                </a:solidFill>
              </a:rPr>
              <a:t> </a:t>
            </a:r>
            <a:r>
              <a:rPr lang="en-CA" altLang="en-US" dirty="0">
                <a:solidFill>
                  <a:srgbClr val="0070C0"/>
                </a:solidFill>
              </a:rPr>
              <a:t>≥ </a:t>
            </a:r>
            <a:r>
              <a:rPr lang="en-CA" altLang="en-US" i="1" dirty="0" err="1">
                <a:solidFill>
                  <a:srgbClr val="0070C0"/>
                </a:solidFill>
              </a:rPr>
              <a:t>w</a:t>
            </a:r>
            <a:r>
              <a:rPr lang="en-CA" altLang="en-US" i="1" baseline="-25000" dirty="0" err="1">
                <a:solidFill>
                  <a:srgbClr val="0070C0"/>
                </a:solidFill>
              </a:rPr>
              <a:t>Aa</a:t>
            </a:r>
            <a:r>
              <a:rPr lang="en-CA" altLang="en-US" i="1" dirty="0">
                <a:solidFill>
                  <a:srgbClr val="0070C0"/>
                </a:solidFill>
              </a:rPr>
              <a:t> </a:t>
            </a:r>
            <a:r>
              <a:rPr lang="en-CA" altLang="en-US" dirty="0">
                <a:solidFill>
                  <a:srgbClr val="0070C0"/>
                </a:solidFill>
              </a:rPr>
              <a:t>≥ </a:t>
            </a:r>
            <a:r>
              <a:rPr lang="en-CA" altLang="en-US" i="1" dirty="0" err="1">
                <a:solidFill>
                  <a:srgbClr val="0070C0"/>
                </a:solidFill>
              </a:rPr>
              <a:t>w</a:t>
            </a:r>
            <a:r>
              <a:rPr lang="en-CA" altLang="en-US" i="1" baseline="-25000" dirty="0" err="1">
                <a:solidFill>
                  <a:srgbClr val="0070C0"/>
                </a:solidFill>
              </a:rPr>
              <a:t>aa</a:t>
            </a:r>
            <a:r>
              <a:rPr lang="en-CA" altLang="en-US" dirty="0">
                <a:solidFill>
                  <a:srgbClr val="0070C0"/>
                </a:solidFill>
              </a:rPr>
              <a:t>	</a:t>
            </a:r>
            <a:r>
              <a:rPr lang="en-CA" altLang="en-US" dirty="0"/>
              <a:t>Directional selection (favouring </a:t>
            </a:r>
            <a:r>
              <a:rPr lang="en-CA" altLang="en-US" i="1" dirty="0"/>
              <a:t>A</a:t>
            </a:r>
            <a:r>
              <a:rPr lang="en-CA" altLang="en-US" dirty="0"/>
              <a:t>) (</a:t>
            </a:r>
            <a:r>
              <a:rPr lang="en-CA" altLang="en-US" dirty="0">
                <a:solidFill>
                  <a:srgbClr val="FF0000"/>
                </a:solidFill>
              </a:rPr>
              <a:t>At least one of the strict inequalities must be true</a:t>
            </a:r>
            <a:r>
              <a:rPr lang="en-CA" altLang="en-US" dirty="0"/>
              <a:t>, i.e., </a:t>
            </a:r>
            <a:r>
              <a:rPr lang="en-CA" altLang="en-US" i="1" dirty="0" err="1"/>
              <a:t>w</a:t>
            </a:r>
            <a:r>
              <a:rPr lang="en-CA" altLang="en-US" i="1" baseline="-25000" dirty="0" err="1"/>
              <a:t>AA</a:t>
            </a:r>
            <a:r>
              <a:rPr lang="en-CA" altLang="en-US" i="1" dirty="0"/>
              <a:t> </a:t>
            </a:r>
            <a:r>
              <a:rPr lang="en-CA" altLang="en-US" dirty="0"/>
              <a:t>&gt; </a:t>
            </a:r>
            <a:r>
              <a:rPr lang="en-CA" altLang="en-US" i="1" dirty="0" err="1"/>
              <a:t>w</a:t>
            </a:r>
            <a:r>
              <a:rPr lang="en-CA" altLang="en-US" i="1" baseline="-25000" dirty="0" err="1"/>
              <a:t>Aa</a:t>
            </a:r>
            <a:r>
              <a:rPr lang="en-CA" altLang="en-US" i="1" dirty="0"/>
              <a:t> </a:t>
            </a:r>
            <a:r>
              <a:rPr lang="en-CA" altLang="en-US" dirty="0"/>
              <a:t>= </a:t>
            </a:r>
            <a:r>
              <a:rPr lang="en-CA" altLang="en-US" i="1" dirty="0" err="1"/>
              <a:t>w</a:t>
            </a:r>
            <a:r>
              <a:rPr lang="en-CA" altLang="en-US" i="1" baseline="-25000" dirty="0" err="1"/>
              <a:t>aa</a:t>
            </a:r>
            <a:r>
              <a:rPr lang="en-CA" altLang="en-US" dirty="0"/>
              <a:t>	, or </a:t>
            </a:r>
            <a:r>
              <a:rPr lang="en-CA" altLang="en-US" i="1" dirty="0" err="1"/>
              <a:t>w</a:t>
            </a:r>
            <a:r>
              <a:rPr lang="en-CA" altLang="en-US" i="1" baseline="-25000" dirty="0" err="1"/>
              <a:t>AA</a:t>
            </a:r>
            <a:r>
              <a:rPr lang="en-CA" altLang="en-US" i="1" dirty="0"/>
              <a:t> </a:t>
            </a:r>
            <a:r>
              <a:rPr lang="en-CA" altLang="en-US" dirty="0"/>
              <a:t>= </a:t>
            </a:r>
            <a:r>
              <a:rPr lang="en-CA" altLang="en-US" i="1" dirty="0" err="1"/>
              <a:t>w</a:t>
            </a:r>
            <a:r>
              <a:rPr lang="en-CA" altLang="en-US" i="1" baseline="-25000" dirty="0" err="1"/>
              <a:t>Aa</a:t>
            </a:r>
            <a:r>
              <a:rPr lang="en-CA" altLang="en-US" i="1" dirty="0"/>
              <a:t> </a:t>
            </a:r>
            <a:r>
              <a:rPr lang="en-CA" altLang="en-US" dirty="0"/>
              <a:t>&gt; </a:t>
            </a:r>
            <a:r>
              <a:rPr lang="en-CA" altLang="en-US" i="1" dirty="0" err="1"/>
              <a:t>w</a:t>
            </a:r>
            <a:r>
              <a:rPr lang="en-CA" altLang="en-US" i="1" baseline="-25000" dirty="0" err="1"/>
              <a:t>aa</a:t>
            </a:r>
            <a:r>
              <a:rPr lang="en-CA" altLang="en-US" dirty="0"/>
              <a:t>, </a:t>
            </a:r>
            <a:r>
              <a:rPr lang="en-CA" altLang="en-US" i="1" dirty="0" err="1"/>
              <a:t>w</a:t>
            </a:r>
            <a:r>
              <a:rPr lang="en-CA" altLang="en-US" i="1" baseline="-25000" dirty="0" err="1"/>
              <a:t>AA</a:t>
            </a:r>
            <a:r>
              <a:rPr lang="en-CA" altLang="en-US" i="1" dirty="0"/>
              <a:t> </a:t>
            </a:r>
            <a:r>
              <a:rPr lang="en-CA" altLang="en-US" dirty="0"/>
              <a:t>&gt; </a:t>
            </a:r>
            <a:r>
              <a:rPr lang="en-CA" altLang="en-US" i="1" dirty="0" err="1"/>
              <a:t>w</a:t>
            </a:r>
            <a:r>
              <a:rPr lang="en-CA" altLang="en-US" i="1" baseline="-25000" dirty="0" err="1"/>
              <a:t>Aa</a:t>
            </a:r>
            <a:r>
              <a:rPr lang="en-CA" altLang="en-US" i="1" dirty="0"/>
              <a:t> </a:t>
            </a:r>
            <a:r>
              <a:rPr lang="en-CA" altLang="en-US" dirty="0"/>
              <a:t>&gt; </a:t>
            </a:r>
            <a:r>
              <a:rPr lang="en-CA" altLang="en-US" i="1" dirty="0" err="1"/>
              <a:t>w</a:t>
            </a:r>
            <a:r>
              <a:rPr lang="en-CA" altLang="en-US" i="1" baseline="-25000" dirty="0" err="1"/>
              <a:t>aa</a:t>
            </a:r>
            <a:r>
              <a:rPr lang="en-CA" altLang="en-US" dirty="0"/>
              <a:t>, but not </a:t>
            </a:r>
            <a:r>
              <a:rPr lang="en-CA" altLang="en-US" i="1" dirty="0" err="1"/>
              <a:t>w</a:t>
            </a:r>
            <a:r>
              <a:rPr lang="en-CA" altLang="en-US" i="1" baseline="-25000" dirty="0" err="1"/>
              <a:t>AA</a:t>
            </a:r>
            <a:r>
              <a:rPr lang="en-CA" altLang="en-US" i="1" dirty="0"/>
              <a:t> </a:t>
            </a:r>
            <a:r>
              <a:rPr lang="en-CA" altLang="en-US" dirty="0"/>
              <a:t>= </a:t>
            </a:r>
            <a:r>
              <a:rPr lang="en-CA" altLang="en-US" i="1" dirty="0" err="1"/>
              <a:t>w</a:t>
            </a:r>
            <a:r>
              <a:rPr lang="en-CA" altLang="en-US" i="1" baseline="-25000" dirty="0" err="1"/>
              <a:t>Aa</a:t>
            </a:r>
            <a:r>
              <a:rPr lang="en-CA" altLang="en-US" i="1" dirty="0"/>
              <a:t> </a:t>
            </a:r>
            <a:r>
              <a:rPr lang="en-CA" altLang="en-US" dirty="0"/>
              <a:t>= </a:t>
            </a:r>
            <a:r>
              <a:rPr lang="en-CA" altLang="en-US" i="1" dirty="0" err="1"/>
              <a:t>w</a:t>
            </a:r>
            <a:r>
              <a:rPr lang="en-CA" altLang="en-US" i="1" baseline="-25000" dirty="0" err="1"/>
              <a:t>aa</a:t>
            </a:r>
            <a:r>
              <a:rPr lang="en-CA" altLang="en-US" dirty="0"/>
              <a:t>)</a:t>
            </a:r>
            <a:br>
              <a:rPr lang="en-CA" altLang="en-US" i="1" dirty="0">
                <a:solidFill>
                  <a:srgbClr val="FF0000"/>
                </a:solidFill>
              </a:rPr>
            </a:br>
            <a:endParaRPr lang="en-CA" altLang="en-US" i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CA" altLang="en-US" i="1" dirty="0" err="1">
                <a:solidFill>
                  <a:srgbClr val="00B050"/>
                </a:solidFill>
              </a:rPr>
              <a:t>w</a:t>
            </a:r>
            <a:r>
              <a:rPr lang="en-CA" altLang="en-US" i="1" baseline="-25000" dirty="0" err="1">
                <a:solidFill>
                  <a:srgbClr val="00B050"/>
                </a:solidFill>
              </a:rPr>
              <a:t>AA</a:t>
            </a:r>
            <a:r>
              <a:rPr lang="en-CA" altLang="en-US" i="1" dirty="0">
                <a:solidFill>
                  <a:srgbClr val="00B050"/>
                </a:solidFill>
              </a:rPr>
              <a:t> ≤</a:t>
            </a:r>
            <a:r>
              <a:rPr lang="en-CA" altLang="en-US" dirty="0">
                <a:solidFill>
                  <a:srgbClr val="00B050"/>
                </a:solidFill>
              </a:rPr>
              <a:t> </a:t>
            </a:r>
            <a:r>
              <a:rPr lang="en-CA" altLang="en-US" i="1" dirty="0" err="1">
                <a:solidFill>
                  <a:srgbClr val="00B050"/>
                </a:solidFill>
              </a:rPr>
              <a:t>w</a:t>
            </a:r>
            <a:r>
              <a:rPr lang="en-CA" altLang="en-US" i="1" baseline="-25000" dirty="0" err="1">
                <a:solidFill>
                  <a:srgbClr val="00B050"/>
                </a:solidFill>
              </a:rPr>
              <a:t>Aa</a:t>
            </a:r>
            <a:r>
              <a:rPr lang="en-CA" altLang="en-US" i="1" dirty="0">
                <a:solidFill>
                  <a:srgbClr val="00B050"/>
                </a:solidFill>
              </a:rPr>
              <a:t> ≤</a:t>
            </a:r>
            <a:r>
              <a:rPr lang="en-CA" altLang="en-US" dirty="0">
                <a:solidFill>
                  <a:srgbClr val="00B050"/>
                </a:solidFill>
              </a:rPr>
              <a:t> </a:t>
            </a:r>
            <a:r>
              <a:rPr lang="en-CA" altLang="en-US" i="1" dirty="0" err="1">
                <a:solidFill>
                  <a:srgbClr val="00B050"/>
                </a:solidFill>
              </a:rPr>
              <a:t>w</a:t>
            </a:r>
            <a:r>
              <a:rPr lang="en-CA" altLang="en-US" i="1" baseline="-25000" dirty="0" err="1">
                <a:solidFill>
                  <a:srgbClr val="00B050"/>
                </a:solidFill>
              </a:rPr>
              <a:t>aa</a:t>
            </a:r>
            <a:r>
              <a:rPr lang="en-CA" altLang="en-US" i="1" baseline="-25000" dirty="0"/>
              <a:t>	</a:t>
            </a:r>
            <a:r>
              <a:rPr lang="en-CA" altLang="en-US" dirty="0"/>
              <a:t>Directional selection (favouring </a:t>
            </a:r>
            <a:r>
              <a:rPr lang="en-CA" altLang="en-US" i="1" dirty="0"/>
              <a:t>a</a:t>
            </a:r>
            <a:r>
              <a:rPr lang="en-CA" altLang="en-US" dirty="0"/>
              <a:t>) (</a:t>
            </a:r>
            <a:r>
              <a:rPr lang="en-CA" altLang="en-US" dirty="0">
                <a:solidFill>
                  <a:srgbClr val="FF0000"/>
                </a:solidFill>
              </a:rPr>
              <a:t>At least one of the strict inequalities must be true</a:t>
            </a:r>
            <a:r>
              <a:rPr lang="en-CA" altLang="en-US" dirty="0"/>
              <a:t>)</a:t>
            </a:r>
            <a:br>
              <a:rPr lang="en-CA" altLang="en-US" i="1" dirty="0"/>
            </a:br>
            <a:endParaRPr lang="en-CA" altLang="en-US" dirty="0"/>
          </a:p>
          <a:p>
            <a:pPr>
              <a:buFontTx/>
              <a:buChar char="•"/>
            </a:pPr>
            <a:r>
              <a:rPr lang="en-CA" altLang="en-US" i="1" dirty="0" err="1"/>
              <a:t>w</a:t>
            </a:r>
            <a:r>
              <a:rPr lang="en-CA" altLang="en-US" i="1" baseline="-25000" dirty="0" err="1"/>
              <a:t>AA</a:t>
            </a:r>
            <a:r>
              <a:rPr lang="en-CA" altLang="en-US" i="1" dirty="0"/>
              <a:t> &lt;</a:t>
            </a:r>
            <a:r>
              <a:rPr lang="en-CA" altLang="en-US" dirty="0"/>
              <a:t> </a:t>
            </a:r>
            <a:r>
              <a:rPr lang="en-CA" altLang="en-US" i="1" dirty="0" err="1"/>
              <a:t>w</a:t>
            </a:r>
            <a:r>
              <a:rPr lang="en-CA" altLang="en-US" i="1" baseline="-25000" dirty="0" err="1"/>
              <a:t>Aa</a:t>
            </a:r>
            <a:r>
              <a:rPr lang="en-CA" altLang="en-US" i="1" dirty="0"/>
              <a:t> </a:t>
            </a:r>
            <a:r>
              <a:rPr lang="en-CA" altLang="en-US" dirty="0"/>
              <a:t>&gt; </a:t>
            </a:r>
            <a:r>
              <a:rPr lang="en-CA" altLang="en-US" i="1" dirty="0" err="1"/>
              <a:t>w</a:t>
            </a:r>
            <a:r>
              <a:rPr lang="en-CA" altLang="en-US" i="1" baseline="-25000" dirty="0" err="1"/>
              <a:t>aa</a:t>
            </a:r>
            <a:r>
              <a:rPr lang="en-CA" altLang="en-US" i="1" baseline="-25000" dirty="0"/>
              <a:t>	</a:t>
            </a:r>
            <a:r>
              <a:rPr lang="en-CA" altLang="en-US" dirty="0"/>
              <a:t>Heterozygote superiority, balancing selection</a:t>
            </a:r>
            <a:br>
              <a:rPr lang="en-CA" altLang="en-US" dirty="0"/>
            </a:br>
            <a:endParaRPr lang="en-CA" altLang="en-US" dirty="0"/>
          </a:p>
          <a:p>
            <a:pPr>
              <a:buFontTx/>
              <a:buChar char="•"/>
            </a:pPr>
            <a:r>
              <a:rPr lang="en-CA" altLang="en-US" i="1" dirty="0" err="1"/>
              <a:t>w</a:t>
            </a:r>
            <a:r>
              <a:rPr lang="en-CA" altLang="en-US" i="1" baseline="-25000" dirty="0" err="1"/>
              <a:t>AA</a:t>
            </a:r>
            <a:r>
              <a:rPr lang="en-CA" altLang="en-US" i="1" dirty="0"/>
              <a:t> </a:t>
            </a:r>
            <a:r>
              <a:rPr lang="en-CA" altLang="en-US" dirty="0"/>
              <a:t>&gt; </a:t>
            </a:r>
            <a:r>
              <a:rPr lang="en-CA" altLang="en-US" i="1" dirty="0" err="1"/>
              <a:t>w</a:t>
            </a:r>
            <a:r>
              <a:rPr lang="en-CA" altLang="en-US" i="1" baseline="-25000" dirty="0" err="1"/>
              <a:t>Aa</a:t>
            </a:r>
            <a:r>
              <a:rPr lang="en-CA" altLang="en-US" i="1" dirty="0"/>
              <a:t> &lt;</a:t>
            </a:r>
            <a:r>
              <a:rPr lang="en-CA" altLang="en-US" dirty="0"/>
              <a:t> </a:t>
            </a:r>
            <a:r>
              <a:rPr lang="en-CA" altLang="en-US" i="1" dirty="0" err="1"/>
              <a:t>w</a:t>
            </a:r>
            <a:r>
              <a:rPr lang="en-CA" altLang="en-US" i="1" baseline="-25000" dirty="0" err="1"/>
              <a:t>aa</a:t>
            </a:r>
            <a:r>
              <a:rPr lang="en-CA" altLang="en-US" i="1" baseline="-25000" dirty="0"/>
              <a:t>	</a:t>
            </a:r>
            <a:r>
              <a:rPr lang="en-CA" altLang="en-US" dirty="0"/>
              <a:t>Heterozygote inferiority, disruptive selection</a:t>
            </a:r>
          </a:p>
        </p:txBody>
      </p:sp>
    </p:spTree>
    <p:extLst>
      <p:ext uri="{BB962C8B-B14F-4D97-AF65-F5344CB8AC3E}">
        <p14:creationId xmlns:p14="http://schemas.microsoft.com/office/powerpoint/2010/main" val="433338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8701</TotalTime>
  <Words>3277</Words>
  <Application>Microsoft Office PowerPoint</Application>
  <PresentationFormat>On-screen Show (4:3)</PresentationFormat>
  <Paragraphs>541</Paragraphs>
  <Slides>32</Slides>
  <Notes>15</Notes>
  <HiddenSlides>11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Times New Roman</vt:lpstr>
      <vt:lpstr>Office Theme</vt:lpstr>
      <vt:lpstr>Equation</vt:lpstr>
      <vt:lpstr>Lecture 24 Selection and Mutation</vt:lpstr>
      <vt:lpstr>Over-dominance (hybrid superiority)</vt:lpstr>
      <vt:lpstr>Equilibirum plot</vt:lpstr>
      <vt:lpstr>Selection and w ̅ </vt:lpstr>
      <vt:lpstr>Selection and E(H)</vt:lpstr>
      <vt:lpstr>Heterozygote inferiority</vt:lpstr>
      <vt:lpstr>Changes in w ̅ under selection</vt:lpstr>
      <vt:lpstr>Summary of dominance patterns</vt:lpstr>
      <vt:lpstr>Summary: Forms of selection</vt:lpstr>
      <vt:lpstr>Alternative specifications</vt:lpstr>
      <vt:lpstr>Alternative specifications</vt:lpstr>
      <vt:lpstr>Illustration</vt:lpstr>
      <vt:lpstr>One locus with 3 alleles</vt:lpstr>
      <vt:lpstr>One locus with 3 alleles</vt:lpstr>
      <vt:lpstr>One locus with 3 alleles</vt:lpstr>
      <vt:lpstr>Estimating s</vt:lpstr>
      <vt:lpstr>Dominance coefficient h</vt:lpstr>
      <vt:lpstr>Dominance coefficient h</vt:lpstr>
      <vt:lpstr>Mutation-selection balance</vt:lpstr>
      <vt:lpstr>Mutation-selection balance</vt:lpstr>
      <vt:lpstr>Mutation-selection balance</vt:lpstr>
      <vt:lpstr>Mutation-selection balance</vt:lpstr>
      <vt:lpstr>Mutation-selection balance: h=c</vt:lpstr>
      <vt:lpstr>Assignment: The effect of h</vt:lpstr>
      <vt:lpstr>Application</vt:lpstr>
      <vt:lpstr>PowerPoint Presentation</vt:lpstr>
      <vt:lpstr>Optional: quadratic equation solution</vt:lpstr>
      <vt:lpstr>Mutation load</vt:lpstr>
      <vt:lpstr>Mutation load (h close to 0.5)</vt:lpstr>
      <vt:lpstr>Mutation load (h = 1)</vt:lpstr>
      <vt:lpstr>Summary of mutation load</vt:lpstr>
      <vt:lpstr>Migration-selection balance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Mendelian Genetics</dc:title>
  <dc:creator>Devin Arbuthnott</dc:creator>
  <cp:lastModifiedBy>Xuhua Xia</cp:lastModifiedBy>
  <cp:revision>439</cp:revision>
  <cp:lastPrinted>2014-08-18T15:24:13Z</cp:lastPrinted>
  <dcterms:created xsi:type="dcterms:W3CDTF">2013-07-30T00:35:58Z</dcterms:created>
  <dcterms:modified xsi:type="dcterms:W3CDTF">2022-12-01T15:32:19Z</dcterms:modified>
  <cp:contentStatus/>
</cp:coreProperties>
</file>