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300" r:id="rId2"/>
    <p:sldId id="302" r:id="rId3"/>
    <p:sldId id="304" r:id="rId4"/>
    <p:sldId id="303" r:id="rId5"/>
    <p:sldId id="305" r:id="rId6"/>
    <p:sldId id="30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99"/>
    <a:srgbClr val="800000"/>
    <a:srgbClr val="FF3300"/>
    <a:srgbClr val="FFFF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38" autoAdjust="0"/>
  </p:normalViewPr>
  <p:slideViewPr>
    <p:cSldViewPr>
      <p:cViewPr varScale="1">
        <p:scale>
          <a:sx n="90" d="100"/>
          <a:sy n="90" d="100"/>
        </p:scale>
        <p:origin x="6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26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B39068A-0DF0-41FC-B378-EA696A0A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178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0"/>
            <a:r>
              <a:rPr lang="en-US" altLang="en-US" noProof="0" smtClean="0"/>
              <a:t>Second level</a:t>
            </a:r>
          </a:p>
          <a:p>
            <a:pPr lvl="0"/>
            <a:r>
              <a:rPr lang="en-US" altLang="en-US" noProof="0" smtClean="0"/>
              <a:t>Third level</a:t>
            </a:r>
          </a:p>
          <a:p>
            <a:pPr lvl="0"/>
            <a:r>
              <a:rPr lang="en-US" altLang="en-US" noProof="0" smtClean="0"/>
              <a:t>Fourth level</a:t>
            </a:r>
          </a:p>
          <a:p>
            <a:pPr lvl="0"/>
            <a:r>
              <a:rPr lang="en-US" alt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2AE301E-9A19-4CFB-912D-C9C69D934A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421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8D6100-7C52-4C60-90E2-FC743DC6E6F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559949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CV=T will do leave-one</a:t>
            </a:r>
            <a:r>
              <a:rPr lang="en-CA" baseline="0" dirty="0" smtClean="0"/>
              <a:t>-out cross validation. The predicted group ID is in </a:t>
            </a:r>
            <a:r>
              <a:rPr lang="en-CA" baseline="0" smtClean="0"/>
              <a:t>fit$class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AE301E-9A19-4CFB-912D-C9C69D934A1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01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9CDD6F-2236-48F9-BB33-994D367F8D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30506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CF2CD1E-7A27-4DF6-9967-48DF114889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149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0383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59626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768FF67-7274-4AE7-BF8E-54A9B13CB5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31104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DC697E1-01E5-47C7-B570-71025E95E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2849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E5E8F0-E523-48AE-9007-ECA65DD008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7852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D3617C7-6FAA-4143-86AB-98BCCA641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2170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CEA3D78-EDC0-461A-BF88-46A44D2566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9020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D7C6BEF-3A8F-4185-9E5F-200E92B24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3106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D7789A8-7E1E-4D0C-9CD6-1FF56A7A4C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79503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D224D1B-6EE1-4945-9788-A9A3914F6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7031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EAA6B0C-3C8F-41BF-A21A-D873C3CFB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9671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86A1900-0A6A-4EE8-9D8E-22BCAC43E2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587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906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0AE6F41-61A3-478C-ABEA-1A9A5C67D6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0" y="838200"/>
            <a:ext cx="9132888" cy="152400"/>
            <a:chOff x="0" y="900"/>
            <a:chExt cx="5753" cy="96"/>
          </a:xfrm>
        </p:grpSpPr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6060"/>
                </a:gs>
                <a:gs pos="50000">
                  <a:srgbClr val="00C0C0"/>
                </a:gs>
                <a:gs pos="100000">
                  <a:srgbClr val="00606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</p:grpSp>
      <p:sp>
        <p:nvSpPr>
          <p:cNvPr id="1031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2400" y="1524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03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10600" y="152400"/>
            <a:ext cx="4572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Xuhua Xia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000066"/>
                </a:solidFill>
              </a:rPr>
              <a:t>Slide </a:t>
            </a:r>
            <a:fld id="{42A4B3F6-83F8-4C49-9F21-55C7B51ADC8E}" type="slidenum">
              <a:rPr lang="en-US" altLang="en-US" sz="1400">
                <a:solidFill>
                  <a:srgbClr val="000066"/>
                </a:solidFill>
              </a:rPr>
              <a:pPr/>
              <a:t>1</a:t>
            </a:fld>
            <a:endParaRPr lang="en-US" altLang="en-US" sz="1400">
              <a:solidFill>
                <a:srgbClr val="000066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Multivariate statistics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3600" dirty="0"/>
              <a:t>PCA: principal component analysis</a:t>
            </a:r>
          </a:p>
          <a:p>
            <a:r>
              <a:rPr lang="en-US" altLang="en-US" sz="3600" dirty="0" smtClean="0"/>
              <a:t>Correspondence analysis</a:t>
            </a:r>
          </a:p>
          <a:p>
            <a:r>
              <a:rPr lang="en-US" altLang="en-US" sz="3600" dirty="0" smtClean="0"/>
              <a:t>Canonical correlation</a:t>
            </a:r>
          </a:p>
          <a:p>
            <a:r>
              <a:rPr lang="en-US" altLang="en-US" sz="3600" dirty="0" smtClean="0">
                <a:solidFill>
                  <a:srgbClr val="FF0000"/>
                </a:solidFill>
              </a:rPr>
              <a:t>Discriminant function analysis</a:t>
            </a:r>
          </a:p>
          <a:p>
            <a:pPr lvl="1"/>
            <a:r>
              <a:rPr lang="en-US" altLang="en-US" sz="3200" dirty="0" smtClean="0">
                <a:solidFill>
                  <a:srgbClr val="FF0000"/>
                </a:solidFill>
              </a:rPr>
              <a:t>LDA (linear discriminant function analysis)</a:t>
            </a:r>
          </a:p>
          <a:p>
            <a:pPr lvl="1"/>
            <a:r>
              <a:rPr lang="en-US" altLang="en-US" sz="3200" dirty="0" smtClean="0">
                <a:solidFill>
                  <a:srgbClr val="FF0000"/>
                </a:solidFill>
              </a:rPr>
              <a:t>QDA(quadratic …)</a:t>
            </a:r>
          </a:p>
          <a:p>
            <a:r>
              <a:rPr lang="en-US" altLang="en-US" sz="3600" dirty="0" smtClean="0"/>
              <a:t>Cluster analysis</a:t>
            </a:r>
          </a:p>
          <a:p>
            <a:r>
              <a:rPr lang="en-US" altLang="en-US" sz="3600" dirty="0" smtClean="0"/>
              <a:t>MANOVA</a:t>
            </a:r>
          </a:p>
        </p:txBody>
      </p:sp>
    </p:spTree>
    <p:extLst>
      <p:ext uri="{BB962C8B-B14F-4D97-AF65-F5344CB8AC3E}">
        <p14:creationId xmlns:p14="http://schemas.microsoft.com/office/powerpoint/2010/main" val="3875979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lda</a:t>
            </a:r>
            <a:r>
              <a:rPr lang="en-CA" dirty="0" smtClean="0"/>
              <a:t> in MASS package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C6E5E8F0-E523-48AE-9007-ECA65DD0081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7504" y="1196752"/>
            <a:ext cx="90364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library(MASS)</a:t>
            </a:r>
          </a:p>
          <a:p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fit&lt;-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lda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Species~.,data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iris,CV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=T)</a:t>
            </a:r>
          </a:p>
          <a:p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&lt;-table(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iris$Species,fit$class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prop.table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(ct,1) # each row sum to 1</a:t>
            </a:r>
          </a:p>
          <a:p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prop.table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(ct,2) # each column sum to 1</a:t>
            </a:r>
          </a:p>
          <a:p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diag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prop.table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(ct,1))</a:t>
            </a:r>
          </a:p>
          <a:p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sum(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diag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prop.table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</a:p>
          <a:p>
            <a:endParaRPr lang="en-CA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fit&lt;-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lda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Species~.,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=iris)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pred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&lt;-predict(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fit,iris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nd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data.frame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(LD1=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pred$x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[,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],LD2=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pred$x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[,2],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iris$Species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CA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library(ggplot2)</a:t>
            </a:r>
          </a:p>
          <a:p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ggplot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(data=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nd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)+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geom_point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(x=LD1,y=LD2,color=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endParaRPr lang="en-CA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install.packages("klaR")</a:t>
            </a:r>
            <a:endParaRPr lang="en-CA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klaR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partimat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Species~.,data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iris,method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qda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64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900113" y="0"/>
            <a:ext cx="6840537" cy="6842125"/>
            <a:chOff x="567" y="0"/>
            <a:chExt cx="4309" cy="431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567" y="0"/>
              <a:ext cx="4309" cy="4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grpSp>
          <p:nvGrpSpPr>
            <p:cNvPr id="8" name="Group 205"/>
            <p:cNvGrpSpPr>
              <a:grpSpLocks/>
            </p:cNvGrpSpPr>
            <p:nvPr/>
          </p:nvGrpSpPr>
          <p:grpSpPr bwMode="auto">
            <a:xfrm>
              <a:off x="567" y="0"/>
              <a:ext cx="4309" cy="4310"/>
              <a:chOff x="567" y="0"/>
              <a:chExt cx="4309" cy="4310"/>
            </a:xfrm>
          </p:grpSpPr>
          <p:sp>
            <p:nvSpPr>
              <p:cNvPr id="943" name="Rectangle 5"/>
              <p:cNvSpPr>
                <a:spLocks noChangeArrowheads="1"/>
              </p:cNvSpPr>
              <p:nvPr/>
            </p:nvSpPr>
            <p:spPr bwMode="auto">
              <a:xfrm>
                <a:off x="567" y="0"/>
                <a:ext cx="4309" cy="431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44" name="Rectangle 6"/>
              <p:cNvSpPr>
                <a:spLocks noChangeArrowheads="1"/>
              </p:cNvSpPr>
              <p:nvPr/>
            </p:nvSpPr>
            <p:spPr bwMode="auto">
              <a:xfrm>
                <a:off x="567" y="0"/>
                <a:ext cx="4309" cy="4310"/>
              </a:xfrm>
              <a:prstGeom prst="rect">
                <a:avLst/>
              </a:prstGeom>
              <a:no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45" name="Rectangle 7"/>
              <p:cNvSpPr>
                <a:spLocks noChangeArrowheads="1"/>
              </p:cNvSpPr>
              <p:nvPr/>
            </p:nvSpPr>
            <p:spPr bwMode="auto">
              <a:xfrm>
                <a:off x="856" y="45"/>
                <a:ext cx="3251" cy="3982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46" name="Line 8"/>
              <p:cNvSpPr>
                <a:spLocks noChangeShapeType="1"/>
              </p:cNvSpPr>
              <p:nvPr/>
            </p:nvSpPr>
            <p:spPr bwMode="auto">
              <a:xfrm>
                <a:off x="856" y="3752"/>
                <a:ext cx="3251" cy="0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47" name="Line 9"/>
              <p:cNvSpPr>
                <a:spLocks noChangeShapeType="1"/>
              </p:cNvSpPr>
              <p:nvPr/>
            </p:nvSpPr>
            <p:spPr bwMode="auto">
              <a:xfrm>
                <a:off x="856" y="3078"/>
                <a:ext cx="3251" cy="0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48" name="Line 10"/>
              <p:cNvSpPr>
                <a:spLocks noChangeShapeType="1"/>
              </p:cNvSpPr>
              <p:nvPr/>
            </p:nvSpPr>
            <p:spPr bwMode="auto">
              <a:xfrm>
                <a:off x="856" y="2405"/>
                <a:ext cx="3251" cy="0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49" name="Line 11"/>
              <p:cNvSpPr>
                <a:spLocks noChangeShapeType="1"/>
              </p:cNvSpPr>
              <p:nvPr/>
            </p:nvSpPr>
            <p:spPr bwMode="auto">
              <a:xfrm>
                <a:off x="856" y="1732"/>
                <a:ext cx="3251" cy="0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50" name="Line 12"/>
              <p:cNvSpPr>
                <a:spLocks noChangeShapeType="1"/>
              </p:cNvSpPr>
              <p:nvPr/>
            </p:nvSpPr>
            <p:spPr bwMode="auto">
              <a:xfrm>
                <a:off x="856" y="1058"/>
                <a:ext cx="3251" cy="0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51" name="Line 13"/>
              <p:cNvSpPr>
                <a:spLocks noChangeShapeType="1"/>
              </p:cNvSpPr>
              <p:nvPr/>
            </p:nvSpPr>
            <p:spPr bwMode="auto">
              <a:xfrm>
                <a:off x="856" y="385"/>
                <a:ext cx="3251" cy="0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52" name="Line 14"/>
              <p:cNvSpPr>
                <a:spLocks noChangeShapeType="1"/>
              </p:cNvSpPr>
              <p:nvPr/>
            </p:nvSpPr>
            <p:spPr bwMode="auto">
              <a:xfrm flipV="1">
                <a:off x="1266" y="45"/>
                <a:ext cx="0" cy="3982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53" name="Line 15"/>
              <p:cNvSpPr>
                <a:spLocks noChangeShapeType="1"/>
              </p:cNvSpPr>
              <p:nvPr/>
            </p:nvSpPr>
            <p:spPr bwMode="auto">
              <a:xfrm flipV="1">
                <a:off x="2042" y="45"/>
                <a:ext cx="0" cy="3982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54" name="Line 16"/>
              <p:cNvSpPr>
                <a:spLocks noChangeShapeType="1"/>
              </p:cNvSpPr>
              <p:nvPr/>
            </p:nvSpPr>
            <p:spPr bwMode="auto">
              <a:xfrm flipV="1">
                <a:off x="2818" y="45"/>
                <a:ext cx="0" cy="3982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55" name="Line 17"/>
              <p:cNvSpPr>
                <a:spLocks noChangeShapeType="1"/>
              </p:cNvSpPr>
              <p:nvPr/>
            </p:nvSpPr>
            <p:spPr bwMode="auto">
              <a:xfrm flipV="1">
                <a:off x="3594" y="45"/>
                <a:ext cx="0" cy="3982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56" name="Line 18"/>
              <p:cNvSpPr>
                <a:spLocks noChangeShapeType="1"/>
              </p:cNvSpPr>
              <p:nvPr/>
            </p:nvSpPr>
            <p:spPr bwMode="auto">
              <a:xfrm>
                <a:off x="856" y="3412"/>
                <a:ext cx="3251" cy="0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57" name="Line 19"/>
              <p:cNvSpPr>
                <a:spLocks noChangeShapeType="1"/>
              </p:cNvSpPr>
              <p:nvPr/>
            </p:nvSpPr>
            <p:spPr bwMode="auto">
              <a:xfrm>
                <a:off x="856" y="2738"/>
                <a:ext cx="3251" cy="0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58" name="Line 20"/>
              <p:cNvSpPr>
                <a:spLocks noChangeShapeType="1"/>
              </p:cNvSpPr>
              <p:nvPr/>
            </p:nvSpPr>
            <p:spPr bwMode="auto">
              <a:xfrm>
                <a:off x="856" y="2065"/>
                <a:ext cx="3251" cy="0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59" name="Line 21"/>
              <p:cNvSpPr>
                <a:spLocks noChangeShapeType="1"/>
              </p:cNvSpPr>
              <p:nvPr/>
            </p:nvSpPr>
            <p:spPr bwMode="auto">
              <a:xfrm>
                <a:off x="856" y="1392"/>
                <a:ext cx="3251" cy="0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60" name="Line 22"/>
              <p:cNvSpPr>
                <a:spLocks noChangeShapeType="1"/>
              </p:cNvSpPr>
              <p:nvPr/>
            </p:nvSpPr>
            <p:spPr bwMode="auto">
              <a:xfrm>
                <a:off x="856" y="718"/>
                <a:ext cx="3251" cy="0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61" name="Line 23"/>
              <p:cNvSpPr>
                <a:spLocks noChangeShapeType="1"/>
              </p:cNvSpPr>
              <p:nvPr/>
            </p:nvSpPr>
            <p:spPr bwMode="auto">
              <a:xfrm>
                <a:off x="856" y="51"/>
                <a:ext cx="3251" cy="0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62" name="Line 24"/>
              <p:cNvSpPr>
                <a:spLocks noChangeShapeType="1"/>
              </p:cNvSpPr>
              <p:nvPr/>
            </p:nvSpPr>
            <p:spPr bwMode="auto">
              <a:xfrm flipV="1">
                <a:off x="875" y="45"/>
                <a:ext cx="0" cy="3982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63" name="Line 25"/>
              <p:cNvSpPr>
                <a:spLocks noChangeShapeType="1"/>
              </p:cNvSpPr>
              <p:nvPr/>
            </p:nvSpPr>
            <p:spPr bwMode="auto">
              <a:xfrm flipV="1">
                <a:off x="1651" y="45"/>
                <a:ext cx="0" cy="3982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64" name="Line 26"/>
              <p:cNvSpPr>
                <a:spLocks noChangeShapeType="1"/>
              </p:cNvSpPr>
              <p:nvPr/>
            </p:nvSpPr>
            <p:spPr bwMode="auto">
              <a:xfrm flipV="1">
                <a:off x="2427" y="45"/>
                <a:ext cx="0" cy="3982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65" name="Line 27"/>
              <p:cNvSpPr>
                <a:spLocks noChangeShapeType="1"/>
              </p:cNvSpPr>
              <p:nvPr/>
            </p:nvSpPr>
            <p:spPr bwMode="auto">
              <a:xfrm flipV="1">
                <a:off x="3209" y="45"/>
                <a:ext cx="0" cy="3982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66" name="Line 28"/>
              <p:cNvSpPr>
                <a:spLocks noChangeShapeType="1"/>
              </p:cNvSpPr>
              <p:nvPr/>
            </p:nvSpPr>
            <p:spPr bwMode="auto">
              <a:xfrm flipV="1">
                <a:off x="3985" y="45"/>
                <a:ext cx="0" cy="3982"/>
              </a:xfrm>
              <a:prstGeom prst="lin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67" name="Rectangle 29"/>
              <p:cNvSpPr>
                <a:spLocks noChangeArrowheads="1"/>
              </p:cNvSpPr>
              <p:nvPr/>
            </p:nvSpPr>
            <p:spPr bwMode="auto">
              <a:xfrm>
                <a:off x="3677" y="1853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68" name="Rectangle 30"/>
              <p:cNvSpPr>
                <a:spLocks noChangeArrowheads="1"/>
              </p:cNvSpPr>
              <p:nvPr/>
            </p:nvSpPr>
            <p:spPr bwMode="auto">
              <a:xfrm>
                <a:off x="3677" y="1879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69" name="Rectangle 31"/>
              <p:cNvSpPr>
                <a:spLocks noChangeArrowheads="1"/>
              </p:cNvSpPr>
              <p:nvPr/>
            </p:nvSpPr>
            <p:spPr bwMode="auto">
              <a:xfrm>
                <a:off x="3671" y="1860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70" name="Rectangle 32"/>
              <p:cNvSpPr>
                <a:spLocks noChangeArrowheads="1"/>
              </p:cNvSpPr>
              <p:nvPr/>
            </p:nvSpPr>
            <p:spPr bwMode="auto">
              <a:xfrm>
                <a:off x="3671" y="1873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71" name="Rectangle 33"/>
              <p:cNvSpPr>
                <a:spLocks noChangeArrowheads="1"/>
              </p:cNvSpPr>
              <p:nvPr/>
            </p:nvSpPr>
            <p:spPr bwMode="auto">
              <a:xfrm>
                <a:off x="3671" y="1866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72" name="Rectangle 34"/>
              <p:cNvSpPr>
                <a:spLocks noChangeArrowheads="1"/>
              </p:cNvSpPr>
              <p:nvPr/>
            </p:nvSpPr>
            <p:spPr bwMode="auto">
              <a:xfrm>
                <a:off x="3671" y="1866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73" name="Oval 35"/>
              <p:cNvSpPr>
                <a:spLocks noChangeArrowheads="1"/>
              </p:cNvSpPr>
              <p:nvPr/>
            </p:nvSpPr>
            <p:spPr bwMode="auto">
              <a:xfrm>
                <a:off x="3671" y="1853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74" name="Rectangle 36"/>
              <p:cNvSpPr>
                <a:spLocks noChangeArrowheads="1"/>
              </p:cNvSpPr>
              <p:nvPr/>
            </p:nvSpPr>
            <p:spPr bwMode="auto">
              <a:xfrm>
                <a:off x="3530" y="2584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75" name="Rectangle 37"/>
              <p:cNvSpPr>
                <a:spLocks noChangeArrowheads="1"/>
              </p:cNvSpPr>
              <p:nvPr/>
            </p:nvSpPr>
            <p:spPr bwMode="auto">
              <a:xfrm>
                <a:off x="3530" y="2610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76" name="Rectangle 38"/>
              <p:cNvSpPr>
                <a:spLocks noChangeArrowheads="1"/>
              </p:cNvSpPr>
              <p:nvPr/>
            </p:nvSpPr>
            <p:spPr bwMode="auto">
              <a:xfrm>
                <a:off x="3523" y="259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77" name="Rectangle 39"/>
              <p:cNvSpPr>
                <a:spLocks noChangeArrowheads="1"/>
              </p:cNvSpPr>
              <p:nvPr/>
            </p:nvSpPr>
            <p:spPr bwMode="auto">
              <a:xfrm>
                <a:off x="3523" y="260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78" name="Rectangle 40"/>
              <p:cNvSpPr>
                <a:spLocks noChangeArrowheads="1"/>
              </p:cNvSpPr>
              <p:nvPr/>
            </p:nvSpPr>
            <p:spPr bwMode="auto">
              <a:xfrm>
                <a:off x="3523" y="259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79" name="Rectangle 41"/>
              <p:cNvSpPr>
                <a:spLocks noChangeArrowheads="1"/>
              </p:cNvSpPr>
              <p:nvPr/>
            </p:nvSpPr>
            <p:spPr bwMode="auto">
              <a:xfrm>
                <a:off x="3523" y="259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80" name="Oval 42"/>
              <p:cNvSpPr>
                <a:spLocks noChangeArrowheads="1"/>
              </p:cNvSpPr>
              <p:nvPr/>
            </p:nvSpPr>
            <p:spPr bwMode="auto">
              <a:xfrm>
                <a:off x="3523" y="2584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81" name="Rectangle 43"/>
              <p:cNvSpPr>
                <a:spLocks noChangeArrowheads="1"/>
              </p:cNvSpPr>
              <p:nvPr/>
            </p:nvSpPr>
            <p:spPr bwMode="auto">
              <a:xfrm>
                <a:off x="3587" y="2232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82" name="Rectangle 44"/>
              <p:cNvSpPr>
                <a:spLocks noChangeArrowheads="1"/>
              </p:cNvSpPr>
              <p:nvPr/>
            </p:nvSpPr>
            <p:spPr bwMode="auto">
              <a:xfrm>
                <a:off x="3587" y="2257"/>
                <a:ext cx="20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83" name="Rectangle 45"/>
              <p:cNvSpPr>
                <a:spLocks noChangeArrowheads="1"/>
              </p:cNvSpPr>
              <p:nvPr/>
            </p:nvSpPr>
            <p:spPr bwMode="auto">
              <a:xfrm>
                <a:off x="3581" y="2238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84" name="Rectangle 46"/>
              <p:cNvSpPr>
                <a:spLocks noChangeArrowheads="1"/>
              </p:cNvSpPr>
              <p:nvPr/>
            </p:nvSpPr>
            <p:spPr bwMode="auto">
              <a:xfrm>
                <a:off x="3581" y="225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85" name="Rectangle 47"/>
              <p:cNvSpPr>
                <a:spLocks noChangeArrowheads="1"/>
              </p:cNvSpPr>
              <p:nvPr/>
            </p:nvSpPr>
            <p:spPr bwMode="auto">
              <a:xfrm>
                <a:off x="3581" y="2245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86" name="Rectangle 48"/>
              <p:cNvSpPr>
                <a:spLocks noChangeArrowheads="1"/>
              </p:cNvSpPr>
              <p:nvPr/>
            </p:nvSpPr>
            <p:spPr bwMode="auto">
              <a:xfrm>
                <a:off x="3581" y="2245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87" name="Oval 49"/>
              <p:cNvSpPr>
                <a:spLocks noChangeArrowheads="1"/>
              </p:cNvSpPr>
              <p:nvPr/>
            </p:nvSpPr>
            <p:spPr bwMode="auto">
              <a:xfrm>
                <a:off x="3581" y="2232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88" name="Rectangle 50"/>
              <p:cNvSpPr>
                <a:spLocks noChangeArrowheads="1"/>
              </p:cNvSpPr>
              <p:nvPr/>
            </p:nvSpPr>
            <p:spPr bwMode="auto">
              <a:xfrm>
                <a:off x="3485" y="2507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89" name="Rectangle 51"/>
              <p:cNvSpPr>
                <a:spLocks noChangeArrowheads="1"/>
              </p:cNvSpPr>
              <p:nvPr/>
            </p:nvSpPr>
            <p:spPr bwMode="auto">
              <a:xfrm>
                <a:off x="3485" y="2533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90" name="Rectangle 52"/>
              <p:cNvSpPr>
                <a:spLocks noChangeArrowheads="1"/>
              </p:cNvSpPr>
              <p:nvPr/>
            </p:nvSpPr>
            <p:spPr bwMode="auto">
              <a:xfrm>
                <a:off x="3478" y="251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91" name="Rectangle 53"/>
              <p:cNvSpPr>
                <a:spLocks noChangeArrowheads="1"/>
              </p:cNvSpPr>
              <p:nvPr/>
            </p:nvSpPr>
            <p:spPr bwMode="auto">
              <a:xfrm>
                <a:off x="3478" y="2527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92" name="Rectangle 54"/>
              <p:cNvSpPr>
                <a:spLocks noChangeArrowheads="1"/>
              </p:cNvSpPr>
              <p:nvPr/>
            </p:nvSpPr>
            <p:spPr bwMode="auto">
              <a:xfrm>
                <a:off x="3478" y="252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93" name="Rectangle 55"/>
              <p:cNvSpPr>
                <a:spLocks noChangeArrowheads="1"/>
              </p:cNvSpPr>
              <p:nvPr/>
            </p:nvSpPr>
            <p:spPr bwMode="auto">
              <a:xfrm>
                <a:off x="3478" y="252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94" name="Oval 56"/>
              <p:cNvSpPr>
                <a:spLocks noChangeArrowheads="1"/>
              </p:cNvSpPr>
              <p:nvPr/>
            </p:nvSpPr>
            <p:spPr bwMode="auto">
              <a:xfrm>
                <a:off x="3478" y="2507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95" name="Rectangle 57"/>
              <p:cNvSpPr>
                <a:spLocks noChangeArrowheads="1"/>
              </p:cNvSpPr>
              <p:nvPr/>
            </p:nvSpPr>
            <p:spPr bwMode="auto">
              <a:xfrm>
                <a:off x="3690" y="1706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96" name="Rectangle 58"/>
              <p:cNvSpPr>
                <a:spLocks noChangeArrowheads="1"/>
              </p:cNvSpPr>
              <p:nvPr/>
            </p:nvSpPr>
            <p:spPr bwMode="auto">
              <a:xfrm>
                <a:off x="3690" y="1732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97" name="Rectangle 59"/>
              <p:cNvSpPr>
                <a:spLocks noChangeArrowheads="1"/>
              </p:cNvSpPr>
              <p:nvPr/>
            </p:nvSpPr>
            <p:spPr bwMode="auto">
              <a:xfrm>
                <a:off x="3684" y="1712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98" name="Rectangle 60"/>
              <p:cNvSpPr>
                <a:spLocks noChangeArrowheads="1"/>
              </p:cNvSpPr>
              <p:nvPr/>
            </p:nvSpPr>
            <p:spPr bwMode="auto">
              <a:xfrm>
                <a:off x="3684" y="1725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99" name="Rectangle 61"/>
              <p:cNvSpPr>
                <a:spLocks noChangeArrowheads="1"/>
              </p:cNvSpPr>
              <p:nvPr/>
            </p:nvSpPr>
            <p:spPr bwMode="auto">
              <a:xfrm>
                <a:off x="3684" y="1719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00" name="Rectangle 62"/>
              <p:cNvSpPr>
                <a:spLocks noChangeArrowheads="1"/>
              </p:cNvSpPr>
              <p:nvPr/>
            </p:nvSpPr>
            <p:spPr bwMode="auto">
              <a:xfrm>
                <a:off x="3684" y="1719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01" name="Oval 63"/>
              <p:cNvSpPr>
                <a:spLocks noChangeArrowheads="1"/>
              </p:cNvSpPr>
              <p:nvPr/>
            </p:nvSpPr>
            <p:spPr bwMode="auto">
              <a:xfrm>
                <a:off x="3684" y="1706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02" name="Rectangle 64"/>
              <p:cNvSpPr>
                <a:spLocks noChangeArrowheads="1"/>
              </p:cNvSpPr>
              <p:nvPr/>
            </p:nvSpPr>
            <p:spPr bwMode="auto">
              <a:xfrm>
                <a:off x="3619" y="1071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03" name="Rectangle 65"/>
              <p:cNvSpPr>
                <a:spLocks noChangeArrowheads="1"/>
              </p:cNvSpPr>
              <p:nvPr/>
            </p:nvSpPr>
            <p:spPr bwMode="auto">
              <a:xfrm>
                <a:off x="3619" y="1097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04" name="Rectangle 66"/>
              <p:cNvSpPr>
                <a:spLocks noChangeArrowheads="1"/>
              </p:cNvSpPr>
              <p:nvPr/>
            </p:nvSpPr>
            <p:spPr bwMode="auto">
              <a:xfrm>
                <a:off x="3613" y="107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05" name="Rectangle 67"/>
              <p:cNvSpPr>
                <a:spLocks noChangeArrowheads="1"/>
              </p:cNvSpPr>
              <p:nvPr/>
            </p:nvSpPr>
            <p:spPr bwMode="auto">
              <a:xfrm>
                <a:off x="3613" y="109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06" name="Rectangle 68"/>
              <p:cNvSpPr>
                <a:spLocks noChangeArrowheads="1"/>
              </p:cNvSpPr>
              <p:nvPr/>
            </p:nvSpPr>
            <p:spPr bwMode="auto">
              <a:xfrm>
                <a:off x="3613" y="108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07" name="Rectangle 69"/>
              <p:cNvSpPr>
                <a:spLocks noChangeArrowheads="1"/>
              </p:cNvSpPr>
              <p:nvPr/>
            </p:nvSpPr>
            <p:spPr bwMode="auto">
              <a:xfrm>
                <a:off x="3613" y="108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08" name="Oval 70"/>
              <p:cNvSpPr>
                <a:spLocks noChangeArrowheads="1"/>
              </p:cNvSpPr>
              <p:nvPr/>
            </p:nvSpPr>
            <p:spPr bwMode="auto">
              <a:xfrm>
                <a:off x="3613" y="1071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09" name="Rectangle 71"/>
              <p:cNvSpPr>
                <a:spLocks noChangeArrowheads="1"/>
              </p:cNvSpPr>
              <p:nvPr/>
            </p:nvSpPr>
            <p:spPr bwMode="auto">
              <a:xfrm>
                <a:off x="3542" y="1815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10" name="Rectangle 72"/>
              <p:cNvSpPr>
                <a:spLocks noChangeArrowheads="1"/>
              </p:cNvSpPr>
              <p:nvPr/>
            </p:nvSpPr>
            <p:spPr bwMode="auto">
              <a:xfrm>
                <a:off x="3542" y="1841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11" name="Rectangle 73"/>
              <p:cNvSpPr>
                <a:spLocks noChangeArrowheads="1"/>
              </p:cNvSpPr>
              <p:nvPr/>
            </p:nvSpPr>
            <p:spPr bwMode="auto">
              <a:xfrm>
                <a:off x="3536" y="1821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12" name="Rectangle 74"/>
              <p:cNvSpPr>
                <a:spLocks noChangeArrowheads="1"/>
              </p:cNvSpPr>
              <p:nvPr/>
            </p:nvSpPr>
            <p:spPr bwMode="auto">
              <a:xfrm>
                <a:off x="3536" y="1834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13" name="Rectangle 75"/>
              <p:cNvSpPr>
                <a:spLocks noChangeArrowheads="1"/>
              </p:cNvSpPr>
              <p:nvPr/>
            </p:nvSpPr>
            <p:spPr bwMode="auto">
              <a:xfrm>
                <a:off x="3536" y="1828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14" name="Rectangle 76"/>
              <p:cNvSpPr>
                <a:spLocks noChangeArrowheads="1"/>
              </p:cNvSpPr>
              <p:nvPr/>
            </p:nvSpPr>
            <p:spPr bwMode="auto">
              <a:xfrm>
                <a:off x="3536" y="1828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15" name="Oval 77"/>
              <p:cNvSpPr>
                <a:spLocks noChangeArrowheads="1"/>
              </p:cNvSpPr>
              <p:nvPr/>
            </p:nvSpPr>
            <p:spPr bwMode="auto">
              <a:xfrm>
                <a:off x="3536" y="1815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16" name="Rectangle 78"/>
              <p:cNvSpPr>
                <a:spLocks noChangeArrowheads="1"/>
              </p:cNvSpPr>
              <p:nvPr/>
            </p:nvSpPr>
            <p:spPr bwMode="auto">
              <a:xfrm>
                <a:off x="3607" y="2059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17" name="Rectangle 79"/>
              <p:cNvSpPr>
                <a:spLocks noChangeArrowheads="1"/>
              </p:cNvSpPr>
              <p:nvPr/>
            </p:nvSpPr>
            <p:spPr bwMode="auto">
              <a:xfrm>
                <a:off x="3607" y="2084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18" name="Rectangle 80"/>
              <p:cNvSpPr>
                <a:spLocks noChangeArrowheads="1"/>
              </p:cNvSpPr>
              <p:nvPr/>
            </p:nvSpPr>
            <p:spPr bwMode="auto">
              <a:xfrm>
                <a:off x="3600" y="2065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19" name="Rectangle 81"/>
              <p:cNvSpPr>
                <a:spLocks noChangeArrowheads="1"/>
              </p:cNvSpPr>
              <p:nvPr/>
            </p:nvSpPr>
            <p:spPr bwMode="auto">
              <a:xfrm>
                <a:off x="3600" y="2078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20" name="Rectangle 82"/>
              <p:cNvSpPr>
                <a:spLocks noChangeArrowheads="1"/>
              </p:cNvSpPr>
              <p:nvPr/>
            </p:nvSpPr>
            <p:spPr bwMode="auto">
              <a:xfrm>
                <a:off x="3600" y="2071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21" name="Rectangle 83"/>
              <p:cNvSpPr>
                <a:spLocks noChangeArrowheads="1"/>
              </p:cNvSpPr>
              <p:nvPr/>
            </p:nvSpPr>
            <p:spPr bwMode="auto">
              <a:xfrm>
                <a:off x="3600" y="2071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22" name="Oval 84"/>
              <p:cNvSpPr>
                <a:spLocks noChangeArrowheads="1"/>
              </p:cNvSpPr>
              <p:nvPr/>
            </p:nvSpPr>
            <p:spPr bwMode="auto">
              <a:xfrm>
                <a:off x="3600" y="2059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23" name="Rectangle 85"/>
              <p:cNvSpPr>
                <a:spLocks noChangeArrowheads="1"/>
              </p:cNvSpPr>
              <p:nvPr/>
            </p:nvSpPr>
            <p:spPr bwMode="auto">
              <a:xfrm>
                <a:off x="3440" y="2738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24" name="Rectangle 86"/>
              <p:cNvSpPr>
                <a:spLocks noChangeArrowheads="1"/>
              </p:cNvSpPr>
              <p:nvPr/>
            </p:nvSpPr>
            <p:spPr bwMode="auto">
              <a:xfrm>
                <a:off x="3440" y="2764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25" name="Rectangle 87"/>
              <p:cNvSpPr>
                <a:spLocks noChangeArrowheads="1"/>
              </p:cNvSpPr>
              <p:nvPr/>
            </p:nvSpPr>
            <p:spPr bwMode="auto">
              <a:xfrm>
                <a:off x="3433" y="2745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26" name="Rectangle 88"/>
              <p:cNvSpPr>
                <a:spLocks noChangeArrowheads="1"/>
              </p:cNvSpPr>
              <p:nvPr/>
            </p:nvSpPr>
            <p:spPr bwMode="auto">
              <a:xfrm>
                <a:off x="3433" y="2758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27" name="Rectangle 89"/>
              <p:cNvSpPr>
                <a:spLocks noChangeArrowheads="1"/>
              </p:cNvSpPr>
              <p:nvPr/>
            </p:nvSpPr>
            <p:spPr bwMode="auto">
              <a:xfrm>
                <a:off x="3433" y="2751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28" name="Rectangle 90"/>
              <p:cNvSpPr>
                <a:spLocks noChangeArrowheads="1"/>
              </p:cNvSpPr>
              <p:nvPr/>
            </p:nvSpPr>
            <p:spPr bwMode="auto">
              <a:xfrm>
                <a:off x="3433" y="2751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29" name="Oval 91"/>
              <p:cNvSpPr>
                <a:spLocks noChangeArrowheads="1"/>
              </p:cNvSpPr>
              <p:nvPr/>
            </p:nvSpPr>
            <p:spPr bwMode="auto">
              <a:xfrm>
                <a:off x="3433" y="2738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30" name="Rectangle 92"/>
              <p:cNvSpPr>
                <a:spLocks noChangeArrowheads="1"/>
              </p:cNvSpPr>
              <p:nvPr/>
            </p:nvSpPr>
            <p:spPr bwMode="auto">
              <a:xfrm>
                <a:off x="3562" y="2693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31" name="Rectangle 93"/>
              <p:cNvSpPr>
                <a:spLocks noChangeArrowheads="1"/>
              </p:cNvSpPr>
              <p:nvPr/>
            </p:nvSpPr>
            <p:spPr bwMode="auto">
              <a:xfrm>
                <a:off x="3562" y="2719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32" name="Rectangle 94"/>
              <p:cNvSpPr>
                <a:spLocks noChangeArrowheads="1"/>
              </p:cNvSpPr>
              <p:nvPr/>
            </p:nvSpPr>
            <p:spPr bwMode="auto">
              <a:xfrm>
                <a:off x="3555" y="2700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33" name="Rectangle 95"/>
              <p:cNvSpPr>
                <a:spLocks noChangeArrowheads="1"/>
              </p:cNvSpPr>
              <p:nvPr/>
            </p:nvSpPr>
            <p:spPr bwMode="auto">
              <a:xfrm>
                <a:off x="3555" y="2713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34" name="Rectangle 96"/>
              <p:cNvSpPr>
                <a:spLocks noChangeArrowheads="1"/>
              </p:cNvSpPr>
              <p:nvPr/>
            </p:nvSpPr>
            <p:spPr bwMode="auto">
              <a:xfrm>
                <a:off x="3555" y="2706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35" name="Rectangle 97"/>
              <p:cNvSpPr>
                <a:spLocks noChangeArrowheads="1"/>
              </p:cNvSpPr>
              <p:nvPr/>
            </p:nvSpPr>
            <p:spPr bwMode="auto">
              <a:xfrm>
                <a:off x="3555" y="2706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36" name="Oval 98"/>
              <p:cNvSpPr>
                <a:spLocks noChangeArrowheads="1"/>
              </p:cNvSpPr>
              <p:nvPr/>
            </p:nvSpPr>
            <p:spPr bwMode="auto">
              <a:xfrm>
                <a:off x="3555" y="2693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37" name="Rectangle 99"/>
              <p:cNvSpPr>
                <a:spLocks noChangeArrowheads="1"/>
              </p:cNvSpPr>
              <p:nvPr/>
            </p:nvSpPr>
            <p:spPr bwMode="auto">
              <a:xfrm>
                <a:off x="3728" y="1616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38" name="Rectangle 100"/>
              <p:cNvSpPr>
                <a:spLocks noChangeArrowheads="1"/>
              </p:cNvSpPr>
              <p:nvPr/>
            </p:nvSpPr>
            <p:spPr bwMode="auto">
              <a:xfrm>
                <a:off x="3728" y="1642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39" name="Rectangle 101"/>
              <p:cNvSpPr>
                <a:spLocks noChangeArrowheads="1"/>
              </p:cNvSpPr>
              <p:nvPr/>
            </p:nvSpPr>
            <p:spPr bwMode="auto">
              <a:xfrm>
                <a:off x="3722" y="1622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40" name="Rectangle 102"/>
              <p:cNvSpPr>
                <a:spLocks noChangeArrowheads="1"/>
              </p:cNvSpPr>
              <p:nvPr/>
            </p:nvSpPr>
            <p:spPr bwMode="auto">
              <a:xfrm>
                <a:off x="3722" y="1635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41" name="Rectangle 103"/>
              <p:cNvSpPr>
                <a:spLocks noChangeArrowheads="1"/>
              </p:cNvSpPr>
              <p:nvPr/>
            </p:nvSpPr>
            <p:spPr bwMode="auto">
              <a:xfrm>
                <a:off x="3722" y="1629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42" name="Rectangle 104"/>
              <p:cNvSpPr>
                <a:spLocks noChangeArrowheads="1"/>
              </p:cNvSpPr>
              <p:nvPr/>
            </p:nvSpPr>
            <p:spPr bwMode="auto">
              <a:xfrm>
                <a:off x="3722" y="1629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43" name="Oval 105"/>
              <p:cNvSpPr>
                <a:spLocks noChangeArrowheads="1"/>
              </p:cNvSpPr>
              <p:nvPr/>
            </p:nvSpPr>
            <p:spPr bwMode="auto">
              <a:xfrm>
                <a:off x="3722" y="1616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44" name="Rectangle 106"/>
              <p:cNvSpPr>
                <a:spLocks noChangeArrowheads="1"/>
              </p:cNvSpPr>
              <p:nvPr/>
            </p:nvSpPr>
            <p:spPr bwMode="auto">
              <a:xfrm>
                <a:off x="3542" y="2129"/>
                <a:ext cx="20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45" name="Rectangle 107"/>
              <p:cNvSpPr>
                <a:spLocks noChangeArrowheads="1"/>
              </p:cNvSpPr>
              <p:nvPr/>
            </p:nvSpPr>
            <p:spPr bwMode="auto">
              <a:xfrm>
                <a:off x="3542" y="2155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46" name="Rectangle 108"/>
              <p:cNvSpPr>
                <a:spLocks noChangeArrowheads="1"/>
              </p:cNvSpPr>
              <p:nvPr/>
            </p:nvSpPr>
            <p:spPr bwMode="auto">
              <a:xfrm>
                <a:off x="3536" y="2136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47" name="Rectangle 109"/>
              <p:cNvSpPr>
                <a:spLocks noChangeArrowheads="1"/>
              </p:cNvSpPr>
              <p:nvPr/>
            </p:nvSpPr>
            <p:spPr bwMode="auto">
              <a:xfrm>
                <a:off x="3536" y="2148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48" name="Rectangle 110"/>
              <p:cNvSpPr>
                <a:spLocks noChangeArrowheads="1"/>
              </p:cNvSpPr>
              <p:nvPr/>
            </p:nvSpPr>
            <p:spPr bwMode="auto">
              <a:xfrm>
                <a:off x="3536" y="2142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49" name="Rectangle 111"/>
              <p:cNvSpPr>
                <a:spLocks noChangeArrowheads="1"/>
              </p:cNvSpPr>
              <p:nvPr/>
            </p:nvSpPr>
            <p:spPr bwMode="auto">
              <a:xfrm>
                <a:off x="3536" y="2142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50" name="Oval 112"/>
              <p:cNvSpPr>
                <a:spLocks noChangeArrowheads="1"/>
              </p:cNvSpPr>
              <p:nvPr/>
            </p:nvSpPr>
            <p:spPr bwMode="auto">
              <a:xfrm>
                <a:off x="3536" y="2129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51" name="Rectangle 113"/>
              <p:cNvSpPr>
                <a:spLocks noChangeArrowheads="1"/>
              </p:cNvSpPr>
              <p:nvPr/>
            </p:nvSpPr>
            <p:spPr bwMode="auto">
              <a:xfrm>
                <a:off x="3562" y="2777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52" name="Rectangle 114"/>
              <p:cNvSpPr>
                <a:spLocks noChangeArrowheads="1"/>
              </p:cNvSpPr>
              <p:nvPr/>
            </p:nvSpPr>
            <p:spPr bwMode="auto">
              <a:xfrm>
                <a:off x="3562" y="2802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53" name="Rectangle 115"/>
              <p:cNvSpPr>
                <a:spLocks noChangeArrowheads="1"/>
              </p:cNvSpPr>
              <p:nvPr/>
            </p:nvSpPr>
            <p:spPr bwMode="auto">
              <a:xfrm>
                <a:off x="3555" y="2783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54" name="Rectangle 116"/>
              <p:cNvSpPr>
                <a:spLocks noChangeArrowheads="1"/>
              </p:cNvSpPr>
              <p:nvPr/>
            </p:nvSpPr>
            <p:spPr bwMode="auto">
              <a:xfrm>
                <a:off x="3555" y="2796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55" name="Rectangle 117"/>
              <p:cNvSpPr>
                <a:spLocks noChangeArrowheads="1"/>
              </p:cNvSpPr>
              <p:nvPr/>
            </p:nvSpPr>
            <p:spPr bwMode="auto">
              <a:xfrm>
                <a:off x="3555" y="2790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56" name="Rectangle 118"/>
              <p:cNvSpPr>
                <a:spLocks noChangeArrowheads="1"/>
              </p:cNvSpPr>
              <p:nvPr/>
            </p:nvSpPr>
            <p:spPr bwMode="auto">
              <a:xfrm>
                <a:off x="3555" y="2790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57" name="Oval 119"/>
              <p:cNvSpPr>
                <a:spLocks noChangeArrowheads="1"/>
              </p:cNvSpPr>
              <p:nvPr/>
            </p:nvSpPr>
            <p:spPr bwMode="auto">
              <a:xfrm>
                <a:off x="3555" y="2777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58" name="Rectangle 120"/>
              <p:cNvSpPr>
                <a:spLocks noChangeArrowheads="1"/>
              </p:cNvSpPr>
              <p:nvPr/>
            </p:nvSpPr>
            <p:spPr bwMode="auto">
              <a:xfrm>
                <a:off x="3600" y="2597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59" name="Rectangle 121"/>
              <p:cNvSpPr>
                <a:spLocks noChangeArrowheads="1"/>
              </p:cNvSpPr>
              <p:nvPr/>
            </p:nvSpPr>
            <p:spPr bwMode="auto">
              <a:xfrm>
                <a:off x="3600" y="2623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60" name="Rectangle 122"/>
              <p:cNvSpPr>
                <a:spLocks noChangeArrowheads="1"/>
              </p:cNvSpPr>
              <p:nvPr/>
            </p:nvSpPr>
            <p:spPr bwMode="auto">
              <a:xfrm>
                <a:off x="3594" y="260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61" name="Rectangle 123"/>
              <p:cNvSpPr>
                <a:spLocks noChangeArrowheads="1"/>
              </p:cNvSpPr>
              <p:nvPr/>
            </p:nvSpPr>
            <p:spPr bwMode="auto">
              <a:xfrm>
                <a:off x="3594" y="2617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62" name="Rectangle 124"/>
              <p:cNvSpPr>
                <a:spLocks noChangeArrowheads="1"/>
              </p:cNvSpPr>
              <p:nvPr/>
            </p:nvSpPr>
            <p:spPr bwMode="auto">
              <a:xfrm>
                <a:off x="3594" y="261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63" name="Rectangle 125"/>
              <p:cNvSpPr>
                <a:spLocks noChangeArrowheads="1"/>
              </p:cNvSpPr>
              <p:nvPr/>
            </p:nvSpPr>
            <p:spPr bwMode="auto">
              <a:xfrm>
                <a:off x="3594" y="261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64" name="Oval 126"/>
              <p:cNvSpPr>
                <a:spLocks noChangeArrowheads="1"/>
              </p:cNvSpPr>
              <p:nvPr/>
            </p:nvSpPr>
            <p:spPr bwMode="auto">
              <a:xfrm>
                <a:off x="3594" y="2597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65" name="Rectangle 127"/>
              <p:cNvSpPr>
                <a:spLocks noChangeArrowheads="1"/>
              </p:cNvSpPr>
              <p:nvPr/>
            </p:nvSpPr>
            <p:spPr bwMode="auto">
              <a:xfrm>
                <a:off x="3953" y="988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66" name="Rectangle 128"/>
              <p:cNvSpPr>
                <a:spLocks noChangeArrowheads="1"/>
              </p:cNvSpPr>
              <p:nvPr/>
            </p:nvSpPr>
            <p:spPr bwMode="auto">
              <a:xfrm>
                <a:off x="3953" y="1013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67" name="Rectangle 129"/>
              <p:cNvSpPr>
                <a:spLocks noChangeArrowheads="1"/>
              </p:cNvSpPr>
              <p:nvPr/>
            </p:nvSpPr>
            <p:spPr bwMode="auto">
              <a:xfrm>
                <a:off x="3946" y="99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68" name="Rectangle 130"/>
              <p:cNvSpPr>
                <a:spLocks noChangeArrowheads="1"/>
              </p:cNvSpPr>
              <p:nvPr/>
            </p:nvSpPr>
            <p:spPr bwMode="auto">
              <a:xfrm>
                <a:off x="3946" y="1007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69" name="Rectangle 131"/>
              <p:cNvSpPr>
                <a:spLocks noChangeArrowheads="1"/>
              </p:cNvSpPr>
              <p:nvPr/>
            </p:nvSpPr>
            <p:spPr bwMode="auto">
              <a:xfrm>
                <a:off x="3946" y="100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70" name="Rectangle 132"/>
              <p:cNvSpPr>
                <a:spLocks noChangeArrowheads="1"/>
              </p:cNvSpPr>
              <p:nvPr/>
            </p:nvSpPr>
            <p:spPr bwMode="auto">
              <a:xfrm>
                <a:off x="3946" y="100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71" name="Oval 133"/>
              <p:cNvSpPr>
                <a:spLocks noChangeArrowheads="1"/>
              </p:cNvSpPr>
              <p:nvPr/>
            </p:nvSpPr>
            <p:spPr bwMode="auto">
              <a:xfrm>
                <a:off x="3946" y="988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72" name="Rectangle 134"/>
              <p:cNvSpPr>
                <a:spLocks noChangeArrowheads="1"/>
              </p:cNvSpPr>
              <p:nvPr/>
            </p:nvSpPr>
            <p:spPr bwMode="auto">
              <a:xfrm>
                <a:off x="3844" y="212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73" name="Rectangle 135"/>
              <p:cNvSpPr>
                <a:spLocks noChangeArrowheads="1"/>
              </p:cNvSpPr>
              <p:nvPr/>
            </p:nvSpPr>
            <p:spPr bwMode="auto">
              <a:xfrm>
                <a:off x="3844" y="237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74" name="Rectangle 136"/>
              <p:cNvSpPr>
                <a:spLocks noChangeArrowheads="1"/>
              </p:cNvSpPr>
              <p:nvPr/>
            </p:nvSpPr>
            <p:spPr bwMode="auto">
              <a:xfrm>
                <a:off x="3837" y="218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75" name="Rectangle 137"/>
              <p:cNvSpPr>
                <a:spLocks noChangeArrowheads="1"/>
              </p:cNvSpPr>
              <p:nvPr/>
            </p:nvSpPr>
            <p:spPr bwMode="auto">
              <a:xfrm>
                <a:off x="3837" y="23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76" name="Rectangle 138"/>
              <p:cNvSpPr>
                <a:spLocks noChangeArrowheads="1"/>
              </p:cNvSpPr>
              <p:nvPr/>
            </p:nvSpPr>
            <p:spPr bwMode="auto">
              <a:xfrm>
                <a:off x="3837" y="224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77" name="Rectangle 139"/>
              <p:cNvSpPr>
                <a:spLocks noChangeArrowheads="1"/>
              </p:cNvSpPr>
              <p:nvPr/>
            </p:nvSpPr>
            <p:spPr bwMode="auto">
              <a:xfrm>
                <a:off x="3837" y="224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78" name="Oval 140"/>
              <p:cNvSpPr>
                <a:spLocks noChangeArrowheads="1"/>
              </p:cNvSpPr>
              <p:nvPr/>
            </p:nvSpPr>
            <p:spPr bwMode="auto">
              <a:xfrm>
                <a:off x="3837" y="212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79" name="Rectangle 141"/>
              <p:cNvSpPr>
                <a:spLocks noChangeArrowheads="1"/>
              </p:cNvSpPr>
              <p:nvPr/>
            </p:nvSpPr>
            <p:spPr bwMode="auto">
              <a:xfrm>
                <a:off x="3754" y="821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80" name="Rectangle 142"/>
              <p:cNvSpPr>
                <a:spLocks noChangeArrowheads="1"/>
              </p:cNvSpPr>
              <p:nvPr/>
            </p:nvSpPr>
            <p:spPr bwMode="auto">
              <a:xfrm>
                <a:off x="3754" y="847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81" name="Rectangle 143"/>
              <p:cNvSpPr>
                <a:spLocks noChangeArrowheads="1"/>
              </p:cNvSpPr>
              <p:nvPr/>
            </p:nvSpPr>
            <p:spPr bwMode="auto">
              <a:xfrm>
                <a:off x="3748" y="82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82" name="Rectangle 144"/>
              <p:cNvSpPr>
                <a:spLocks noChangeArrowheads="1"/>
              </p:cNvSpPr>
              <p:nvPr/>
            </p:nvSpPr>
            <p:spPr bwMode="auto">
              <a:xfrm>
                <a:off x="3748" y="84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83" name="Rectangle 145"/>
              <p:cNvSpPr>
                <a:spLocks noChangeArrowheads="1"/>
              </p:cNvSpPr>
              <p:nvPr/>
            </p:nvSpPr>
            <p:spPr bwMode="auto">
              <a:xfrm>
                <a:off x="3748" y="83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84" name="Rectangle 146"/>
              <p:cNvSpPr>
                <a:spLocks noChangeArrowheads="1"/>
              </p:cNvSpPr>
              <p:nvPr/>
            </p:nvSpPr>
            <p:spPr bwMode="auto">
              <a:xfrm>
                <a:off x="3748" y="83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85" name="Oval 147"/>
              <p:cNvSpPr>
                <a:spLocks noChangeArrowheads="1"/>
              </p:cNvSpPr>
              <p:nvPr/>
            </p:nvSpPr>
            <p:spPr bwMode="auto">
              <a:xfrm>
                <a:off x="3748" y="821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86" name="Rectangle 148"/>
              <p:cNvSpPr>
                <a:spLocks noChangeArrowheads="1"/>
              </p:cNvSpPr>
              <p:nvPr/>
            </p:nvSpPr>
            <p:spPr bwMode="auto">
              <a:xfrm>
                <a:off x="3632" y="1661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87" name="Rectangle 149"/>
              <p:cNvSpPr>
                <a:spLocks noChangeArrowheads="1"/>
              </p:cNvSpPr>
              <p:nvPr/>
            </p:nvSpPr>
            <p:spPr bwMode="auto">
              <a:xfrm>
                <a:off x="3632" y="1687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88" name="Rectangle 150"/>
              <p:cNvSpPr>
                <a:spLocks noChangeArrowheads="1"/>
              </p:cNvSpPr>
              <p:nvPr/>
            </p:nvSpPr>
            <p:spPr bwMode="auto">
              <a:xfrm>
                <a:off x="3626" y="166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89" name="Rectangle 151"/>
              <p:cNvSpPr>
                <a:spLocks noChangeArrowheads="1"/>
              </p:cNvSpPr>
              <p:nvPr/>
            </p:nvSpPr>
            <p:spPr bwMode="auto">
              <a:xfrm>
                <a:off x="3626" y="168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90" name="Rectangle 152"/>
              <p:cNvSpPr>
                <a:spLocks noChangeArrowheads="1"/>
              </p:cNvSpPr>
              <p:nvPr/>
            </p:nvSpPr>
            <p:spPr bwMode="auto">
              <a:xfrm>
                <a:off x="3626" y="167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91" name="Rectangle 153"/>
              <p:cNvSpPr>
                <a:spLocks noChangeArrowheads="1"/>
              </p:cNvSpPr>
              <p:nvPr/>
            </p:nvSpPr>
            <p:spPr bwMode="auto">
              <a:xfrm>
                <a:off x="3626" y="167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92" name="Oval 154"/>
              <p:cNvSpPr>
                <a:spLocks noChangeArrowheads="1"/>
              </p:cNvSpPr>
              <p:nvPr/>
            </p:nvSpPr>
            <p:spPr bwMode="auto">
              <a:xfrm>
                <a:off x="3626" y="1661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93" name="Rectangle 155"/>
              <p:cNvSpPr>
                <a:spLocks noChangeArrowheads="1"/>
              </p:cNvSpPr>
              <p:nvPr/>
            </p:nvSpPr>
            <p:spPr bwMode="auto">
              <a:xfrm>
                <a:off x="3677" y="1404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94" name="Rectangle 156"/>
              <p:cNvSpPr>
                <a:spLocks noChangeArrowheads="1"/>
              </p:cNvSpPr>
              <p:nvPr/>
            </p:nvSpPr>
            <p:spPr bwMode="auto">
              <a:xfrm>
                <a:off x="3677" y="1430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95" name="Rectangle 157"/>
              <p:cNvSpPr>
                <a:spLocks noChangeArrowheads="1"/>
              </p:cNvSpPr>
              <p:nvPr/>
            </p:nvSpPr>
            <p:spPr bwMode="auto">
              <a:xfrm>
                <a:off x="3671" y="141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96" name="Rectangle 158"/>
              <p:cNvSpPr>
                <a:spLocks noChangeArrowheads="1"/>
              </p:cNvSpPr>
              <p:nvPr/>
            </p:nvSpPr>
            <p:spPr bwMode="auto">
              <a:xfrm>
                <a:off x="3671" y="142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97" name="Rectangle 159"/>
              <p:cNvSpPr>
                <a:spLocks noChangeArrowheads="1"/>
              </p:cNvSpPr>
              <p:nvPr/>
            </p:nvSpPr>
            <p:spPr bwMode="auto">
              <a:xfrm>
                <a:off x="3671" y="141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98" name="Rectangle 160"/>
              <p:cNvSpPr>
                <a:spLocks noChangeArrowheads="1"/>
              </p:cNvSpPr>
              <p:nvPr/>
            </p:nvSpPr>
            <p:spPr bwMode="auto">
              <a:xfrm>
                <a:off x="3671" y="141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099" name="Oval 161"/>
              <p:cNvSpPr>
                <a:spLocks noChangeArrowheads="1"/>
              </p:cNvSpPr>
              <p:nvPr/>
            </p:nvSpPr>
            <p:spPr bwMode="auto">
              <a:xfrm>
                <a:off x="3671" y="1404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00" name="Rectangle 162"/>
              <p:cNvSpPr>
                <a:spLocks noChangeArrowheads="1"/>
              </p:cNvSpPr>
              <p:nvPr/>
            </p:nvSpPr>
            <p:spPr bwMode="auto">
              <a:xfrm>
                <a:off x="3671" y="1289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01" name="Rectangle 163"/>
              <p:cNvSpPr>
                <a:spLocks noChangeArrowheads="1"/>
              </p:cNvSpPr>
              <p:nvPr/>
            </p:nvSpPr>
            <p:spPr bwMode="auto">
              <a:xfrm>
                <a:off x="3671" y="1315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02" name="Rectangle 164"/>
              <p:cNvSpPr>
                <a:spLocks noChangeArrowheads="1"/>
              </p:cNvSpPr>
              <p:nvPr/>
            </p:nvSpPr>
            <p:spPr bwMode="auto">
              <a:xfrm>
                <a:off x="3664" y="1295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03" name="Rectangle 165"/>
              <p:cNvSpPr>
                <a:spLocks noChangeArrowheads="1"/>
              </p:cNvSpPr>
              <p:nvPr/>
            </p:nvSpPr>
            <p:spPr bwMode="auto">
              <a:xfrm>
                <a:off x="3664" y="1308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04" name="Rectangle 166"/>
              <p:cNvSpPr>
                <a:spLocks noChangeArrowheads="1"/>
              </p:cNvSpPr>
              <p:nvPr/>
            </p:nvSpPr>
            <p:spPr bwMode="auto">
              <a:xfrm>
                <a:off x="3664" y="1302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05" name="Rectangle 167"/>
              <p:cNvSpPr>
                <a:spLocks noChangeArrowheads="1"/>
              </p:cNvSpPr>
              <p:nvPr/>
            </p:nvSpPr>
            <p:spPr bwMode="auto">
              <a:xfrm>
                <a:off x="3664" y="1302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06" name="Oval 168"/>
              <p:cNvSpPr>
                <a:spLocks noChangeArrowheads="1"/>
              </p:cNvSpPr>
              <p:nvPr/>
            </p:nvSpPr>
            <p:spPr bwMode="auto">
              <a:xfrm>
                <a:off x="3664" y="1289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07" name="Rectangle 169"/>
              <p:cNvSpPr>
                <a:spLocks noChangeArrowheads="1"/>
              </p:cNvSpPr>
              <p:nvPr/>
            </p:nvSpPr>
            <p:spPr bwMode="auto">
              <a:xfrm>
                <a:off x="3587" y="2180"/>
                <a:ext cx="20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08" name="Rectangle 170"/>
              <p:cNvSpPr>
                <a:spLocks noChangeArrowheads="1"/>
              </p:cNvSpPr>
              <p:nvPr/>
            </p:nvSpPr>
            <p:spPr bwMode="auto">
              <a:xfrm>
                <a:off x="3587" y="2206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09" name="Rectangle 171"/>
              <p:cNvSpPr>
                <a:spLocks noChangeArrowheads="1"/>
              </p:cNvSpPr>
              <p:nvPr/>
            </p:nvSpPr>
            <p:spPr bwMode="auto">
              <a:xfrm>
                <a:off x="3581" y="2187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10" name="Rectangle 172"/>
              <p:cNvSpPr>
                <a:spLocks noChangeArrowheads="1"/>
              </p:cNvSpPr>
              <p:nvPr/>
            </p:nvSpPr>
            <p:spPr bwMode="auto">
              <a:xfrm>
                <a:off x="3581" y="2200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11" name="Rectangle 173"/>
              <p:cNvSpPr>
                <a:spLocks noChangeArrowheads="1"/>
              </p:cNvSpPr>
              <p:nvPr/>
            </p:nvSpPr>
            <p:spPr bwMode="auto">
              <a:xfrm>
                <a:off x="3581" y="2193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12" name="Rectangle 174"/>
              <p:cNvSpPr>
                <a:spLocks noChangeArrowheads="1"/>
              </p:cNvSpPr>
              <p:nvPr/>
            </p:nvSpPr>
            <p:spPr bwMode="auto">
              <a:xfrm>
                <a:off x="3581" y="2193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13" name="Oval 175"/>
              <p:cNvSpPr>
                <a:spLocks noChangeArrowheads="1"/>
              </p:cNvSpPr>
              <p:nvPr/>
            </p:nvSpPr>
            <p:spPr bwMode="auto">
              <a:xfrm>
                <a:off x="3581" y="2180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14" name="Rectangle 176"/>
              <p:cNvSpPr>
                <a:spLocks noChangeArrowheads="1"/>
              </p:cNvSpPr>
              <p:nvPr/>
            </p:nvSpPr>
            <p:spPr bwMode="auto">
              <a:xfrm>
                <a:off x="3600" y="1244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15" name="Rectangle 177"/>
              <p:cNvSpPr>
                <a:spLocks noChangeArrowheads="1"/>
              </p:cNvSpPr>
              <p:nvPr/>
            </p:nvSpPr>
            <p:spPr bwMode="auto">
              <a:xfrm>
                <a:off x="3600" y="1270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16" name="Rectangle 178"/>
              <p:cNvSpPr>
                <a:spLocks noChangeArrowheads="1"/>
              </p:cNvSpPr>
              <p:nvPr/>
            </p:nvSpPr>
            <p:spPr bwMode="auto">
              <a:xfrm>
                <a:off x="3594" y="125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17" name="Rectangle 179"/>
              <p:cNvSpPr>
                <a:spLocks noChangeArrowheads="1"/>
              </p:cNvSpPr>
              <p:nvPr/>
            </p:nvSpPr>
            <p:spPr bwMode="auto">
              <a:xfrm>
                <a:off x="3594" y="1263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18" name="Rectangle 180"/>
              <p:cNvSpPr>
                <a:spLocks noChangeArrowheads="1"/>
              </p:cNvSpPr>
              <p:nvPr/>
            </p:nvSpPr>
            <p:spPr bwMode="auto">
              <a:xfrm>
                <a:off x="3594" y="1257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19" name="Rectangle 181"/>
              <p:cNvSpPr>
                <a:spLocks noChangeArrowheads="1"/>
              </p:cNvSpPr>
              <p:nvPr/>
            </p:nvSpPr>
            <p:spPr bwMode="auto">
              <a:xfrm>
                <a:off x="3594" y="1257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20" name="Oval 182"/>
              <p:cNvSpPr>
                <a:spLocks noChangeArrowheads="1"/>
              </p:cNvSpPr>
              <p:nvPr/>
            </p:nvSpPr>
            <p:spPr bwMode="auto">
              <a:xfrm>
                <a:off x="3594" y="1244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21" name="Rectangle 183"/>
              <p:cNvSpPr>
                <a:spLocks noChangeArrowheads="1"/>
              </p:cNvSpPr>
              <p:nvPr/>
            </p:nvSpPr>
            <p:spPr bwMode="auto">
              <a:xfrm>
                <a:off x="3773" y="1462"/>
                <a:ext cx="20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22" name="Rectangle 184"/>
              <p:cNvSpPr>
                <a:spLocks noChangeArrowheads="1"/>
              </p:cNvSpPr>
              <p:nvPr/>
            </p:nvSpPr>
            <p:spPr bwMode="auto">
              <a:xfrm>
                <a:off x="3773" y="1488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23" name="Rectangle 185"/>
              <p:cNvSpPr>
                <a:spLocks noChangeArrowheads="1"/>
              </p:cNvSpPr>
              <p:nvPr/>
            </p:nvSpPr>
            <p:spPr bwMode="auto">
              <a:xfrm>
                <a:off x="3767" y="1469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24" name="Rectangle 186"/>
              <p:cNvSpPr>
                <a:spLocks noChangeArrowheads="1"/>
              </p:cNvSpPr>
              <p:nvPr/>
            </p:nvSpPr>
            <p:spPr bwMode="auto">
              <a:xfrm>
                <a:off x="3767" y="1481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25" name="Rectangle 187"/>
              <p:cNvSpPr>
                <a:spLocks noChangeArrowheads="1"/>
              </p:cNvSpPr>
              <p:nvPr/>
            </p:nvSpPr>
            <p:spPr bwMode="auto">
              <a:xfrm>
                <a:off x="3767" y="1475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26" name="Rectangle 188"/>
              <p:cNvSpPr>
                <a:spLocks noChangeArrowheads="1"/>
              </p:cNvSpPr>
              <p:nvPr/>
            </p:nvSpPr>
            <p:spPr bwMode="auto">
              <a:xfrm>
                <a:off x="3767" y="1475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27" name="Oval 189"/>
              <p:cNvSpPr>
                <a:spLocks noChangeArrowheads="1"/>
              </p:cNvSpPr>
              <p:nvPr/>
            </p:nvSpPr>
            <p:spPr bwMode="auto">
              <a:xfrm>
                <a:off x="3767" y="1462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28" name="Rectangle 190"/>
              <p:cNvSpPr>
                <a:spLocks noChangeArrowheads="1"/>
              </p:cNvSpPr>
              <p:nvPr/>
            </p:nvSpPr>
            <p:spPr bwMode="auto">
              <a:xfrm>
                <a:off x="3395" y="1757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29" name="Rectangle 191"/>
              <p:cNvSpPr>
                <a:spLocks noChangeArrowheads="1"/>
              </p:cNvSpPr>
              <p:nvPr/>
            </p:nvSpPr>
            <p:spPr bwMode="auto">
              <a:xfrm>
                <a:off x="3395" y="1783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30" name="Rectangle 192"/>
              <p:cNvSpPr>
                <a:spLocks noChangeArrowheads="1"/>
              </p:cNvSpPr>
              <p:nvPr/>
            </p:nvSpPr>
            <p:spPr bwMode="auto">
              <a:xfrm>
                <a:off x="3389" y="176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31" name="Rectangle 193"/>
              <p:cNvSpPr>
                <a:spLocks noChangeArrowheads="1"/>
              </p:cNvSpPr>
              <p:nvPr/>
            </p:nvSpPr>
            <p:spPr bwMode="auto">
              <a:xfrm>
                <a:off x="3389" y="1776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32" name="Rectangle 194"/>
              <p:cNvSpPr>
                <a:spLocks noChangeArrowheads="1"/>
              </p:cNvSpPr>
              <p:nvPr/>
            </p:nvSpPr>
            <p:spPr bwMode="auto">
              <a:xfrm>
                <a:off x="3389" y="1770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33" name="Rectangle 195"/>
              <p:cNvSpPr>
                <a:spLocks noChangeArrowheads="1"/>
              </p:cNvSpPr>
              <p:nvPr/>
            </p:nvSpPr>
            <p:spPr bwMode="auto">
              <a:xfrm>
                <a:off x="3389" y="1770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34" name="Oval 196"/>
              <p:cNvSpPr>
                <a:spLocks noChangeArrowheads="1"/>
              </p:cNvSpPr>
              <p:nvPr/>
            </p:nvSpPr>
            <p:spPr bwMode="auto">
              <a:xfrm>
                <a:off x="3389" y="1757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35" name="Rectangle 197"/>
              <p:cNvSpPr>
                <a:spLocks noChangeArrowheads="1"/>
              </p:cNvSpPr>
              <p:nvPr/>
            </p:nvSpPr>
            <p:spPr bwMode="auto">
              <a:xfrm>
                <a:off x="3440" y="2315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36" name="Rectangle 198"/>
              <p:cNvSpPr>
                <a:spLocks noChangeArrowheads="1"/>
              </p:cNvSpPr>
              <p:nvPr/>
            </p:nvSpPr>
            <p:spPr bwMode="auto">
              <a:xfrm>
                <a:off x="3440" y="2341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37" name="Rectangle 199"/>
              <p:cNvSpPr>
                <a:spLocks noChangeArrowheads="1"/>
              </p:cNvSpPr>
              <p:nvPr/>
            </p:nvSpPr>
            <p:spPr bwMode="auto">
              <a:xfrm>
                <a:off x="3433" y="2322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38" name="Rectangle 200"/>
              <p:cNvSpPr>
                <a:spLocks noChangeArrowheads="1"/>
              </p:cNvSpPr>
              <p:nvPr/>
            </p:nvSpPr>
            <p:spPr bwMode="auto">
              <a:xfrm>
                <a:off x="3433" y="2334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39" name="Rectangle 201"/>
              <p:cNvSpPr>
                <a:spLocks noChangeArrowheads="1"/>
              </p:cNvSpPr>
              <p:nvPr/>
            </p:nvSpPr>
            <p:spPr bwMode="auto">
              <a:xfrm>
                <a:off x="3433" y="2328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40" name="Rectangle 202"/>
              <p:cNvSpPr>
                <a:spLocks noChangeArrowheads="1"/>
              </p:cNvSpPr>
              <p:nvPr/>
            </p:nvSpPr>
            <p:spPr bwMode="auto">
              <a:xfrm>
                <a:off x="3433" y="2328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41" name="Oval 203"/>
              <p:cNvSpPr>
                <a:spLocks noChangeArrowheads="1"/>
              </p:cNvSpPr>
              <p:nvPr/>
            </p:nvSpPr>
            <p:spPr bwMode="auto">
              <a:xfrm>
                <a:off x="3433" y="2315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142" name="Rectangle 204"/>
              <p:cNvSpPr>
                <a:spLocks noChangeArrowheads="1"/>
              </p:cNvSpPr>
              <p:nvPr/>
            </p:nvSpPr>
            <p:spPr bwMode="auto">
              <a:xfrm>
                <a:off x="3478" y="2706"/>
                <a:ext cx="20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</p:grpSp>
        <p:grpSp>
          <p:nvGrpSpPr>
            <p:cNvPr id="9" name="Group 406"/>
            <p:cNvGrpSpPr>
              <a:grpSpLocks/>
            </p:cNvGrpSpPr>
            <p:nvPr/>
          </p:nvGrpSpPr>
          <p:grpSpPr bwMode="auto">
            <a:xfrm>
              <a:off x="2042" y="827"/>
              <a:ext cx="1879" cy="2559"/>
              <a:chOff x="2042" y="827"/>
              <a:chExt cx="1879" cy="2559"/>
            </a:xfrm>
          </p:grpSpPr>
          <p:sp>
            <p:nvSpPr>
              <p:cNvPr id="743" name="Rectangle 206"/>
              <p:cNvSpPr>
                <a:spLocks noChangeArrowheads="1"/>
              </p:cNvSpPr>
              <p:nvPr/>
            </p:nvSpPr>
            <p:spPr bwMode="auto">
              <a:xfrm>
                <a:off x="3478" y="2732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44" name="Rectangle 207"/>
              <p:cNvSpPr>
                <a:spLocks noChangeArrowheads="1"/>
              </p:cNvSpPr>
              <p:nvPr/>
            </p:nvSpPr>
            <p:spPr bwMode="auto">
              <a:xfrm>
                <a:off x="3472" y="2713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45" name="Rectangle 208"/>
              <p:cNvSpPr>
                <a:spLocks noChangeArrowheads="1"/>
              </p:cNvSpPr>
              <p:nvPr/>
            </p:nvSpPr>
            <p:spPr bwMode="auto">
              <a:xfrm>
                <a:off x="3472" y="2726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46" name="Rectangle 209"/>
              <p:cNvSpPr>
                <a:spLocks noChangeArrowheads="1"/>
              </p:cNvSpPr>
              <p:nvPr/>
            </p:nvSpPr>
            <p:spPr bwMode="auto">
              <a:xfrm>
                <a:off x="3472" y="2719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47" name="Rectangle 210"/>
              <p:cNvSpPr>
                <a:spLocks noChangeArrowheads="1"/>
              </p:cNvSpPr>
              <p:nvPr/>
            </p:nvSpPr>
            <p:spPr bwMode="auto">
              <a:xfrm>
                <a:off x="3472" y="2719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48" name="Oval 211"/>
              <p:cNvSpPr>
                <a:spLocks noChangeArrowheads="1"/>
              </p:cNvSpPr>
              <p:nvPr/>
            </p:nvSpPr>
            <p:spPr bwMode="auto">
              <a:xfrm>
                <a:off x="3472" y="2706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49" name="Rectangle 212"/>
              <p:cNvSpPr>
                <a:spLocks noChangeArrowheads="1"/>
              </p:cNvSpPr>
              <p:nvPr/>
            </p:nvSpPr>
            <p:spPr bwMode="auto">
              <a:xfrm>
                <a:off x="3485" y="1744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50" name="Rectangle 213"/>
              <p:cNvSpPr>
                <a:spLocks noChangeArrowheads="1"/>
              </p:cNvSpPr>
              <p:nvPr/>
            </p:nvSpPr>
            <p:spPr bwMode="auto">
              <a:xfrm>
                <a:off x="3485" y="1770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51" name="Rectangle 214"/>
              <p:cNvSpPr>
                <a:spLocks noChangeArrowheads="1"/>
              </p:cNvSpPr>
              <p:nvPr/>
            </p:nvSpPr>
            <p:spPr bwMode="auto">
              <a:xfrm>
                <a:off x="3478" y="175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52" name="Rectangle 215"/>
              <p:cNvSpPr>
                <a:spLocks noChangeArrowheads="1"/>
              </p:cNvSpPr>
              <p:nvPr/>
            </p:nvSpPr>
            <p:spPr bwMode="auto">
              <a:xfrm>
                <a:off x="3478" y="176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53" name="Rectangle 216"/>
              <p:cNvSpPr>
                <a:spLocks noChangeArrowheads="1"/>
              </p:cNvSpPr>
              <p:nvPr/>
            </p:nvSpPr>
            <p:spPr bwMode="auto">
              <a:xfrm>
                <a:off x="3478" y="175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54" name="Rectangle 217"/>
              <p:cNvSpPr>
                <a:spLocks noChangeArrowheads="1"/>
              </p:cNvSpPr>
              <p:nvPr/>
            </p:nvSpPr>
            <p:spPr bwMode="auto">
              <a:xfrm>
                <a:off x="3478" y="175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55" name="Oval 218"/>
              <p:cNvSpPr>
                <a:spLocks noChangeArrowheads="1"/>
              </p:cNvSpPr>
              <p:nvPr/>
            </p:nvSpPr>
            <p:spPr bwMode="auto">
              <a:xfrm>
                <a:off x="3478" y="1744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56" name="Rectangle 219"/>
              <p:cNvSpPr>
                <a:spLocks noChangeArrowheads="1"/>
              </p:cNvSpPr>
              <p:nvPr/>
            </p:nvSpPr>
            <p:spPr bwMode="auto">
              <a:xfrm>
                <a:off x="3658" y="1911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57" name="Rectangle 220"/>
              <p:cNvSpPr>
                <a:spLocks noChangeArrowheads="1"/>
              </p:cNvSpPr>
              <p:nvPr/>
            </p:nvSpPr>
            <p:spPr bwMode="auto">
              <a:xfrm>
                <a:off x="3658" y="1937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58" name="Rectangle 221"/>
              <p:cNvSpPr>
                <a:spLocks noChangeArrowheads="1"/>
              </p:cNvSpPr>
              <p:nvPr/>
            </p:nvSpPr>
            <p:spPr bwMode="auto">
              <a:xfrm>
                <a:off x="3651" y="1917"/>
                <a:ext cx="33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59" name="Rectangle 222"/>
              <p:cNvSpPr>
                <a:spLocks noChangeArrowheads="1"/>
              </p:cNvSpPr>
              <p:nvPr/>
            </p:nvSpPr>
            <p:spPr bwMode="auto">
              <a:xfrm>
                <a:off x="3651" y="1930"/>
                <a:ext cx="33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60" name="Rectangle 223"/>
              <p:cNvSpPr>
                <a:spLocks noChangeArrowheads="1"/>
              </p:cNvSpPr>
              <p:nvPr/>
            </p:nvSpPr>
            <p:spPr bwMode="auto">
              <a:xfrm>
                <a:off x="3651" y="1924"/>
                <a:ext cx="33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61" name="Rectangle 224"/>
              <p:cNvSpPr>
                <a:spLocks noChangeArrowheads="1"/>
              </p:cNvSpPr>
              <p:nvPr/>
            </p:nvSpPr>
            <p:spPr bwMode="auto">
              <a:xfrm>
                <a:off x="3651" y="1924"/>
                <a:ext cx="33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62" name="Oval 225"/>
              <p:cNvSpPr>
                <a:spLocks noChangeArrowheads="1"/>
              </p:cNvSpPr>
              <p:nvPr/>
            </p:nvSpPr>
            <p:spPr bwMode="auto">
              <a:xfrm>
                <a:off x="3651" y="1911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63" name="Rectangle 226"/>
              <p:cNvSpPr>
                <a:spLocks noChangeArrowheads="1"/>
              </p:cNvSpPr>
              <p:nvPr/>
            </p:nvSpPr>
            <p:spPr bwMode="auto">
              <a:xfrm>
                <a:off x="3664" y="1994"/>
                <a:ext cx="20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64" name="Rectangle 227"/>
              <p:cNvSpPr>
                <a:spLocks noChangeArrowheads="1"/>
              </p:cNvSpPr>
              <p:nvPr/>
            </p:nvSpPr>
            <p:spPr bwMode="auto">
              <a:xfrm>
                <a:off x="3664" y="2020"/>
                <a:ext cx="20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65" name="Rectangle 228"/>
              <p:cNvSpPr>
                <a:spLocks noChangeArrowheads="1"/>
              </p:cNvSpPr>
              <p:nvPr/>
            </p:nvSpPr>
            <p:spPr bwMode="auto">
              <a:xfrm>
                <a:off x="3658" y="200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66" name="Rectangle 229"/>
              <p:cNvSpPr>
                <a:spLocks noChangeArrowheads="1"/>
              </p:cNvSpPr>
              <p:nvPr/>
            </p:nvSpPr>
            <p:spPr bwMode="auto">
              <a:xfrm>
                <a:off x="3658" y="201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67" name="Rectangle 230"/>
              <p:cNvSpPr>
                <a:spLocks noChangeArrowheads="1"/>
              </p:cNvSpPr>
              <p:nvPr/>
            </p:nvSpPr>
            <p:spPr bwMode="auto">
              <a:xfrm>
                <a:off x="3658" y="200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68" name="Rectangle 231"/>
              <p:cNvSpPr>
                <a:spLocks noChangeArrowheads="1"/>
              </p:cNvSpPr>
              <p:nvPr/>
            </p:nvSpPr>
            <p:spPr bwMode="auto">
              <a:xfrm>
                <a:off x="3658" y="200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69" name="Oval 232"/>
              <p:cNvSpPr>
                <a:spLocks noChangeArrowheads="1"/>
              </p:cNvSpPr>
              <p:nvPr/>
            </p:nvSpPr>
            <p:spPr bwMode="auto">
              <a:xfrm>
                <a:off x="3658" y="1994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70" name="Rectangle 233"/>
              <p:cNvSpPr>
                <a:spLocks noChangeArrowheads="1"/>
              </p:cNvSpPr>
              <p:nvPr/>
            </p:nvSpPr>
            <p:spPr bwMode="auto">
              <a:xfrm>
                <a:off x="3485" y="2418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71" name="Rectangle 234"/>
              <p:cNvSpPr>
                <a:spLocks noChangeArrowheads="1"/>
              </p:cNvSpPr>
              <p:nvPr/>
            </p:nvSpPr>
            <p:spPr bwMode="auto">
              <a:xfrm>
                <a:off x="3485" y="2443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72" name="Rectangle 235"/>
              <p:cNvSpPr>
                <a:spLocks noChangeArrowheads="1"/>
              </p:cNvSpPr>
              <p:nvPr/>
            </p:nvSpPr>
            <p:spPr bwMode="auto">
              <a:xfrm>
                <a:off x="3478" y="2424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73" name="Rectangle 236"/>
              <p:cNvSpPr>
                <a:spLocks noChangeArrowheads="1"/>
              </p:cNvSpPr>
              <p:nvPr/>
            </p:nvSpPr>
            <p:spPr bwMode="auto">
              <a:xfrm>
                <a:off x="3478" y="2437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74" name="Rectangle 237"/>
              <p:cNvSpPr>
                <a:spLocks noChangeArrowheads="1"/>
              </p:cNvSpPr>
              <p:nvPr/>
            </p:nvSpPr>
            <p:spPr bwMode="auto">
              <a:xfrm>
                <a:off x="3478" y="243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75" name="Rectangle 238"/>
              <p:cNvSpPr>
                <a:spLocks noChangeArrowheads="1"/>
              </p:cNvSpPr>
              <p:nvPr/>
            </p:nvSpPr>
            <p:spPr bwMode="auto">
              <a:xfrm>
                <a:off x="3478" y="243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76" name="Oval 239"/>
              <p:cNvSpPr>
                <a:spLocks noChangeArrowheads="1"/>
              </p:cNvSpPr>
              <p:nvPr/>
            </p:nvSpPr>
            <p:spPr bwMode="auto">
              <a:xfrm>
                <a:off x="3478" y="2418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77" name="Rectangle 240"/>
              <p:cNvSpPr>
                <a:spLocks noChangeArrowheads="1"/>
              </p:cNvSpPr>
              <p:nvPr/>
            </p:nvSpPr>
            <p:spPr bwMode="auto">
              <a:xfrm>
                <a:off x="3472" y="2565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78" name="Rectangle 241"/>
              <p:cNvSpPr>
                <a:spLocks noChangeArrowheads="1"/>
              </p:cNvSpPr>
              <p:nvPr/>
            </p:nvSpPr>
            <p:spPr bwMode="auto">
              <a:xfrm>
                <a:off x="3472" y="2591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79" name="Rectangle 242"/>
              <p:cNvSpPr>
                <a:spLocks noChangeArrowheads="1"/>
              </p:cNvSpPr>
              <p:nvPr/>
            </p:nvSpPr>
            <p:spPr bwMode="auto">
              <a:xfrm>
                <a:off x="3465" y="2572"/>
                <a:ext cx="33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80" name="Rectangle 243"/>
              <p:cNvSpPr>
                <a:spLocks noChangeArrowheads="1"/>
              </p:cNvSpPr>
              <p:nvPr/>
            </p:nvSpPr>
            <p:spPr bwMode="auto">
              <a:xfrm>
                <a:off x="3465" y="2584"/>
                <a:ext cx="33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81" name="Rectangle 244"/>
              <p:cNvSpPr>
                <a:spLocks noChangeArrowheads="1"/>
              </p:cNvSpPr>
              <p:nvPr/>
            </p:nvSpPr>
            <p:spPr bwMode="auto">
              <a:xfrm>
                <a:off x="3465" y="2578"/>
                <a:ext cx="33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82" name="Rectangle 245"/>
              <p:cNvSpPr>
                <a:spLocks noChangeArrowheads="1"/>
              </p:cNvSpPr>
              <p:nvPr/>
            </p:nvSpPr>
            <p:spPr bwMode="auto">
              <a:xfrm>
                <a:off x="3465" y="2578"/>
                <a:ext cx="33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83" name="Oval 246"/>
              <p:cNvSpPr>
                <a:spLocks noChangeArrowheads="1"/>
              </p:cNvSpPr>
              <p:nvPr/>
            </p:nvSpPr>
            <p:spPr bwMode="auto">
              <a:xfrm>
                <a:off x="3465" y="2565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84" name="Rectangle 247"/>
              <p:cNvSpPr>
                <a:spLocks noChangeArrowheads="1"/>
              </p:cNvSpPr>
              <p:nvPr/>
            </p:nvSpPr>
            <p:spPr bwMode="auto">
              <a:xfrm>
                <a:off x="3568" y="1674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85" name="Rectangle 248"/>
              <p:cNvSpPr>
                <a:spLocks noChangeArrowheads="1"/>
              </p:cNvSpPr>
              <p:nvPr/>
            </p:nvSpPr>
            <p:spPr bwMode="auto">
              <a:xfrm>
                <a:off x="3568" y="1699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86" name="Rectangle 249"/>
              <p:cNvSpPr>
                <a:spLocks noChangeArrowheads="1"/>
              </p:cNvSpPr>
              <p:nvPr/>
            </p:nvSpPr>
            <p:spPr bwMode="auto">
              <a:xfrm>
                <a:off x="3562" y="168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87" name="Rectangle 250"/>
              <p:cNvSpPr>
                <a:spLocks noChangeArrowheads="1"/>
              </p:cNvSpPr>
              <p:nvPr/>
            </p:nvSpPr>
            <p:spPr bwMode="auto">
              <a:xfrm>
                <a:off x="3562" y="1693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88" name="Rectangle 251"/>
              <p:cNvSpPr>
                <a:spLocks noChangeArrowheads="1"/>
              </p:cNvSpPr>
              <p:nvPr/>
            </p:nvSpPr>
            <p:spPr bwMode="auto">
              <a:xfrm>
                <a:off x="3562" y="1687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89" name="Rectangle 252"/>
              <p:cNvSpPr>
                <a:spLocks noChangeArrowheads="1"/>
              </p:cNvSpPr>
              <p:nvPr/>
            </p:nvSpPr>
            <p:spPr bwMode="auto">
              <a:xfrm>
                <a:off x="3562" y="1687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90" name="Oval 253"/>
              <p:cNvSpPr>
                <a:spLocks noChangeArrowheads="1"/>
              </p:cNvSpPr>
              <p:nvPr/>
            </p:nvSpPr>
            <p:spPr bwMode="auto">
              <a:xfrm>
                <a:off x="3562" y="1674"/>
                <a:ext cx="25" cy="25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91" name="Rectangle 254"/>
              <p:cNvSpPr>
                <a:spLocks noChangeArrowheads="1"/>
              </p:cNvSpPr>
              <p:nvPr/>
            </p:nvSpPr>
            <p:spPr bwMode="auto">
              <a:xfrm>
                <a:off x="3844" y="1231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92" name="Rectangle 255"/>
              <p:cNvSpPr>
                <a:spLocks noChangeArrowheads="1"/>
              </p:cNvSpPr>
              <p:nvPr/>
            </p:nvSpPr>
            <p:spPr bwMode="auto">
              <a:xfrm>
                <a:off x="3844" y="1257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93" name="Rectangle 256"/>
              <p:cNvSpPr>
                <a:spLocks noChangeArrowheads="1"/>
              </p:cNvSpPr>
              <p:nvPr/>
            </p:nvSpPr>
            <p:spPr bwMode="auto">
              <a:xfrm>
                <a:off x="3837" y="1238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94" name="Rectangle 257"/>
              <p:cNvSpPr>
                <a:spLocks noChangeArrowheads="1"/>
              </p:cNvSpPr>
              <p:nvPr/>
            </p:nvSpPr>
            <p:spPr bwMode="auto">
              <a:xfrm>
                <a:off x="3837" y="125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95" name="Rectangle 258"/>
              <p:cNvSpPr>
                <a:spLocks noChangeArrowheads="1"/>
              </p:cNvSpPr>
              <p:nvPr/>
            </p:nvSpPr>
            <p:spPr bwMode="auto">
              <a:xfrm>
                <a:off x="3837" y="1244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96" name="Rectangle 259"/>
              <p:cNvSpPr>
                <a:spLocks noChangeArrowheads="1"/>
              </p:cNvSpPr>
              <p:nvPr/>
            </p:nvSpPr>
            <p:spPr bwMode="auto">
              <a:xfrm>
                <a:off x="3837" y="1244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97" name="Oval 260"/>
              <p:cNvSpPr>
                <a:spLocks noChangeArrowheads="1"/>
              </p:cNvSpPr>
              <p:nvPr/>
            </p:nvSpPr>
            <p:spPr bwMode="auto">
              <a:xfrm>
                <a:off x="3837" y="1231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98" name="Rectangle 261"/>
              <p:cNvSpPr>
                <a:spLocks noChangeArrowheads="1"/>
              </p:cNvSpPr>
              <p:nvPr/>
            </p:nvSpPr>
            <p:spPr bwMode="auto">
              <a:xfrm>
                <a:off x="3895" y="827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99" name="Rectangle 262"/>
              <p:cNvSpPr>
                <a:spLocks noChangeArrowheads="1"/>
              </p:cNvSpPr>
              <p:nvPr/>
            </p:nvSpPr>
            <p:spPr bwMode="auto">
              <a:xfrm>
                <a:off x="3895" y="853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00" name="Rectangle 263"/>
              <p:cNvSpPr>
                <a:spLocks noChangeArrowheads="1"/>
              </p:cNvSpPr>
              <p:nvPr/>
            </p:nvSpPr>
            <p:spPr bwMode="auto">
              <a:xfrm>
                <a:off x="3889" y="83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01" name="Rectangle 264"/>
              <p:cNvSpPr>
                <a:spLocks noChangeArrowheads="1"/>
              </p:cNvSpPr>
              <p:nvPr/>
            </p:nvSpPr>
            <p:spPr bwMode="auto">
              <a:xfrm>
                <a:off x="3889" y="847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02" name="Rectangle 265"/>
              <p:cNvSpPr>
                <a:spLocks noChangeArrowheads="1"/>
              </p:cNvSpPr>
              <p:nvPr/>
            </p:nvSpPr>
            <p:spPr bwMode="auto">
              <a:xfrm>
                <a:off x="3889" y="84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03" name="Rectangle 266"/>
              <p:cNvSpPr>
                <a:spLocks noChangeArrowheads="1"/>
              </p:cNvSpPr>
              <p:nvPr/>
            </p:nvSpPr>
            <p:spPr bwMode="auto">
              <a:xfrm>
                <a:off x="3889" y="84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04" name="Oval 267"/>
              <p:cNvSpPr>
                <a:spLocks noChangeArrowheads="1"/>
              </p:cNvSpPr>
              <p:nvPr/>
            </p:nvSpPr>
            <p:spPr bwMode="auto">
              <a:xfrm>
                <a:off x="3889" y="827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05" name="Rectangle 268"/>
              <p:cNvSpPr>
                <a:spLocks noChangeArrowheads="1"/>
              </p:cNvSpPr>
              <p:nvPr/>
            </p:nvSpPr>
            <p:spPr bwMode="auto">
              <a:xfrm>
                <a:off x="3523" y="2501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06" name="Rectangle 269"/>
              <p:cNvSpPr>
                <a:spLocks noChangeArrowheads="1"/>
              </p:cNvSpPr>
              <p:nvPr/>
            </p:nvSpPr>
            <p:spPr bwMode="auto">
              <a:xfrm>
                <a:off x="3523" y="2527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07" name="Rectangle 270"/>
              <p:cNvSpPr>
                <a:spLocks noChangeArrowheads="1"/>
              </p:cNvSpPr>
              <p:nvPr/>
            </p:nvSpPr>
            <p:spPr bwMode="auto">
              <a:xfrm>
                <a:off x="3517" y="250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08" name="Rectangle 271"/>
              <p:cNvSpPr>
                <a:spLocks noChangeArrowheads="1"/>
              </p:cNvSpPr>
              <p:nvPr/>
            </p:nvSpPr>
            <p:spPr bwMode="auto">
              <a:xfrm>
                <a:off x="3517" y="252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09" name="Rectangle 272"/>
              <p:cNvSpPr>
                <a:spLocks noChangeArrowheads="1"/>
              </p:cNvSpPr>
              <p:nvPr/>
            </p:nvSpPr>
            <p:spPr bwMode="auto">
              <a:xfrm>
                <a:off x="3517" y="251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10" name="Rectangle 273"/>
              <p:cNvSpPr>
                <a:spLocks noChangeArrowheads="1"/>
              </p:cNvSpPr>
              <p:nvPr/>
            </p:nvSpPr>
            <p:spPr bwMode="auto">
              <a:xfrm>
                <a:off x="3517" y="2514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11" name="Oval 274"/>
              <p:cNvSpPr>
                <a:spLocks noChangeArrowheads="1"/>
              </p:cNvSpPr>
              <p:nvPr/>
            </p:nvSpPr>
            <p:spPr bwMode="auto">
              <a:xfrm>
                <a:off x="3517" y="2501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12" name="Rectangle 275"/>
              <p:cNvSpPr>
                <a:spLocks noChangeArrowheads="1"/>
              </p:cNvSpPr>
              <p:nvPr/>
            </p:nvSpPr>
            <p:spPr bwMode="auto">
              <a:xfrm>
                <a:off x="3658" y="2168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13" name="Rectangle 276"/>
              <p:cNvSpPr>
                <a:spLocks noChangeArrowheads="1"/>
              </p:cNvSpPr>
              <p:nvPr/>
            </p:nvSpPr>
            <p:spPr bwMode="auto">
              <a:xfrm>
                <a:off x="3658" y="2193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14" name="Rectangle 277"/>
              <p:cNvSpPr>
                <a:spLocks noChangeArrowheads="1"/>
              </p:cNvSpPr>
              <p:nvPr/>
            </p:nvSpPr>
            <p:spPr bwMode="auto">
              <a:xfrm>
                <a:off x="3651" y="2174"/>
                <a:ext cx="33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15" name="Rectangle 278"/>
              <p:cNvSpPr>
                <a:spLocks noChangeArrowheads="1"/>
              </p:cNvSpPr>
              <p:nvPr/>
            </p:nvSpPr>
            <p:spPr bwMode="auto">
              <a:xfrm>
                <a:off x="3651" y="2187"/>
                <a:ext cx="33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16" name="Rectangle 279"/>
              <p:cNvSpPr>
                <a:spLocks noChangeArrowheads="1"/>
              </p:cNvSpPr>
              <p:nvPr/>
            </p:nvSpPr>
            <p:spPr bwMode="auto">
              <a:xfrm>
                <a:off x="3651" y="2180"/>
                <a:ext cx="33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17" name="Rectangle 280"/>
              <p:cNvSpPr>
                <a:spLocks noChangeArrowheads="1"/>
              </p:cNvSpPr>
              <p:nvPr/>
            </p:nvSpPr>
            <p:spPr bwMode="auto">
              <a:xfrm>
                <a:off x="3651" y="2180"/>
                <a:ext cx="33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18" name="Oval 281"/>
              <p:cNvSpPr>
                <a:spLocks noChangeArrowheads="1"/>
              </p:cNvSpPr>
              <p:nvPr/>
            </p:nvSpPr>
            <p:spPr bwMode="auto">
              <a:xfrm>
                <a:off x="3651" y="2168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19" name="Rectangle 282"/>
              <p:cNvSpPr>
                <a:spLocks noChangeArrowheads="1"/>
              </p:cNvSpPr>
              <p:nvPr/>
            </p:nvSpPr>
            <p:spPr bwMode="auto">
              <a:xfrm>
                <a:off x="3760" y="1783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20" name="Rectangle 283"/>
              <p:cNvSpPr>
                <a:spLocks noChangeArrowheads="1"/>
              </p:cNvSpPr>
              <p:nvPr/>
            </p:nvSpPr>
            <p:spPr bwMode="auto">
              <a:xfrm>
                <a:off x="3760" y="1808"/>
                <a:ext cx="20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21" name="Rectangle 284"/>
              <p:cNvSpPr>
                <a:spLocks noChangeArrowheads="1"/>
              </p:cNvSpPr>
              <p:nvPr/>
            </p:nvSpPr>
            <p:spPr bwMode="auto">
              <a:xfrm>
                <a:off x="3754" y="1789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22" name="Rectangle 285"/>
              <p:cNvSpPr>
                <a:spLocks noChangeArrowheads="1"/>
              </p:cNvSpPr>
              <p:nvPr/>
            </p:nvSpPr>
            <p:spPr bwMode="auto">
              <a:xfrm>
                <a:off x="3754" y="1802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23" name="Rectangle 286"/>
              <p:cNvSpPr>
                <a:spLocks noChangeArrowheads="1"/>
              </p:cNvSpPr>
              <p:nvPr/>
            </p:nvSpPr>
            <p:spPr bwMode="auto">
              <a:xfrm>
                <a:off x="3754" y="1796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24" name="Rectangle 287"/>
              <p:cNvSpPr>
                <a:spLocks noChangeArrowheads="1"/>
              </p:cNvSpPr>
              <p:nvPr/>
            </p:nvSpPr>
            <p:spPr bwMode="auto">
              <a:xfrm>
                <a:off x="3754" y="1796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25" name="Oval 288"/>
              <p:cNvSpPr>
                <a:spLocks noChangeArrowheads="1"/>
              </p:cNvSpPr>
              <p:nvPr/>
            </p:nvSpPr>
            <p:spPr bwMode="auto">
              <a:xfrm>
                <a:off x="3754" y="1783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26" name="Rectangle 289"/>
              <p:cNvSpPr>
                <a:spLocks noChangeArrowheads="1"/>
              </p:cNvSpPr>
              <p:nvPr/>
            </p:nvSpPr>
            <p:spPr bwMode="auto">
              <a:xfrm>
                <a:off x="3716" y="1898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27" name="Rectangle 290"/>
              <p:cNvSpPr>
                <a:spLocks noChangeArrowheads="1"/>
              </p:cNvSpPr>
              <p:nvPr/>
            </p:nvSpPr>
            <p:spPr bwMode="auto">
              <a:xfrm>
                <a:off x="3716" y="1924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28" name="Rectangle 291"/>
              <p:cNvSpPr>
                <a:spLocks noChangeArrowheads="1"/>
              </p:cNvSpPr>
              <p:nvPr/>
            </p:nvSpPr>
            <p:spPr bwMode="auto">
              <a:xfrm>
                <a:off x="3709" y="1905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29" name="Rectangle 292"/>
              <p:cNvSpPr>
                <a:spLocks noChangeArrowheads="1"/>
              </p:cNvSpPr>
              <p:nvPr/>
            </p:nvSpPr>
            <p:spPr bwMode="auto">
              <a:xfrm>
                <a:off x="3709" y="191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30" name="Rectangle 293"/>
              <p:cNvSpPr>
                <a:spLocks noChangeArrowheads="1"/>
              </p:cNvSpPr>
              <p:nvPr/>
            </p:nvSpPr>
            <p:spPr bwMode="auto">
              <a:xfrm>
                <a:off x="3709" y="191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31" name="Rectangle 294"/>
              <p:cNvSpPr>
                <a:spLocks noChangeArrowheads="1"/>
              </p:cNvSpPr>
              <p:nvPr/>
            </p:nvSpPr>
            <p:spPr bwMode="auto">
              <a:xfrm>
                <a:off x="3709" y="191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32" name="Oval 295"/>
              <p:cNvSpPr>
                <a:spLocks noChangeArrowheads="1"/>
              </p:cNvSpPr>
              <p:nvPr/>
            </p:nvSpPr>
            <p:spPr bwMode="auto">
              <a:xfrm>
                <a:off x="3709" y="1898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33" name="Rectangle 296"/>
              <p:cNvSpPr>
                <a:spLocks noChangeArrowheads="1"/>
              </p:cNvSpPr>
              <p:nvPr/>
            </p:nvSpPr>
            <p:spPr bwMode="auto">
              <a:xfrm>
                <a:off x="3504" y="2527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34" name="Rectangle 297"/>
              <p:cNvSpPr>
                <a:spLocks noChangeArrowheads="1"/>
              </p:cNvSpPr>
              <p:nvPr/>
            </p:nvSpPr>
            <p:spPr bwMode="auto">
              <a:xfrm>
                <a:off x="3504" y="2552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35" name="Rectangle 298"/>
              <p:cNvSpPr>
                <a:spLocks noChangeArrowheads="1"/>
              </p:cNvSpPr>
              <p:nvPr/>
            </p:nvSpPr>
            <p:spPr bwMode="auto">
              <a:xfrm>
                <a:off x="3498" y="2533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36" name="Rectangle 299"/>
              <p:cNvSpPr>
                <a:spLocks noChangeArrowheads="1"/>
              </p:cNvSpPr>
              <p:nvPr/>
            </p:nvSpPr>
            <p:spPr bwMode="auto">
              <a:xfrm>
                <a:off x="3498" y="2546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37" name="Rectangle 300"/>
              <p:cNvSpPr>
                <a:spLocks noChangeArrowheads="1"/>
              </p:cNvSpPr>
              <p:nvPr/>
            </p:nvSpPr>
            <p:spPr bwMode="auto">
              <a:xfrm>
                <a:off x="3498" y="2540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38" name="Rectangle 301"/>
              <p:cNvSpPr>
                <a:spLocks noChangeArrowheads="1"/>
              </p:cNvSpPr>
              <p:nvPr/>
            </p:nvSpPr>
            <p:spPr bwMode="auto">
              <a:xfrm>
                <a:off x="3498" y="2540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39" name="Oval 302"/>
              <p:cNvSpPr>
                <a:spLocks noChangeArrowheads="1"/>
              </p:cNvSpPr>
              <p:nvPr/>
            </p:nvSpPr>
            <p:spPr bwMode="auto">
              <a:xfrm>
                <a:off x="3498" y="2527"/>
                <a:ext cx="25" cy="25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40" name="Rectangle 303"/>
              <p:cNvSpPr>
                <a:spLocks noChangeArrowheads="1"/>
              </p:cNvSpPr>
              <p:nvPr/>
            </p:nvSpPr>
            <p:spPr bwMode="auto">
              <a:xfrm>
                <a:off x="3619" y="2059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41" name="Rectangle 304"/>
              <p:cNvSpPr>
                <a:spLocks noChangeArrowheads="1"/>
              </p:cNvSpPr>
              <p:nvPr/>
            </p:nvSpPr>
            <p:spPr bwMode="auto">
              <a:xfrm>
                <a:off x="3619" y="2084"/>
                <a:ext cx="20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42" name="Rectangle 305"/>
              <p:cNvSpPr>
                <a:spLocks noChangeArrowheads="1"/>
              </p:cNvSpPr>
              <p:nvPr/>
            </p:nvSpPr>
            <p:spPr bwMode="auto">
              <a:xfrm>
                <a:off x="3613" y="2065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43" name="Rectangle 306"/>
              <p:cNvSpPr>
                <a:spLocks noChangeArrowheads="1"/>
              </p:cNvSpPr>
              <p:nvPr/>
            </p:nvSpPr>
            <p:spPr bwMode="auto">
              <a:xfrm>
                <a:off x="3613" y="2078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44" name="Rectangle 307"/>
              <p:cNvSpPr>
                <a:spLocks noChangeArrowheads="1"/>
              </p:cNvSpPr>
              <p:nvPr/>
            </p:nvSpPr>
            <p:spPr bwMode="auto">
              <a:xfrm>
                <a:off x="3613" y="2071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45" name="Rectangle 308"/>
              <p:cNvSpPr>
                <a:spLocks noChangeArrowheads="1"/>
              </p:cNvSpPr>
              <p:nvPr/>
            </p:nvSpPr>
            <p:spPr bwMode="auto">
              <a:xfrm>
                <a:off x="3613" y="2071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46" name="Oval 309"/>
              <p:cNvSpPr>
                <a:spLocks noChangeArrowheads="1"/>
              </p:cNvSpPr>
              <p:nvPr/>
            </p:nvSpPr>
            <p:spPr bwMode="auto">
              <a:xfrm>
                <a:off x="3613" y="2059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47" name="Rectangle 310"/>
              <p:cNvSpPr>
                <a:spLocks noChangeArrowheads="1"/>
              </p:cNvSpPr>
              <p:nvPr/>
            </p:nvSpPr>
            <p:spPr bwMode="auto">
              <a:xfrm>
                <a:off x="3651" y="1597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48" name="Rectangle 311"/>
              <p:cNvSpPr>
                <a:spLocks noChangeArrowheads="1"/>
              </p:cNvSpPr>
              <p:nvPr/>
            </p:nvSpPr>
            <p:spPr bwMode="auto">
              <a:xfrm>
                <a:off x="3651" y="1622"/>
                <a:ext cx="20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49" name="Rectangle 312"/>
              <p:cNvSpPr>
                <a:spLocks noChangeArrowheads="1"/>
              </p:cNvSpPr>
              <p:nvPr/>
            </p:nvSpPr>
            <p:spPr bwMode="auto">
              <a:xfrm>
                <a:off x="3645" y="1603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50" name="Rectangle 313"/>
              <p:cNvSpPr>
                <a:spLocks noChangeArrowheads="1"/>
              </p:cNvSpPr>
              <p:nvPr/>
            </p:nvSpPr>
            <p:spPr bwMode="auto">
              <a:xfrm>
                <a:off x="3645" y="1616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51" name="Rectangle 314"/>
              <p:cNvSpPr>
                <a:spLocks noChangeArrowheads="1"/>
              </p:cNvSpPr>
              <p:nvPr/>
            </p:nvSpPr>
            <p:spPr bwMode="auto">
              <a:xfrm>
                <a:off x="3645" y="1610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52" name="Rectangle 315"/>
              <p:cNvSpPr>
                <a:spLocks noChangeArrowheads="1"/>
              </p:cNvSpPr>
              <p:nvPr/>
            </p:nvSpPr>
            <p:spPr bwMode="auto">
              <a:xfrm>
                <a:off x="3645" y="1610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53" name="Oval 316"/>
              <p:cNvSpPr>
                <a:spLocks noChangeArrowheads="1"/>
              </p:cNvSpPr>
              <p:nvPr/>
            </p:nvSpPr>
            <p:spPr bwMode="auto">
              <a:xfrm>
                <a:off x="3645" y="1597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54" name="Rectangle 317"/>
              <p:cNvSpPr>
                <a:spLocks noChangeArrowheads="1"/>
              </p:cNvSpPr>
              <p:nvPr/>
            </p:nvSpPr>
            <p:spPr bwMode="auto">
              <a:xfrm>
                <a:off x="3305" y="3354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55" name="Rectangle 318"/>
              <p:cNvSpPr>
                <a:spLocks noChangeArrowheads="1"/>
              </p:cNvSpPr>
              <p:nvPr/>
            </p:nvSpPr>
            <p:spPr bwMode="auto">
              <a:xfrm>
                <a:off x="3305" y="3380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56" name="Rectangle 319"/>
              <p:cNvSpPr>
                <a:spLocks noChangeArrowheads="1"/>
              </p:cNvSpPr>
              <p:nvPr/>
            </p:nvSpPr>
            <p:spPr bwMode="auto">
              <a:xfrm>
                <a:off x="3299" y="3360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57" name="Rectangle 320"/>
              <p:cNvSpPr>
                <a:spLocks noChangeArrowheads="1"/>
              </p:cNvSpPr>
              <p:nvPr/>
            </p:nvSpPr>
            <p:spPr bwMode="auto">
              <a:xfrm>
                <a:off x="3299" y="3373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58" name="Rectangle 321"/>
              <p:cNvSpPr>
                <a:spLocks noChangeArrowheads="1"/>
              </p:cNvSpPr>
              <p:nvPr/>
            </p:nvSpPr>
            <p:spPr bwMode="auto">
              <a:xfrm>
                <a:off x="3299" y="3367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59" name="Rectangle 322"/>
              <p:cNvSpPr>
                <a:spLocks noChangeArrowheads="1"/>
              </p:cNvSpPr>
              <p:nvPr/>
            </p:nvSpPr>
            <p:spPr bwMode="auto">
              <a:xfrm>
                <a:off x="3299" y="3367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60" name="Oval 323"/>
              <p:cNvSpPr>
                <a:spLocks noChangeArrowheads="1"/>
              </p:cNvSpPr>
              <p:nvPr/>
            </p:nvSpPr>
            <p:spPr bwMode="auto">
              <a:xfrm>
                <a:off x="3299" y="3354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61" name="Rectangle 324"/>
              <p:cNvSpPr>
                <a:spLocks noChangeArrowheads="1"/>
              </p:cNvSpPr>
              <p:nvPr/>
            </p:nvSpPr>
            <p:spPr bwMode="auto">
              <a:xfrm>
                <a:off x="3549" y="2238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62" name="Rectangle 325"/>
              <p:cNvSpPr>
                <a:spLocks noChangeArrowheads="1"/>
              </p:cNvSpPr>
              <p:nvPr/>
            </p:nvSpPr>
            <p:spPr bwMode="auto">
              <a:xfrm>
                <a:off x="3549" y="2264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63" name="Rectangle 326"/>
              <p:cNvSpPr>
                <a:spLocks noChangeArrowheads="1"/>
              </p:cNvSpPr>
              <p:nvPr/>
            </p:nvSpPr>
            <p:spPr bwMode="auto">
              <a:xfrm>
                <a:off x="3542" y="2245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64" name="Rectangle 327"/>
              <p:cNvSpPr>
                <a:spLocks noChangeArrowheads="1"/>
              </p:cNvSpPr>
              <p:nvPr/>
            </p:nvSpPr>
            <p:spPr bwMode="auto">
              <a:xfrm>
                <a:off x="3542" y="2257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65" name="Rectangle 328"/>
              <p:cNvSpPr>
                <a:spLocks noChangeArrowheads="1"/>
              </p:cNvSpPr>
              <p:nvPr/>
            </p:nvSpPr>
            <p:spPr bwMode="auto">
              <a:xfrm>
                <a:off x="3542" y="225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66" name="Rectangle 329"/>
              <p:cNvSpPr>
                <a:spLocks noChangeArrowheads="1"/>
              </p:cNvSpPr>
              <p:nvPr/>
            </p:nvSpPr>
            <p:spPr bwMode="auto">
              <a:xfrm>
                <a:off x="3542" y="2251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67" name="Oval 330"/>
              <p:cNvSpPr>
                <a:spLocks noChangeArrowheads="1"/>
              </p:cNvSpPr>
              <p:nvPr/>
            </p:nvSpPr>
            <p:spPr bwMode="auto">
              <a:xfrm>
                <a:off x="3542" y="2238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68" name="Rectangle 331"/>
              <p:cNvSpPr>
                <a:spLocks noChangeArrowheads="1"/>
              </p:cNvSpPr>
              <p:nvPr/>
            </p:nvSpPr>
            <p:spPr bwMode="auto">
              <a:xfrm>
                <a:off x="3421" y="1212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69" name="Rectangle 332"/>
              <p:cNvSpPr>
                <a:spLocks noChangeArrowheads="1"/>
              </p:cNvSpPr>
              <p:nvPr/>
            </p:nvSpPr>
            <p:spPr bwMode="auto">
              <a:xfrm>
                <a:off x="3421" y="1238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70" name="Rectangle 333"/>
              <p:cNvSpPr>
                <a:spLocks noChangeArrowheads="1"/>
              </p:cNvSpPr>
              <p:nvPr/>
            </p:nvSpPr>
            <p:spPr bwMode="auto">
              <a:xfrm>
                <a:off x="3414" y="1218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71" name="Rectangle 334"/>
              <p:cNvSpPr>
                <a:spLocks noChangeArrowheads="1"/>
              </p:cNvSpPr>
              <p:nvPr/>
            </p:nvSpPr>
            <p:spPr bwMode="auto">
              <a:xfrm>
                <a:off x="3414" y="1231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72" name="Rectangle 335"/>
              <p:cNvSpPr>
                <a:spLocks noChangeArrowheads="1"/>
              </p:cNvSpPr>
              <p:nvPr/>
            </p:nvSpPr>
            <p:spPr bwMode="auto">
              <a:xfrm>
                <a:off x="3414" y="1225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73" name="Rectangle 336"/>
              <p:cNvSpPr>
                <a:spLocks noChangeArrowheads="1"/>
              </p:cNvSpPr>
              <p:nvPr/>
            </p:nvSpPr>
            <p:spPr bwMode="auto">
              <a:xfrm>
                <a:off x="3414" y="1225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74" name="Oval 337"/>
              <p:cNvSpPr>
                <a:spLocks noChangeArrowheads="1"/>
              </p:cNvSpPr>
              <p:nvPr/>
            </p:nvSpPr>
            <p:spPr bwMode="auto">
              <a:xfrm>
                <a:off x="3414" y="1212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75" name="Rectangle 338"/>
              <p:cNvSpPr>
                <a:spLocks noChangeArrowheads="1"/>
              </p:cNvSpPr>
              <p:nvPr/>
            </p:nvSpPr>
            <p:spPr bwMode="auto">
              <a:xfrm>
                <a:off x="3491" y="1347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76" name="Rectangle 339"/>
              <p:cNvSpPr>
                <a:spLocks noChangeArrowheads="1"/>
              </p:cNvSpPr>
              <p:nvPr/>
            </p:nvSpPr>
            <p:spPr bwMode="auto">
              <a:xfrm>
                <a:off x="3491" y="1372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77" name="Rectangle 340"/>
              <p:cNvSpPr>
                <a:spLocks noChangeArrowheads="1"/>
              </p:cNvSpPr>
              <p:nvPr/>
            </p:nvSpPr>
            <p:spPr bwMode="auto">
              <a:xfrm>
                <a:off x="3485" y="1353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78" name="Rectangle 341"/>
              <p:cNvSpPr>
                <a:spLocks noChangeArrowheads="1"/>
              </p:cNvSpPr>
              <p:nvPr/>
            </p:nvSpPr>
            <p:spPr bwMode="auto">
              <a:xfrm>
                <a:off x="3485" y="1366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79" name="Rectangle 342"/>
              <p:cNvSpPr>
                <a:spLocks noChangeArrowheads="1"/>
              </p:cNvSpPr>
              <p:nvPr/>
            </p:nvSpPr>
            <p:spPr bwMode="auto">
              <a:xfrm>
                <a:off x="3485" y="1360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80" name="Rectangle 343"/>
              <p:cNvSpPr>
                <a:spLocks noChangeArrowheads="1"/>
              </p:cNvSpPr>
              <p:nvPr/>
            </p:nvSpPr>
            <p:spPr bwMode="auto">
              <a:xfrm>
                <a:off x="3485" y="1360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81" name="Oval 344"/>
              <p:cNvSpPr>
                <a:spLocks noChangeArrowheads="1"/>
              </p:cNvSpPr>
              <p:nvPr/>
            </p:nvSpPr>
            <p:spPr bwMode="auto">
              <a:xfrm>
                <a:off x="3485" y="1347"/>
                <a:ext cx="25" cy="25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82" name="Rectangle 345"/>
              <p:cNvSpPr>
                <a:spLocks noChangeArrowheads="1"/>
              </p:cNvSpPr>
              <p:nvPr/>
            </p:nvSpPr>
            <p:spPr bwMode="auto">
              <a:xfrm>
                <a:off x="3472" y="2392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83" name="Rectangle 346"/>
              <p:cNvSpPr>
                <a:spLocks noChangeArrowheads="1"/>
              </p:cNvSpPr>
              <p:nvPr/>
            </p:nvSpPr>
            <p:spPr bwMode="auto">
              <a:xfrm>
                <a:off x="3472" y="2418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84" name="Rectangle 347"/>
              <p:cNvSpPr>
                <a:spLocks noChangeArrowheads="1"/>
              </p:cNvSpPr>
              <p:nvPr/>
            </p:nvSpPr>
            <p:spPr bwMode="auto">
              <a:xfrm>
                <a:off x="3465" y="2398"/>
                <a:ext cx="33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85" name="Rectangle 348"/>
              <p:cNvSpPr>
                <a:spLocks noChangeArrowheads="1"/>
              </p:cNvSpPr>
              <p:nvPr/>
            </p:nvSpPr>
            <p:spPr bwMode="auto">
              <a:xfrm>
                <a:off x="3465" y="2411"/>
                <a:ext cx="33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86" name="Rectangle 349"/>
              <p:cNvSpPr>
                <a:spLocks noChangeArrowheads="1"/>
              </p:cNvSpPr>
              <p:nvPr/>
            </p:nvSpPr>
            <p:spPr bwMode="auto">
              <a:xfrm>
                <a:off x="3465" y="2405"/>
                <a:ext cx="33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87" name="Rectangle 350"/>
              <p:cNvSpPr>
                <a:spLocks noChangeArrowheads="1"/>
              </p:cNvSpPr>
              <p:nvPr/>
            </p:nvSpPr>
            <p:spPr bwMode="auto">
              <a:xfrm>
                <a:off x="3465" y="2405"/>
                <a:ext cx="33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88" name="Oval 351"/>
              <p:cNvSpPr>
                <a:spLocks noChangeArrowheads="1"/>
              </p:cNvSpPr>
              <p:nvPr/>
            </p:nvSpPr>
            <p:spPr bwMode="auto">
              <a:xfrm>
                <a:off x="3465" y="2392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89" name="Rectangle 352"/>
              <p:cNvSpPr>
                <a:spLocks noChangeArrowheads="1"/>
              </p:cNvSpPr>
              <p:nvPr/>
            </p:nvSpPr>
            <p:spPr bwMode="auto">
              <a:xfrm>
                <a:off x="3677" y="1539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90" name="Rectangle 353"/>
              <p:cNvSpPr>
                <a:spLocks noChangeArrowheads="1"/>
              </p:cNvSpPr>
              <p:nvPr/>
            </p:nvSpPr>
            <p:spPr bwMode="auto">
              <a:xfrm>
                <a:off x="3677" y="1565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91" name="Rectangle 354"/>
              <p:cNvSpPr>
                <a:spLocks noChangeArrowheads="1"/>
              </p:cNvSpPr>
              <p:nvPr/>
            </p:nvSpPr>
            <p:spPr bwMode="auto">
              <a:xfrm>
                <a:off x="3671" y="1546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92" name="Rectangle 355"/>
              <p:cNvSpPr>
                <a:spLocks noChangeArrowheads="1"/>
              </p:cNvSpPr>
              <p:nvPr/>
            </p:nvSpPr>
            <p:spPr bwMode="auto">
              <a:xfrm>
                <a:off x="3671" y="1558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93" name="Rectangle 356"/>
              <p:cNvSpPr>
                <a:spLocks noChangeArrowheads="1"/>
              </p:cNvSpPr>
              <p:nvPr/>
            </p:nvSpPr>
            <p:spPr bwMode="auto">
              <a:xfrm>
                <a:off x="3671" y="1552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94" name="Rectangle 357"/>
              <p:cNvSpPr>
                <a:spLocks noChangeArrowheads="1"/>
              </p:cNvSpPr>
              <p:nvPr/>
            </p:nvSpPr>
            <p:spPr bwMode="auto">
              <a:xfrm>
                <a:off x="3671" y="1552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95" name="Oval 358"/>
              <p:cNvSpPr>
                <a:spLocks noChangeArrowheads="1"/>
              </p:cNvSpPr>
              <p:nvPr/>
            </p:nvSpPr>
            <p:spPr bwMode="auto">
              <a:xfrm>
                <a:off x="3671" y="1539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96" name="Rectangle 359"/>
              <p:cNvSpPr>
                <a:spLocks noChangeArrowheads="1"/>
              </p:cNvSpPr>
              <p:nvPr/>
            </p:nvSpPr>
            <p:spPr bwMode="auto">
              <a:xfrm>
                <a:off x="3542" y="2296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97" name="Rectangle 360"/>
              <p:cNvSpPr>
                <a:spLocks noChangeArrowheads="1"/>
              </p:cNvSpPr>
              <p:nvPr/>
            </p:nvSpPr>
            <p:spPr bwMode="auto">
              <a:xfrm>
                <a:off x="3542" y="2322"/>
                <a:ext cx="20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98" name="Rectangle 361"/>
              <p:cNvSpPr>
                <a:spLocks noChangeArrowheads="1"/>
              </p:cNvSpPr>
              <p:nvPr/>
            </p:nvSpPr>
            <p:spPr bwMode="auto">
              <a:xfrm>
                <a:off x="3536" y="2302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899" name="Rectangle 362"/>
              <p:cNvSpPr>
                <a:spLocks noChangeArrowheads="1"/>
              </p:cNvSpPr>
              <p:nvPr/>
            </p:nvSpPr>
            <p:spPr bwMode="auto">
              <a:xfrm>
                <a:off x="3536" y="2315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00" name="Rectangle 363"/>
              <p:cNvSpPr>
                <a:spLocks noChangeArrowheads="1"/>
              </p:cNvSpPr>
              <p:nvPr/>
            </p:nvSpPr>
            <p:spPr bwMode="auto">
              <a:xfrm>
                <a:off x="3536" y="2309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01" name="Rectangle 364"/>
              <p:cNvSpPr>
                <a:spLocks noChangeArrowheads="1"/>
              </p:cNvSpPr>
              <p:nvPr/>
            </p:nvSpPr>
            <p:spPr bwMode="auto">
              <a:xfrm>
                <a:off x="3536" y="2309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02" name="Oval 365"/>
              <p:cNvSpPr>
                <a:spLocks noChangeArrowheads="1"/>
              </p:cNvSpPr>
              <p:nvPr/>
            </p:nvSpPr>
            <p:spPr bwMode="auto">
              <a:xfrm>
                <a:off x="3536" y="2296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03" name="Rectangle 366"/>
              <p:cNvSpPr>
                <a:spLocks noChangeArrowheads="1"/>
              </p:cNvSpPr>
              <p:nvPr/>
            </p:nvSpPr>
            <p:spPr bwMode="auto">
              <a:xfrm>
                <a:off x="3716" y="1622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04" name="Rectangle 367"/>
              <p:cNvSpPr>
                <a:spLocks noChangeArrowheads="1"/>
              </p:cNvSpPr>
              <p:nvPr/>
            </p:nvSpPr>
            <p:spPr bwMode="auto">
              <a:xfrm>
                <a:off x="3716" y="1648"/>
                <a:ext cx="19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05" name="Rectangle 368"/>
              <p:cNvSpPr>
                <a:spLocks noChangeArrowheads="1"/>
              </p:cNvSpPr>
              <p:nvPr/>
            </p:nvSpPr>
            <p:spPr bwMode="auto">
              <a:xfrm>
                <a:off x="3709" y="1629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06" name="Rectangle 369"/>
              <p:cNvSpPr>
                <a:spLocks noChangeArrowheads="1"/>
              </p:cNvSpPr>
              <p:nvPr/>
            </p:nvSpPr>
            <p:spPr bwMode="auto">
              <a:xfrm>
                <a:off x="3709" y="1642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07" name="Rectangle 370"/>
              <p:cNvSpPr>
                <a:spLocks noChangeArrowheads="1"/>
              </p:cNvSpPr>
              <p:nvPr/>
            </p:nvSpPr>
            <p:spPr bwMode="auto">
              <a:xfrm>
                <a:off x="3709" y="1635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08" name="Rectangle 371"/>
              <p:cNvSpPr>
                <a:spLocks noChangeArrowheads="1"/>
              </p:cNvSpPr>
              <p:nvPr/>
            </p:nvSpPr>
            <p:spPr bwMode="auto">
              <a:xfrm>
                <a:off x="3709" y="1635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09" name="Oval 372"/>
              <p:cNvSpPr>
                <a:spLocks noChangeArrowheads="1"/>
              </p:cNvSpPr>
              <p:nvPr/>
            </p:nvSpPr>
            <p:spPr bwMode="auto">
              <a:xfrm>
                <a:off x="3709" y="1622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10" name="Rectangle 373"/>
              <p:cNvSpPr>
                <a:spLocks noChangeArrowheads="1"/>
              </p:cNvSpPr>
              <p:nvPr/>
            </p:nvSpPr>
            <p:spPr bwMode="auto">
              <a:xfrm>
                <a:off x="3613" y="2142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11" name="Rectangle 374"/>
              <p:cNvSpPr>
                <a:spLocks noChangeArrowheads="1"/>
              </p:cNvSpPr>
              <p:nvPr/>
            </p:nvSpPr>
            <p:spPr bwMode="auto">
              <a:xfrm>
                <a:off x="3613" y="2168"/>
                <a:ext cx="19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12" name="Rectangle 375"/>
              <p:cNvSpPr>
                <a:spLocks noChangeArrowheads="1"/>
              </p:cNvSpPr>
              <p:nvPr/>
            </p:nvSpPr>
            <p:spPr bwMode="auto">
              <a:xfrm>
                <a:off x="3607" y="2148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13" name="Rectangle 376"/>
              <p:cNvSpPr>
                <a:spLocks noChangeArrowheads="1"/>
              </p:cNvSpPr>
              <p:nvPr/>
            </p:nvSpPr>
            <p:spPr bwMode="auto">
              <a:xfrm>
                <a:off x="3607" y="2161"/>
                <a:ext cx="32" cy="7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14" name="Rectangle 377"/>
              <p:cNvSpPr>
                <a:spLocks noChangeArrowheads="1"/>
              </p:cNvSpPr>
              <p:nvPr/>
            </p:nvSpPr>
            <p:spPr bwMode="auto">
              <a:xfrm>
                <a:off x="3607" y="2155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15" name="Rectangle 378"/>
              <p:cNvSpPr>
                <a:spLocks noChangeArrowheads="1"/>
              </p:cNvSpPr>
              <p:nvPr/>
            </p:nvSpPr>
            <p:spPr bwMode="auto">
              <a:xfrm>
                <a:off x="3607" y="2155"/>
                <a:ext cx="32" cy="6"/>
              </a:xfrm>
              <a:prstGeom prst="rect">
                <a:avLst/>
              </a:prstGeom>
              <a:solidFill>
                <a:srgbClr val="F876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16" name="Oval 379"/>
              <p:cNvSpPr>
                <a:spLocks noChangeArrowheads="1"/>
              </p:cNvSpPr>
              <p:nvPr/>
            </p:nvSpPr>
            <p:spPr bwMode="auto">
              <a:xfrm>
                <a:off x="3607" y="2142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F8766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17" name="Rectangle 380"/>
              <p:cNvSpPr>
                <a:spLocks noChangeArrowheads="1"/>
              </p:cNvSpPr>
              <p:nvPr/>
            </p:nvSpPr>
            <p:spPr bwMode="auto">
              <a:xfrm>
                <a:off x="2196" y="2033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18" name="Rectangle 381"/>
              <p:cNvSpPr>
                <a:spLocks noChangeArrowheads="1"/>
              </p:cNvSpPr>
              <p:nvPr/>
            </p:nvSpPr>
            <p:spPr bwMode="auto">
              <a:xfrm>
                <a:off x="2196" y="2059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19" name="Rectangle 382"/>
              <p:cNvSpPr>
                <a:spLocks noChangeArrowheads="1"/>
              </p:cNvSpPr>
              <p:nvPr/>
            </p:nvSpPr>
            <p:spPr bwMode="auto">
              <a:xfrm>
                <a:off x="2189" y="2039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20" name="Rectangle 383"/>
              <p:cNvSpPr>
                <a:spLocks noChangeArrowheads="1"/>
              </p:cNvSpPr>
              <p:nvPr/>
            </p:nvSpPr>
            <p:spPr bwMode="auto">
              <a:xfrm>
                <a:off x="2189" y="2052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21" name="Rectangle 384"/>
              <p:cNvSpPr>
                <a:spLocks noChangeArrowheads="1"/>
              </p:cNvSpPr>
              <p:nvPr/>
            </p:nvSpPr>
            <p:spPr bwMode="auto">
              <a:xfrm>
                <a:off x="2189" y="204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22" name="Rectangle 385"/>
              <p:cNvSpPr>
                <a:spLocks noChangeArrowheads="1"/>
              </p:cNvSpPr>
              <p:nvPr/>
            </p:nvSpPr>
            <p:spPr bwMode="auto">
              <a:xfrm>
                <a:off x="2189" y="204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23" name="Oval 386"/>
              <p:cNvSpPr>
                <a:spLocks noChangeArrowheads="1"/>
              </p:cNvSpPr>
              <p:nvPr/>
            </p:nvSpPr>
            <p:spPr bwMode="auto">
              <a:xfrm>
                <a:off x="2189" y="2033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24" name="Rectangle 387"/>
              <p:cNvSpPr>
                <a:spLocks noChangeArrowheads="1"/>
              </p:cNvSpPr>
              <p:nvPr/>
            </p:nvSpPr>
            <p:spPr bwMode="auto">
              <a:xfrm>
                <a:off x="2144" y="1725"/>
                <a:ext cx="20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25" name="Rectangle 388"/>
              <p:cNvSpPr>
                <a:spLocks noChangeArrowheads="1"/>
              </p:cNvSpPr>
              <p:nvPr/>
            </p:nvSpPr>
            <p:spPr bwMode="auto">
              <a:xfrm>
                <a:off x="2144" y="1751"/>
                <a:ext cx="20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26" name="Rectangle 389"/>
              <p:cNvSpPr>
                <a:spLocks noChangeArrowheads="1"/>
              </p:cNvSpPr>
              <p:nvPr/>
            </p:nvSpPr>
            <p:spPr bwMode="auto">
              <a:xfrm>
                <a:off x="2138" y="1732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27" name="Rectangle 390"/>
              <p:cNvSpPr>
                <a:spLocks noChangeArrowheads="1"/>
              </p:cNvSpPr>
              <p:nvPr/>
            </p:nvSpPr>
            <p:spPr bwMode="auto">
              <a:xfrm>
                <a:off x="2138" y="1744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28" name="Rectangle 391"/>
              <p:cNvSpPr>
                <a:spLocks noChangeArrowheads="1"/>
              </p:cNvSpPr>
              <p:nvPr/>
            </p:nvSpPr>
            <p:spPr bwMode="auto">
              <a:xfrm>
                <a:off x="2138" y="1738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29" name="Rectangle 392"/>
              <p:cNvSpPr>
                <a:spLocks noChangeArrowheads="1"/>
              </p:cNvSpPr>
              <p:nvPr/>
            </p:nvSpPr>
            <p:spPr bwMode="auto">
              <a:xfrm>
                <a:off x="2138" y="1738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30" name="Oval 393"/>
              <p:cNvSpPr>
                <a:spLocks noChangeArrowheads="1"/>
              </p:cNvSpPr>
              <p:nvPr/>
            </p:nvSpPr>
            <p:spPr bwMode="auto">
              <a:xfrm>
                <a:off x="2138" y="1725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31" name="Rectangle 394"/>
              <p:cNvSpPr>
                <a:spLocks noChangeArrowheads="1"/>
              </p:cNvSpPr>
              <p:nvPr/>
            </p:nvSpPr>
            <p:spPr bwMode="auto">
              <a:xfrm>
                <a:off x="2048" y="2116"/>
                <a:ext cx="20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32" name="Rectangle 395"/>
              <p:cNvSpPr>
                <a:spLocks noChangeArrowheads="1"/>
              </p:cNvSpPr>
              <p:nvPr/>
            </p:nvSpPr>
            <p:spPr bwMode="auto">
              <a:xfrm>
                <a:off x="2048" y="2142"/>
                <a:ext cx="20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33" name="Rectangle 396"/>
              <p:cNvSpPr>
                <a:spLocks noChangeArrowheads="1"/>
              </p:cNvSpPr>
              <p:nvPr/>
            </p:nvSpPr>
            <p:spPr bwMode="auto">
              <a:xfrm>
                <a:off x="2042" y="2123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34" name="Rectangle 397"/>
              <p:cNvSpPr>
                <a:spLocks noChangeArrowheads="1"/>
              </p:cNvSpPr>
              <p:nvPr/>
            </p:nvSpPr>
            <p:spPr bwMode="auto">
              <a:xfrm>
                <a:off x="2042" y="213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35" name="Rectangle 398"/>
              <p:cNvSpPr>
                <a:spLocks noChangeArrowheads="1"/>
              </p:cNvSpPr>
              <p:nvPr/>
            </p:nvSpPr>
            <p:spPr bwMode="auto">
              <a:xfrm>
                <a:off x="2042" y="2129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36" name="Rectangle 399"/>
              <p:cNvSpPr>
                <a:spLocks noChangeArrowheads="1"/>
              </p:cNvSpPr>
              <p:nvPr/>
            </p:nvSpPr>
            <p:spPr bwMode="auto">
              <a:xfrm>
                <a:off x="2042" y="2129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37" name="Oval 400"/>
              <p:cNvSpPr>
                <a:spLocks noChangeArrowheads="1"/>
              </p:cNvSpPr>
              <p:nvPr/>
            </p:nvSpPr>
            <p:spPr bwMode="auto">
              <a:xfrm>
                <a:off x="2042" y="2116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38" name="Rectangle 401"/>
              <p:cNvSpPr>
                <a:spLocks noChangeArrowheads="1"/>
              </p:cNvSpPr>
              <p:nvPr/>
            </p:nvSpPr>
            <p:spPr bwMode="auto">
              <a:xfrm>
                <a:off x="2074" y="3123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39" name="Rectangle 402"/>
              <p:cNvSpPr>
                <a:spLocks noChangeArrowheads="1"/>
              </p:cNvSpPr>
              <p:nvPr/>
            </p:nvSpPr>
            <p:spPr bwMode="auto">
              <a:xfrm>
                <a:off x="2074" y="3149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40" name="Rectangle 403"/>
              <p:cNvSpPr>
                <a:spLocks noChangeArrowheads="1"/>
              </p:cNvSpPr>
              <p:nvPr/>
            </p:nvSpPr>
            <p:spPr bwMode="auto">
              <a:xfrm>
                <a:off x="2068" y="3130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41" name="Rectangle 404"/>
              <p:cNvSpPr>
                <a:spLocks noChangeArrowheads="1"/>
              </p:cNvSpPr>
              <p:nvPr/>
            </p:nvSpPr>
            <p:spPr bwMode="auto">
              <a:xfrm>
                <a:off x="2068" y="3142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942" name="Rectangle 405"/>
              <p:cNvSpPr>
                <a:spLocks noChangeArrowheads="1"/>
              </p:cNvSpPr>
              <p:nvPr/>
            </p:nvSpPr>
            <p:spPr bwMode="auto">
              <a:xfrm>
                <a:off x="2068" y="313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</p:grpSp>
        <p:grpSp>
          <p:nvGrpSpPr>
            <p:cNvPr id="10" name="Group 607"/>
            <p:cNvGrpSpPr>
              <a:grpSpLocks/>
            </p:cNvGrpSpPr>
            <p:nvPr/>
          </p:nvGrpSpPr>
          <p:grpSpPr bwMode="auto">
            <a:xfrm>
              <a:off x="1824" y="1353"/>
              <a:ext cx="673" cy="2514"/>
              <a:chOff x="1824" y="1353"/>
              <a:chExt cx="673" cy="2514"/>
            </a:xfrm>
          </p:grpSpPr>
          <p:sp>
            <p:nvSpPr>
              <p:cNvPr id="543" name="Rectangle 407"/>
              <p:cNvSpPr>
                <a:spLocks noChangeArrowheads="1"/>
              </p:cNvSpPr>
              <p:nvPr/>
            </p:nvSpPr>
            <p:spPr bwMode="auto">
              <a:xfrm>
                <a:off x="2068" y="313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44" name="Oval 408"/>
              <p:cNvSpPr>
                <a:spLocks noChangeArrowheads="1"/>
              </p:cNvSpPr>
              <p:nvPr/>
            </p:nvSpPr>
            <p:spPr bwMode="auto">
              <a:xfrm>
                <a:off x="2068" y="3123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45" name="Rectangle 409"/>
              <p:cNvSpPr>
                <a:spLocks noChangeArrowheads="1"/>
              </p:cNvSpPr>
              <p:nvPr/>
            </p:nvSpPr>
            <p:spPr bwMode="auto">
              <a:xfrm>
                <a:off x="2029" y="2373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46" name="Rectangle 410"/>
              <p:cNvSpPr>
                <a:spLocks noChangeArrowheads="1"/>
              </p:cNvSpPr>
              <p:nvPr/>
            </p:nvSpPr>
            <p:spPr bwMode="auto">
              <a:xfrm>
                <a:off x="2029" y="2398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47" name="Rectangle 411"/>
              <p:cNvSpPr>
                <a:spLocks noChangeArrowheads="1"/>
              </p:cNvSpPr>
              <p:nvPr/>
            </p:nvSpPr>
            <p:spPr bwMode="auto">
              <a:xfrm>
                <a:off x="2023" y="2379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48" name="Rectangle 412"/>
              <p:cNvSpPr>
                <a:spLocks noChangeArrowheads="1"/>
              </p:cNvSpPr>
              <p:nvPr/>
            </p:nvSpPr>
            <p:spPr bwMode="auto">
              <a:xfrm>
                <a:off x="2023" y="2392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49" name="Rectangle 413"/>
              <p:cNvSpPr>
                <a:spLocks noChangeArrowheads="1"/>
              </p:cNvSpPr>
              <p:nvPr/>
            </p:nvSpPr>
            <p:spPr bwMode="auto">
              <a:xfrm>
                <a:off x="2023" y="238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50" name="Rectangle 414"/>
              <p:cNvSpPr>
                <a:spLocks noChangeArrowheads="1"/>
              </p:cNvSpPr>
              <p:nvPr/>
            </p:nvSpPr>
            <p:spPr bwMode="auto">
              <a:xfrm>
                <a:off x="2023" y="238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51" name="Oval 415"/>
              <p:cNvSpPr>
                <a:spLocks noChangeArrowheads="1"/>
              </p:cNvSpPr>
              <p:nvPr/>
            </p:nvSpPr>
            <p:spPr bwMode="auto">
              <a:xfrm>
                <a:off x="2023" y="2373"/>
                <a:ext cx="25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52" name="Rectangle 416"/>
              <p:cNvSpPr>
                <a:spLocks noChangeArrowheads="1"/>
              </p:cNvSpPr>
              <p:nvPr/>
            </p:nvSpPr>
            <p:spPr bwMode="auto">
              <a:xfrm>
                <a:off x="2048" y="2706"/>
                <a:ext cx="20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53" name="Rectangle 417"/>
              <p:cNvSpPr>
                <a:spLocks noChangeArrowheads="1"/>
              </p:cNvSpPr>
              <p:nvPr/>
            </p:nvSpPr>
            <p:spPr bwMode="auto">
              <a:xfrm>
                <a:off x="2048" y="2732"/>
                <a:ext cx="20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54" name="Rectangle 418"/>
              <p:cNvSpPr>
                <a:spLocks noChangeArrowheads="1"/>
              </p:cNvSpPr>
              <p:nvPr/>
            </p:nvSpPr>
            <p:spPr bwMode="auto">
              <a:xfrm>
                <a:off x="2042" y="2713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55" name="Rectangle 419"/>
              <p:cNvSpPr>
                <a:spLocks noChangeArrowheads="1"/>
              </p:cNvSpPr>
              <p:nvPr/>
            </p:nvSpPr>
            <p:spPr bwMode="auto">
              <a:xfrm>
                <a:off x="2042" y="272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56" name="Rectangle 420"/>
              <p:cNvSpPr>
                <a:spLocks noChangeArrowheads="1"/>
              </p:cNvSpPr>
              <p:nvPr/>
            </p:nvSpPr>
            <p:spPr bwMode="auto">
              <a:xfrm>
                <a:off x="2042" y="2719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57" name="Rectangle 421"/>
              <p:cNvSpPr>
                <a:spLocks noChangeArrowheads="1"/>
              </p:cNvSpPr>
              <p:nvPr/>
            </p:nvSpPr>
            <p:spPr bwMode="auto">
              <a:xfrm>
                <a:off x="2042" y="2719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58" name="Oval 422"/>
              <p:cNvSpPr>
                <a:spLocks noChangeArrowheads="1"/>
              </p:cNvSpPr>
              <p:nvPr/>
            </p:nvSpPr>
            <p:spPr bwMode="auto">
              <a:xfrm>
                <a:off x="2042" y="2706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59" name="Rectangle 423"/>
              <p:cNvSpPr>
                <a:spLocks noChangeArrowheads="1"/>
              </p:cNvSpPr>
              <p:nvPr/>
            </p:nvSpPr>
            <p:spPr bwMode="auto">
              <a:xfrm>
                <a:off x="2042" y="1520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60" name="Rectangle 424"/>
              <p:cNvSpPr>
                <a:spLocks noChangeArrowheads="1"/>
              </p:cNvSpPr>
              <p:nvPr/>
            </p:nvSpPr>
            <p:spPr bwMode="auto">
              <a:xfrm>
                <a:off x="2042" y="1546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61" name="Rectangle 425"/>
              <p:cNvSpPr>
                <a:spLocks noChangeArrowheads="1"/>
              </p:cNvSpPr>
              <p:nvPr/>
            </p:nvSpPr>
            <p:spPr bwMode="auto">
              <a:xfrm>
                <a:off x="2035" y="1526"/>
                <a:ext cx="33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62" name="Rectangle 426"/>
              <p:cNvSpPr>
                <a:spLocks noChangeArrowheads="1"/>
              </p:cNvSpPr>
              <p:nvPr/>
            </p:nvSpPr>
            <p:spPr bwMode="auto">
              <a:xfrm>
                <a:off x="2035" y="1539"/>
                <a:ext cx="33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63" name="Rectangle 427"/>
              <p:cNvSpPr>
                <a:spLocks noChangeArrowheads="1"/>
              </p:cNvSpPr>
              <p:nvPr/>
            </p:nvSpPr>
            <p:spPr bwMode="auto">
              <a:xfrm>
                <a:off x="2035" y="1533"/>
                <a:ext cx="33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64" name="Rectangle 428"/>
              <p:cNvSpPr>
                <a:spLocks noChangeArrowheads="1"/>
              </p:cNvSpPr>
              <p:nvPr/>
            </p:nvSpPr>
            <p:spPr bwMode="auto">
              <a:xfrm>
                <a:off x="2035" y="1533"/>
                <a:ext cx="33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65" name="Oval 429"/>
              <p:cNvSpPr>
                <a:spLocks noChangeArrowheads="1"/>
              </p:cNvSpPr>
              <p:nvPr/>
            </p:nvSpPr>
            <p:spPr bwMode="auto">
              <a:xfrm>
                <a:off x="2035" y="1520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66" name="Rectangle 430"/>
              <p:cNvSpPr>
                <a:spLocks noChangeArrowheads="1"/>
              </p:cNvSpPr>
              <p:nvPr/>
            </p:nvSpPr>
            <p:spPr bwMode="auto">
              <a:xfrm>
                <a:off x="2388" y="3123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67" name="Rectangle 431"/>
              <p:cNvSpPr>
                <a:spLocks noChangeArrowheads="1"/>
              </p:cNvSpPr>
              <p:nvPr/>
            </p:nvSpPr>
            <p:spPr bwMode="auto">
              <a:xfrm>
                <a:off x="2388" y="3149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68" name="Rectangle 432"/>
              <p:cNvSpPr>
                <a:spLocks noChangeArrowheads="1"/>
              </p:cNvSpPr>
              <p:nvPr/>
            </p:nvSpPr>
            <p:spPr bwMode="auto">
              <a:xfrm>
                <a:off x="2382" y="3130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69" name="Rectangle 433"/>
              <p:cNvSpPr>
                <a:spLocks noChangeArrowheads="1"/>
              </p:cNvSpPr>
              <p:nvPr/>
            </p:nvSpPr>
            <p:spPr bwMode="auto">
              <a:xfrm>
                <a:off x="2382" y="3142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70" name="Rectangle 434"/>
              <p:cNvSpPr>
                <a:spLocks noChangeArrowheads="1"/>
              </p:cNvSpPr>
              <p:nvPr/>
            </p:nvSpPr>
            <p:spPr bwMode="auto">
              <a:xfrm>
                <a:off x="2382" y="313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71" name="Rectangle 435"/>
              <p:cNvSpPr>
                <a:spLocks noChangeArrowheads="1"/>
              </p:cNvSpPr>
              <p:nvPr/>
            </p:nvSpPr>
            <p:spPr bwMode="auto">
              <a:xfrm>
                <a:off x="2382" y="313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72" name="Oval 436"/>
              <p:cNvSpPr>
                <a:spLocks noChangeArrowheads="1"/>
              </p:cNvSpPr>
              <p:nvPr/>
            </p:nvSpPr>
            <p:spPr bwMode="auto">
              <a:xfrm>
                <a:off x="2382" y="3123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73" name="Rectangle 437"/>
              <p:cNvSpPr>
                <a:spLocks noChangeArrowheads="1"/>
              </p:cNvSpPr>
              <p:nvPr/>
            </p:nvSpPr>
            <p:spPr bwMode="auto">
              <a:xfrm>
                <a:off x="2151" y="2604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74" name="Rectangle 438"/>
              <p:cNvSpPr>
                <a:spLocks noChangeArrowheads="1"/>
              </p:cNvSpPr>
              <p:nvPr/>
            </p:nvSpPr>
            <p:spPr bwMode="auto">
              <a:xfrm>
                <a:off x="2151" y="2629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75" name="Rectangle 439"/>
              <p:cNvSpPr>
                <a:spLocks noChangeArrowheads="1"/>
              </p:cNvSpPr>
              <p:nvPr/>
            </p:nvSpPr>
            <p:spPr bwMode="auto">
              <a:xfrm>
                <a:off x="2144" y="2610"/>
                <a:ext cx="33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76" name="Rectangle 440"/>
              <p:cNvSpPr>
                <a:spLocks noChangeArrowheads="1"/>
              </p:cNvSpPr>
              <p:nvPr/>
            </p:nvSpPr>
            <p:spPr bwMode="auto">
              <a:xfrm>
                <a:off x="2144" y="2623"/>
                <a:ext cx="33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77" name="Rectangle 441"/>
              <p:cNvSpPr>
                <a:spLocks noChangeArrowheads="1"/>
              </p:cNvSpPr>
              <p:nvPr/>
            </p:nvSpPr>
            <p:spPr bwMode="auto">
              <a:xfrm>
                <a:off x="2144" y="2617"/>
                <a:ext cx="33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78" name="Rectangle 442"/>
              <p:cNvSpPr>
                <a:spLocks noChangeArrowheads="1"/>
              </p:cNvSpPr>
              <p:nvPr/>
            </p:nvSpPr>
            <p:spPr bwMode="auto">
              <a:xfrm>
                <a:off x="2144" y="2617"/>
                <a:ext cx="33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79" name="Oval 443"/>
              <p:cNvSpPr>
                <a:spLocks noChangeArrowheads="1"/>
              </p:cNvSpPr>
              <p:nvPr/>
            </p:nvSpPr>
            <p:spPr bwMode="auto">
              <a:xfrm>
                <a:off x="2144" y="2604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80" name="Rectangle 444"/>
              <p:cNvSpPr>
                <a:spLocks noChangeArrowheads="1"/>
              </p:cNvSpPr>
              <p:nvPr/>
            </p:nvSpPr>
            <p:spPr bwMode="auto">
              <a:xfrm>
                <a:off x="2119" y="2289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81" name="Rectangle 445"/>
              <p:cNvSpPr>
                <a:spLocks noChangeArrowheads="1"/>
              </p:cNvSpPr>
              <p:nvPr/>
            </p:nvSpPr>
            <p:spPr bwMode="auto">
              <a:xfrm>
                <a:off x="2119" y="2315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82" name="Rectangle 446"/>
              <p:cNvSpPr>
                <a:spLocks noChangeArrowheads="1"/>
              </p:cNvSpPr>
              <p:nvPr/>
            </p:nvSpPr>
            <p:spPr bwMode="auto">
              <a:xfrm>
                <a:off x="2112" y="229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83" name="Rectangle 447"/>
              <p:cNvSpPr>
                <a:spLocks noChangeArrowheads="1"/>
              </p:cNvSpPr>
              <p:nvPr/>
            </p:nvSpPr>
            <p:spPr bwMode="auto">
              <a:xfrm>
                <a:off x="2112" y="2309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84" name="Rectangle 448"/>
              <p:cNvSpPr>
                <a:spLocks noChangeArrowheads="1"/>
              </p:cNvSpPr>
              <p:nvPr/>
            </p:nvSpPr>
            <p:spPr bwMode="auto">
              <a:xfrm>
                <a:off x="2112" y="2302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85" name="Rectangle 449"/>
              <p:cNvSpPr>
                <a:spLocks noChangeArrowheads="1"/>
              </p:cNvSpPr>
              <p:nvPr/>
            </p:nvSpPr>
            <p:spPr bwMode="auto">
              <a:xfrm>
                <a:off x="2112" y="2302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86" name="Oval 450"/>
              <p:cNvSpPr>
                <a:spLocks noChangeArrowheads="1"/>
              </p:cNvSpPr>
              <p:nvPr/>
            </p:nvSpPr>
            <p:spPr bwMode="auto">
              <a:xfrm>
                <a:off x="2112" y="2289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87" name="Rectangle 451"/>
              <p:cNvSpPr>
                <a:spLocks noChangeArrowheads="1"/>
              </p:cNvSpPr>
              <p:nvPr/>
            </p:nvSpPr>
            <p:spPr bwMode="auto">
              <a:xfrm>
                <a:off x="2241" y="3829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88" name="Rectangle 452"/>
              <p:cNvSpPr>
                <a:spLocks noChangeArrowheads="1"/>
              </p:cNvSpPr>
              <p:nvPr/>
            </p:nvSpPr>
            <p:spPr bwMode="auto">
              <a:xfrm>
                <a:off x="2241" y="3854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89" name="Rectangle 453"/>
              <p:cNvSpPr>
                <a:spLocks noChangeArrowheads="1"/>
              </p:cNvSpPr>
              <p:nvPr/>
            </p:nvSpPr>
            <p:spPr bwMode="auto">
              <a:xfrm>
                <a:off x="2234" y="3835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90" name="Rectangle 454"/>
              <p:cNvSpPr>
                <a:spLocks noChangeArrowheads="1"/>
              </p:cNvSpPr>
              <p:nvPr/>
            </p:nvSpPr>
            <p:spPr bwMode="auto">
              <a:xfrm>
                <a:off x="2234" y="3848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91" name="Rectangle 455"/>
              <p:cNvSpPr>
                <a:spLocks noChangeArrowheads="1"/>
              </p:cNvSpPr>
              <p:nvPr/>
            </p:nvSpPr>
            <p:spPr bwMode="auto">
              <a:xfrm>
                <a:off x="2234" y="3841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92" name="Rectangle 456"/>
              <p:cNvSpPr>
                <a:spLocks noChangeArrowheads="1"/>
              </p:cNvSpPr>
              <p:nvPr/>
            </p:nvSpPr>
            <p:spPr bwMode="auto">
              <a:xfrm>
                <a:off x="2234" y="3841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93" name="Oval 457"/>
              <p:cNvSpPr>
                <a:spLocks noChangeArrowheads="1"/>
              </p:cNvSpPr>
              <p:nvPr/>
            </p:nvSpPr>
            <p:spPr bwMode="auto">
              <a:xfrm>
                <a:off x="2234" y="3829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94" name="Rectangle 458"/>
              <p:cNvSpPr>
                <a:spLocks noChangeArrowheads="1"/>
              </p:cNvSpPr>
              <p:nvPr/>
            </p:nvSpPr>
            <p:spPr bwMode="auto">
              <a:xfrm>
                <a:off x="2132" y="1841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95" name="Rectangle 459"/>
              <p:cNvSpPr>
                <a:spLocks noChangeArrowheads="1"/>
              </p:cNvSpPr>
              <p:nvPr/>
            </p:nvSpPr>
            <p:spPr bwMode="auto">
              <a:xfrm>
                <a:off x="2132" y="1866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96" name="Rectangle 460"/>
              <p:cNvSpPr>
                <a:spLocks noChangeArrowheads="1"/>
              </p:cNvSpPr>
              <p:nvPr/>
            </p:nvSpPr>
            <p:spPr bwMode="auto">
              <a:xfrm>
                <a:off x="2125" y="184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97" name="Rectangle 461"/>
              <p:cNvSpPr>
                <a:spLocks noChangeArrowheads="1"/>
              </p:cNvSpPr>
              <p:nvPr/>
            </p:nvSpPr>
            <p:spPr bwMode="auto">
              <a:xfrm>
                <a:off x="2125" y="1860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98" name="Rectangle 462"/>
              <p:cNvSpPr>
                <a:spLocks noChangeArrowheads="1"/>
              </p:cNvSpPr>
              <p:nvPr/>
            </p:nvSpPr>
            <p:spPr bwMode="auto">
              <a:xfrm>
                <a:off x="2125" y="1853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99" name="Rectangle 463"/>
              <p:cNvSpPr>
                <a:spLocks noChangeArrowheads="1"/>
              </p:cNvSpPr>
              <p:nvPr/>
            </p:nvSpPr>
            <p:spPr bwMode="auto">
              <a:xfrm>
                <a:off x="2125" y="1853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00" name="Oval 464"/>
              <p:cNvSpPr>
                <a:spLocks noChangeArrowheads="1"/>
              </p:cNvSpPr>
              <p:nvPr/>
            </p:nvSpPr>
            <p:spPr bwMode="auto">
              <a:xfrm>
                <a:off x="2125" y="1841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01" name="Rectangle 465"/>
              <p:cNvSpPr>
                <a:spLocks noChangeArrowheads="1"/>
              </p:cNvSpPr>
              <p:nvPr/>
            </p:nvSpPr>
            <p:spPr bwMode="auto">
              <a:xfrm>
                <a:off x="2241" y="3835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02" name="Rectangle 466"/>
              <p:cNvSpPr>
                <a:spLocks noChangeArrowheads="1"/>
              </p:cNvSpPr>
              <p:nvPr/>
            </p:nvSpPr>
            <p:spPr bwMode="auto">
              <a:xfrm>
                <a:off x="2241" y="3861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03" name="Rectangle 467"/>
              <p:cNvSpPr>
                <a:spLocks noChangeArrowheads="1"/>
              </p:cNvSpPr>
              <p:nvPr/>
            </p:nvSpPr>
            <p:spPr bwMode="auto">
              <a:xfrm>
                <a:off x="2234" y="3841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04" name="Rectangle 468"/>
              <p:cNvSpPr>
                <a:spLocks noChangeArrowheads="1"/>
              </p:cNvSpPr>
              <p:nvPr/>
            </p:nvSpPr>
            <p:spPr bwMode="auto">
              <a:xfrm>
                <a:off x="2234" y="3854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05" name="Rectangle 469"/>
              <p:cNvSpPr>
                <a:spLocks noChangeArrowheads="1"/>
              </p:cNvSpPr>
              <p:nvPr/>
            </p:nvSpPr>
            <p:spPr bwMode="auto">
              <a:xfrm>
                <a:off x="2234" y="3848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06" name="Rectangle 470"/>
              <p:cNvSpPr>
                <a:spLocks noChangeArrowheads="1"/>
              </p:cNvSpPr>
              <p:nvPr/>
            </p:nvSpPr>
            <p:spPr bwMode="auto">
              <a:xfrm>
                <a:off x="2234" y="3848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07" name="Oval 471"/>
              <p:cNvSpPr>
                <a:spLocks noChangeArrowheads="1"/>
              </p:cNvSpPr>
              <p:nvPr/>
            </p:nvSpPr>
            <p:spPr bwMode="auto">
              <a:xfrm>
                <a:off x="2234" y="3835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08" name="Rectangle 472"/>
              <p:cNvSpPr>
                <a:spLocks noChangeArrowheads="1"/>
              </p:cNvSpPr>
              <p:nvPr/>
            </p:nvSpPr>
            <p:spPr bwMode="auto">
              <a:xfrm>
                <a:off x="2010" y="2488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09" name="Rectangle 473"/>
              <p:cNvSpPr>
                <a:spLocks noChangeArrowheads="1"/>
              </p:cNvSpPr>
              <p:nvPr/>
            </p:nvSpPr>
            <p:spPr bwMode="auto">
              <a:xfrm>
                <a:off x="2010" y="2514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10" name="Rectangle 474"/>
              <p:cNvSpPr>
                <a:spLocks noChangeArrowheads="1"/>
              </p:cNvSpPr>
              <p:nvPr/>
            </p:nvSpPr>
            <p:spPr bwMode="auto">
              <a:xfrm>
                <a:off x="2003" y="2495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11" name="Rectangle 475"/>
              <p:cNvSpPr>
                <a:spLocks noChangeArrowheads="1"/>
              </p:cNvSpPr>
              <p:nvPr/>
            </p:nvSpPr>
            <p:spPr bwMode="auto">
              <a:xfrm>
                <a:off x="2003" y="2507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12" name="Rectangle 476"/>
              <p:cNvSpPr>
                <a:spLocks noChangeArrowheads="1"/>
              </p:cNvSpPr>
              <p:nvPr/>
            </p:nvSpPr>
            <p:spPr bwMode="auto">
              <a:xfrm>
                <a:off x="2003" y="250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13" name="Rectangle 477"/>
              <p:cNvSpPr>
                <a:spLocks noChangeArrowheads="1"/>
              </p:cNvSpPr>
              <p:nvPr/>
            </p:nvSpPr>
            <p:spPr bwMode="auto">
              <a:xfrm>
                <a:off x="2003" y="250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14" name="Oval 478"/>
              <p:cNvSpPr>
                <a:spLocks noChangeArrowheads="1"/>
              </p:cNvSpPr>
              <p:nvPr/>
            </p:nvSpPr>
            <p:spPr bwMode="auto">
              <a:xfrm>
                <a:off x="2003" y="2488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15" name="Rectangle 479"/>
              <p:cNvSpPr>
                <a:spLocks noChangeArrowheads="1"/>
              </p:cNvSpPr>
              <p:nvPr/>
            </p:nvSpPr>
            <p:spPr bwMode="auto">
              <a:xfrm>
                <a:off x="2363" y="1994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16" name="Rectangle 480"/>
              <p:cNvSpPr>
                <a:spLocks noChangeArrowheads="1"/>
              </p:cNvSpPr>
              <p:nvPr/>
            </p:nvSpPr>
            <p:spPr bwMode="auto">
              <a:xfrm>
                <a:off x="2363" y="2020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17" name="Rectangle 481"/>
              <p:cNvSpPr>
                <a:spLocks noChangeArrowheads="1"/>
              </p:cNvSpPr>
              <p:nvPr/>
            </p:nvSpPr>
            <p:spPr bwMode="auto">
              <a:xfrm>
                <a:off x="2356" y="200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18" name="Rectangle 482"/>
              <p:cNvSpPr>
                <a:spLocks noChangeArrowheads="1"/>
              </p:cNvSpPr>
              <p:nvPr/>
            </p:nvSpPr>
            <p:spPr bwMode="auto">
              <a:xfrm>
                <a:off x="2356" y="2014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19" name="Rectangle 483"/>
              <p:cNvSpPr>
                <a:spLocks noChangeArrowheads="1"/>
              </p:cNvSpPr>
              <p:nvPr/>
            </p:nvSpPr>
            <p:spPr bwMode="auto">
              <a:xfrm>
                <a:off x="2356" y="2007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20" name="Rectangle 484"/>
              <p:cNvSpPr>
                <a:spLocks noChangeArrowheads="1"/>
              </p:cNvSpPr>
              <p:nvPr/>
            </p:nvSpPr>
            <p:spPr bwMode="auto">
              <a:xfrm>
                <a:off x="2356" y="2007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21" name="Oval 485"/>
              <p:cNvSpPr>
                <a:spLocks noChangeArrowheads="1"/>
              </p:cNvSpPr>
              <p:nvPr/>
            </p:nvSpPr>
            <p:spPr bwMode="auto">
              <a:xfrm>
                <a:off x="2356" y="1994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22" name="Rectangle 486"/>
              <p:cNvSpPr>
                <a:spLocks noChangeArrowheads="1"/>
              </p:cNvSpPr>
              <p:nvPr/>
            </p:nvSpPr>
            <p:spPr bwMode="auto">
              <a:xfrm>
                <a:off x="2234" y="1994"/>
                <a:ext cx="20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23" name="Rectangle 487"/>
              <p:cNvSpPr>
                <a:spLocks noChangeArrowheads="1"/>
              </p:cNvSpPr>
              <p:nvPr/>
            </p:nvSpPr>
            <p:spPr bwMode="auto">
              <a:xfrm>
                <a:off x="2234" y="2020"/>
                <a:ext cx="20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24" name="Rectangle 488"/>
              <p:cNvSpPr>
                <a:spLocks noChangeArrowheads="1"/>
              </p:cNvSpPr>
              <p:nvPr/>
            </p:nvSpPr>
            <p:spPr bwMode="auto">
              <a:xfrm>
                <a:off x="2228" y="200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25" name="Rectangle 489"/>
              <p:cNvSpPr>
                <a:spLocks noChangeArrowheads="1"/>
              </p:cNvSpPr>
              <p:nvPr/>
            </p:nvSpPr>
            <p:spPr bwMode="auto">
              <a:xfrm>
                <a:off x="2228" y="2014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26" name="Rectangle 490"/>
              <p:cNvSpPr>
                <a:spLocks noChangeArrowheads="1"/>
              </p:cNvSpPr>
              <p:nvPr/>
            </p:nvSpPr>
            <p:spPr bwMode="auto">
              <a:xfrm>
                <a:off x="2228" y="2007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27" name="Rectangle 491"/>
              <p:cNvSpPr>
                <a:spLocks noChangeArrowheads="1"/>
              </p:cNvSpPr>
              <p:nvPr/>
            </p:nvSpPr>
            <p:spPr bwMode="auto">
              <a:xfrm>
                <a:off x="2228" y="2007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28" name="Oval 492"/>
              <p:cNvSpPr>
                <a:spLocks noChangeArrowheads="1"/>
              </p:cNvSpPr>
              <p:nvPr/>
            </p:nvSpPr>
            <p:spPr bwMode="auto">
              <a:xfrm>
                <a:off x="2228" y="1994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29" name="Rectangle 493"/>
              <p:cNvSpPr>
                <a:spLocks noChangeArrowheads="1"/>
              </p:cNvSpPr>
              <p:nvPr/>
            </p:nvSpPr>
            <p:spPr bwMode="auto">
              <a:xfrm>
                <a:off x="1991" y="2033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30" name="Rectangle 494"/>
              <p:cNvSpPr>
                <a:spLocks noChangeArrowheads="1"/>
              </p:cNvSpPr>
              <p:nvPr/>
            </p:nvSpPr>
            <p:spPr bwMode="auto">
              <a:xfrm>
                <a:off x="1991" y="2059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31" name="Rectangle 495"/>
              <p:cNvSpPr>
                <a:spLocks noChangeArrowheads="1"/>
              </p:cNvSpPr>
              <p:nvPr/>
            </p:nvSpPr>
            <p:spPr bwMode="auto">
              <a:xfrm>
                <a:off x="1984" y="2039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32" name="Rectangle 496"/>
              <p:cNvSpPr>
                <a:spLocks noChangeArrowheads="1"/>
              </p:cNvSpPr>
              <p:nvPr/>
            </p:nvSpPr>
            <p:spPr bwMode="auto">
              <a:xfrm>
                <a:off x="1984" y="2052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33" name="Rectangle 497"/>
              <p:cNvSpPr>
                <a:spLocks noChangeArrowheads="1"/>
              </p:cNvSpPr>
              <p:nvPr/>
            </p:nvSpPr>
            <p:spPr bwMode="auto">
              <a:xfrm>
                <a:off x="1984" y="204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34" name="Rectangle 498"/>
              <p:cNvSpPr>
                <a:spLocks noChangeArrowheads="1"/>
              </p:cNvSpPr>
              <p:nvPr/>
            </p:nvSpPr>
            <p:spPr bwMode="auto">
              <a:xfrm>
                <a:off x="1984" y="204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35" name="Oval 499"/>
              <p:cNvSpPr>
                <a:spLocks noChangeArrowheads="1"/>
              </p:cNvSpPr>
              <p:nvPr/>
            </p:nvSpPr>
            <p:spPr bwMode="auto">
              <a:xfrm>
                <a:off x="1984" y="2033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36" name="Rectangle 500"/>
              <p:cNvSpPr>
                <a:spLocks noChangeArrowheads="1"/>
              </p:cNvSpPr>
              <p:nvPr/>
            </p:nvSpPr>
            <p:spPr bwMode="auto">
              <a:xfrm>
                <a:off x="2305" y="3168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37" name="Rectangle 501"/>
              <p:cNvSpPr>
                <a:spLocks noChangeArrowheads="1"/>
              </p:cNvSpPr>
              <p:nvPr/>
            </p:nvSpPr>
            <p:spPr bwMode="auto">
              <a:xfrm>
                <a:off x="2305" y="3194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38" name="Rectangle 502"/>
              <p:cNvSpPr>
                <a:spLocks noChangeArrowheads="1"/>
              </p:cNvSpPr>
              <p:nvPr/>
            </p:nvSpPr>
            <p:spPr bwMode="auto">
              <a:xfrm>
                <a:off x="2298" y="3174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39" name="Rectangle 503"/>
              <p:cNvSpPr>
                <a:spLocks noChangeArrowheads="1"/>
              </p:cNvSpPr>
              <p:nvPr/>
            </p:nvSpPr>
            <p:spPr bwMode="auto">
              <a:xfrm>
                <a:off x="2298" y="3187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40" name="Rectangle 504"/>
              <p:cNvSpPr>
                <a:spLocks noChangeArrowheads="1"/>
              </p:cNvSpPr>
              <p:nvPr/>
            </p:nvSpPr>
            <p:spPr bwMode="auto">
              <a:xfrm>
                <a:off x="2298" y="318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41" name="Rectangle 505"/>
              <p:cNvSpPr>
                <a:spLocks noChangeArrowheads="1"/>
              </p:cNvSpPr>
              <p:nvPr/>
            </p:nvSpPr>
            <p:spPr bwMode="auto">
              <a:xfrm>
                <a:off x="2298" y="318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42" name="Oval 506"/>
              <p:cNvSpPr>
                <a:spLocks noChangeArrowheads="1"/>
              </p:cNvSpPr>
              <p:nvPr/>
            </p:nvSpPr>
            <p:spPr bwMode="auto">
              <a:xfrm>
                <a:off x="2298" y="3168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43" name="Rectangle 507"/>
              <p:cNvSpPr>
                <a:spLocks noChangeArrowheads="1"/>
              </p:cNvSpPr>
              <p:nvPr/>
            </p:nvSpPr>
            <p:spPr bwMode="auto">
              <a:xfrm>
                <a:off x="1882" y="3187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44" name="Rectangle 508"/>
              <p:cNvSpPr>
                <a:spLocks noChangeArrowheads="1"/>
              </p:cNvSpPr>
              <p:nvPr/>
            </p:nvSpPr>
            <p:spPr bwMode="auto">
              <a:xfrm>
                <a:off x="1882" y="3213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45" name="Rectangle 509"/>
              <p:cNvSpPr>
                <a:spLocks noChangeArrowheads="1"/>
              </p:cNvSpPr>
              <p:nvPr/>
            </p:nvSpPr>
            <p:spPr bwMode="auto">
              <a:xfrm>
                <a:off x="1875" y="3194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46" name="Rectangle 510"/>
              <p:cNvSpPr>
                <a:spLocks noChangeArrowheads="1"/>
              </p:cNvSpPr>
              <p:nvPr/>
            </p:nvSpPr>
            <p:spPr bwMode="auto">
              <a:xfrm>
                <a:off x="1875" y="320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47" name="Rectangle 511"/>
              <p:cNvSpPr>
                <a:spLocks noChangeArrowheads="1"/>
              </p:cNvSpPr>
              <p:nvPr/>
            </p:nvSpPr>
            <p:spPr bwMode="auto">
              <a:xfrm>
                <a:off x="1875" y="3200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48" name="Rectangle 512"/>
              <p:cNvSpPr>
                <a:spLocks noChangeArrowheads="1"/>
              </p:cNvSpPr>
              <p:nvPr/>
            </p:nvSpPr>
            <p:spPr bwMode="auto">
              <a:xfrm>
                <a:off x="1875" y="3200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49" name="Oval 513"/>
              <p:cNvSpPr>
                <a:spLocks noChangeArrowheads="1"/>
              </p:cNvSpPr>
              <p:nvPr/>
            </p:nvSpPr>
            <p:spPr bwMode="auto">
              <a:xfrm>
                <a:off x="1875" y="3187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50" name="Rectangle 514"/>
              <p:cNvSpPr>
                <a:spLocks noChangeArrowheads="1"/>
              </p:cNvSpPr>
              <p:nvPr/>
            </p:nvSpPr>
            <p:spPr bwMode="auto">
              <a:xfrm>
                <a:off x="2254" y="3149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51" name="Rectangle 515"/>
              <p:cNvSpPr>
                <a:spLocks noChangeArrowheads="1"/>
              </p:cNvSpPr>
              <p:nvPr/>
            </p:nvSpPr>
            <p:spPr bwMode="auto">
              <a:xfrm>
                <a:off x="2254" y="3174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52" name="Rectangle 516"/>
              <p:cNvSpPr>
                <a:spLocks noChangeArrowheads="1"/>
              </p:cNvSpPr>
              <p:nvPr/>
            </p:nvSpPr>
            <p:spPr bwMode="auto">
              <a:xfrm>
                <a:off x="2247" y="3155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53" name="Rectangle 517"/>
              <p:cNvSpPr>
                <a:spLocks noChangeArrowheads="1"/>
              </p:cNvSpPr>
              <p:nvPr/>
            </p:nvSpPr>
            <p:spPr bwMode="auto">
              <a:xfrm>
                <a:off x="2247" y="3168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54" name="Rectangle 518"/>
              <p:cNvSpPr>
                <a:spLocks noChangeArrowheads="1"/>
              </p:cNvSpPr>
              <p:nvPr/>
            </p:nvSpPr>
            <p:spPr bwMode="auto">
              <a:xfrm>
                <a:off x="2247" y="3162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55" name="Rectangle 519"/>
              <p:cNvSpPr>
                <a:spLocks noChangeArrowheads="1"/>
              </p:cNvSpPr>
              <p:nvPr/>
            </p:nvSpPr>
            <p:spPr bwMode="auto">
              <a:xfrm>
                <a:off x="2247" y="3162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56" name="Oval 520"/>
              <p:cNvSpPr>
                <a:spLocks noChangeArrowheads="1"/>
              </p:cNvSpPr>
              <p:nvPr/>
            </p:nvSpPr>
            <p:spPr bwMode="auto">
              <a:xfrm>
                <a:off x="2247" y="3149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57" name="Rectangle 521"/>
              <p:cNvSpPr>
                <a:spLocks noChangeArrowheads="1"/>
              </p:cNvSpPr>
              <p:nvPr/>
            </p:nvSpPr>
            <p:spPr bwMode="auto">
              <a:xfrm>
                <a:off x="1843" y="1353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58" name="Rectangle 522"/>
              <p:cNvSpPr>
                <a:spLocks noChangeArrowheads="1"/>
              </p:cNvSpPr>
              <p:nvPr/>
            </p:nvSpPr>
            <p:spPr bwMode="auto">
              <a:xfrm>
                <a:off x="1843" y="1379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59" name="Rectangle 523"/>
              <p:cNvSpPr>
                <a:spLocks noChangeArrowheads="1"/>
              </p:cNvSpPr>
              <p:nvPr/>
            </p:nvSpPr>
            <p:spPr bwMode="auto">
              <a:xfrm>
                <a:off x="1837" y="1360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60" name="Rectangle 524"/>
              <p:cNvSpPr>
                <a:spLocks noChangeArrowheads="1"/>
              </p:cNvSpPr>
              <p:nvPr/>
            </p:nvSpPr>
            <p:spPr bwMode="auto">
              <a:xfrm>
                <a:off x="1837" y="1372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61" name="Rectangle 525"/>
              <p:cNvSpPr>
                <a:spLocks noChangeArrowheads="1"/>
              </p:cNvSpPr>
              <p:nvPr/>
            </p:nvSpPr>
            <p:spPr bwMode="auto">
              <a:xfrm>
                <a:off x="1837" y="136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62" name="Rectangle 526"/>
              <p:cNvSpPr>
                <a:spLocks noChangeArrowheads="1"/>
              </p:cNvSpPr>
              <p:nvPr/>
            </p:nvSpPr>
            <p:spPr bwMode="auto">
              <a:xfrm>
                <a:off x="1837" y="136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63" name="Oval 527"/>
              <p:cNvSpPr>
                <a:spLocks noChangeArrowheads="1"/>
              </p:cNvSpPr>
              <p:nvPr/>
            </p:nvSpPr>
            <p:spPr bwMode="auto">
              <a:xfrm>
                <a:off x="1837" y="1353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64" name="Rectangle 528"/>
              <p:cNvSpPr>
                <a:spLocks noChangeArrowheads="1"/>
              </p:cNvSpPr>
              <p:nvPr/>
            </p:nvSpPr>
            <p:spPr bwMode="auto">
              <a:xfrm>
                <a:off x="2266" y="2386"/>
                <a:ext cx="20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65" name="Rectangle 529"/>
              <p:cNvSpPr>
                <a:spLocks noChangeArrowheads="1"/>
              </p:cNvSpPr>
              <p:nvPr/>
            </p:nvSpPr>
            <p:spPr bwMode="auto">
              <a:xfrm>
                <a:off x="2266" y="2411"/>
                <a:ext cx="20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66" name="Rectangle 530"/>
              <p:cNvSpPr>
                <a:spLocks noChangeArrowheads="1"/>
              </p:cNvSpPr>
              <p:nvPr/>
            </p:nvSpPr>
            <p:spPr bwMode="auto">
              <a:xfrm>
                <a:off x="2260" y="2392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67" name="Rectangle 531"/>
              <p:cNvSpPr>
                <a:spLocks noChangeArrowheads="1"/>
              </p:cNvSpPr>
              <p:nvPr/>
            </p:nvSpPr>
            <p:spPr bwMode="auto">
              <a:xfrm>
                <a:off x="2260" y="2405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68" name="Rectangle 532"/>
              <p:cNvSpPr>
                <a:spLocks noChangeArrowheads="1"/>
              </p:cNvSpPr>
              <p:nvPr/>
            </p:nvSpPr>
            <p:spPr bwMode="auto">
              <a:xfrm>
                <a:off x="2260" y="2398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69" name="Rectangle 533"/>
              <p:cNvSpPr>
                <a:spLocks noChangeArrowheads="1"/>
              </p:cNvSpPr>
              <p:nvPr/>
            </p:nvSpPr>
            <p:spPr bwMode="auto">
              <a:xfrm>
                <a:off x="2260" y="2398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70" name="Oval 534"/>
              <p:cNvSpPr>
                <a:spLocks noChangeArrowheads="1"/>
              </p:cNvSpPr>
              <p:nvPr/>
            </p:nvSpPr>
            <p:spPr bwMode="auto">
              <a:xfrm>
                <a:off x="2260" y="2386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71" name="Rectangle 535"/>
              <p:cNvSpPr>
                <a:spLocks noChangeArrowheads="1"/>
              </p:cNvSpPr>
              <p:nvPr/>
            </p:nvSpPr>
            <p:spPr bwMode="auto">
              <a:xfrm>
                <a:off x="1830" y="3001"/>
                <a:ext cx="20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72" name="Rectangle 536"/>
              <p:cNvSpPr>
                <a:spLocks noChangeArrowheads="1"/>
              </p:cNvSpPr>
              <p:nvPr/>
            </p:nvSpPr>
            <p:spPr bwMode="auto">
              <a:xfrm>
                <a:off x="1830" y="3027"/>
                <a:ext cx="20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73" name="Rectangle 537"/>
              <p:cNvSpPr>
                <a:spLocks noChangeArrowheads="1"/>
              </p:cNvSpPr>
              <p:nvPr/>
            </p:nvSpPr>
            <p:spPr bwMode="auto">
              <a:xfrm>
                <a:off x="1824" y="3008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74" name="Rectangle 538"/>
              <p:cNvSpPr>
                <a:spLocks noChangeArrowheads="1"/>
              </p:cNvSpPr>
              <p:nvPr/>
            </p:nvSpPr>
            <p:spPr bwMode="auto">
              <a:xfrm>
                <a:off x="1824" y="302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75" name="Rectangle 539"/>
              <p:cNvSpPr>
                <a:spLocks noChangeArrowheads="1"/>
              </p:cNvSpPr>
              <p:nvPr/>
            </p:nvSpPr>
            <p:spPr bwMode="auto">
              <a:xfrm>
                <a:off x="1824" y="3014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76" name="Rectangle 540"/>
              <p:cNvSpPr>
                <a:spLocks noChangeArrowheads="1"/>
              </p:cNvSpPr>
              <p:nvPr/>
            </p:nvSpPr>
            <p:spPr bwMode="auto">
              <a:xfrm>
                <a:off x="1824" y="3014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77" name="Oval 541"/>
              <p:cNvSpPr>
                <a:spLocks noChangeArrowheads="1"/>
              </p:cNvSpPr>
              <p:nvPr/>
            </p:nvSpPr>
            <p:spPr bwMode="auto">
              <a:xfrm>
                <a:off x="1824" y="3001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78" name="Rectangle 542"/>
              <p:cNvSpPr>
                <a:spLocks noChangeArrowheads="1"/>
              </p:cNvSpPr>
              <p:nvPr/>
            </p:nvSpPr>
            <p:spPr bwMode="auto">
              <a:xfrm>
                <a:off x="2074" y="3014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79" name="Rectangle 543"/>
              <p:cNvSpPr>
                <a:spLocks noChangeArrowheads="1"/>
              </p:cNvSpPr>
              <p:nvPr/>
            </p:nvSpPr>
            <p:spPr bwMode="auto">
              <a:xfrm>
                <a:off x="2074" y="3040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80" name="Rectangle 544"/>
              <p:cNvSpPr>
                <a:spLocks noChangeArrowheads="1"/>
              </p:cNvSpPr>
              <p:nvPr/>
            </p:nvSpPr>
            <p:spPr bwMode="auto">
              <a:xfrm>
                <a:off x="2068" y="302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81" name="Rectangle 545"/>
              <p:cNvSpPr>
                <a:spLocks noChangeArrowheads="1"/>
              </p:cNvSpPr>
              <p:nvPr/>
            </p:nvSpPr>
            <p:spPr bwMode="auto">
              <a:xfrm>
                <a:off x="2068" y="3033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82" name="Rectangle 546"/>
              <p:cNvSpPr>
                <a:spLocks noChangeArrowheads="1"/>
              </p:cNvSpPr>
              <p:nvPr/>
            </p:nvSpPr>
            <p:spPr bwMode="auto">
              <a:xfrm>
                <a:off x="2068" y="302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83" name="Rectangle 547"/>
              <p:cNvSpPr>
                <a:spLocks noChangeArrowheads="1"/>
              </p:cNvSpPr>
              <p:nvPr/>
            </p:nvSpPr>
            <p:spPr bwMode="auto">
              <a:xfrm>
                <a:off x="2068" y="302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84" name="Oval 548"/>
              <p:cNvSpPr>
                <a:spLocks noChangeArrowheads="1"/>
              </p:cNvSpPr>
              <p:nvPr/>
            </p:nvSpPr>
            <p:spPr bwMode="auto">
              <a:xfrm>
                <a:off x="2068" y="3014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85" name="Rectangle 549"/>
              <p:cNvSpPr>
                <a:spLocks noChangeArrowheads="1"/>
              </p:cNvSpPr>
              <p:nvPr/>
            </p:nvSpPr>
            <p:spPr bwMode="auto">
              <a:xfrm>
                <a:off x="2228" y="2424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86" name="Rectangle 550"/>
              <p:cNvSpPr>
                <a:spLocks noChangeArrowheads="1"/>
              </p:cNvSpPr>
              <p:nvPr/>
            </p:nvSpPr>
            <p:spPr bwMode="auto">
              <a:xfrm>
                <a:off x="2228" y="2450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87" name="Rectangle 551"/>
              <p:cNvSpPr>
                <a:spLocks noChangeArrowheads="1"/>
              </p:cNvSpPr>
              <p:nvPr/>
            </p:nvSpPr>
            <p:spPr bwMode="auto">
              <a:xfrm>
                <a:off x="2221" y="2431"/>
                <a:ext cx="33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88" name="Rectangle 552"/>
              <p:cNvSpPr>
                <a:spLocks noChangeArrowheads="1"/>
              </p:cNvSpPr>
              <p:nvPr/>
            </p:nvSpPr>
            <p:spPr bwMode="auto">
              <a:xfrm>
                <a:off x="2221" y="2443"/>
                <a:ext cx="33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89" name="Rectangle 553"/>
              <p:cNvSpPr>
                <a:spLocks noChangeArrowheads="1"/>
              </p:cNvSpPr>
              <p:nvPr/>
            </p:nvSpPr>
            <p:spPr bwMode="auto">
              <a:xfrm>
                <a:off x="2221" y="2437"/>
                <a:ext cx="33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90" name="Rectangle 554"/>
              <p:cNvSpPr>
                <a:spLocks noChangeArrowheads="1"/>
              </p:cNvSpPr>
              <p:nvPr/>
            </p:nvSpPr>
            <p:spPr bwMode="auto">
              <a:xfrm>
                <a:off x="2221" y="2437"/>
                <a:ext cx="33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91" name="Oval 555"/>
              <p:cNvSpPr>
                <a:spLocks noChangeArrowheads="1"/>
              </p:cNvSpPr>
              <p:nvPr/>
            </p:nvSpPr>
            <p:spPr bwMode="auto">
              <a:xfrm>
                <a:off x="2221" y="2424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92" name="Rectangle 556"/>
              <p:cNvSpPr>
                <a:spLocks noChangeArrowheads="1"/>
              </p:cNvSpPr>
              <p:nvPr/>
            </p:nvSpPr>
            <p:spPr bwMode="auto">
              <a:xfrm>
                <a:off x="2202" y="2142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93" name="Rectangle 557"/>
              <p:cNvSpPr>
                <a:spLocks noChangeArrowheads="1"/>
              </p:cNvSpPr>
              <p:nvPr/>
            </p:nvSpPr>
            <p:spPr bwMode="auto">
              <a:xfrm>
                <a:off x="2202" y="2168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94" name="Rectangle 558"/>
              <p:cNvSpPr>
                <a:spLocks noChangeArrowheads="1"/>
              </p:cNvSpPr>
              <p:nvPr/>
            </p:nvSpPr>
            <p:spPr bwMode="auto">
              <a:xfrm>
                <a:off x="2196" y="2148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95" name="Rectangle 559"/>
              <p:cNvSpPr>
                <a:spLocks noChangeArrowheads="1"/>
              </p:cNvSpPr>
              <p:nvPr/>
            </p:nvSpPr>
            <p:spPr bwMode="auto">
              <a:xfrm>
                <a:off x="2196" y="2161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96" name="Rectangle 560"/>
              <p:cNvSpPr>
                <a:spLocks noChangeArrowheads="1"/>
              </p:cNvSpPr>
              <p:nvPr/>
            </p:nvSpPr>
            <p:spPr bwMode="auto">
              <a:xfrm>
                <a:off x="2196" y="2155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97" name="Rectangle 561"/>
              <p:cNvSpPr>
                <a:spLocks noChangeArrowheads="1"/>
              </p:cNvSpPr>
              <p:nvPr/>
            </p:nvSpPr>
            <p:spPr bwMode="auto">
              <a:xfrm>
                <a:off x="2196" y="2155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98" name="Oval 562"/>
              <p:cNvSpPr>
                <a:spLocks noChangeArrowheads="1"/>
              </p:cNvSpPr>
              <p:nvPr/>
            </p:nvSpPr>
            <p:spPr bwMode="auto">
              <a:xfrm>
                <a:off x="2196" y="2142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699" name="Rectangle 563"/>
              <p:cNvSpPr>
                <a:spLocks noChangeArrowheads="1"/>
              </p:cNvSpPr>
              <p:nvPr/>
            </p:nvSpPr>
            <p:spPr bwMode="auto">
              <a:xfrm>
                <a:off x="2042" y="2681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00" name="Rectangle 564"/>
              <p:cNvSpPr>
                <a:spLocks noChangeArrowheads="1"/>
              </p:cNvSpPr>
              <p:nvPr/>
            </p:nvSpPr>
            <p:spPr bwMode="auto">
              <a:xfrm>
                <a:off x="2042" y="2706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01" name="Rectangle 565"/>
              <p:cNvSpPr>
                <a:spLocks noChangeArrowheads="1"/>
              </p:cNvSpPr>
              <p:nvPr/>
            </p:nvSpPr>
            <p:spPr bwMode="auto">
              <a:xfrm>
                <a:off x="2035" y="2687"/>
                <a:ext cx="33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02" name="Rectangle 566"/>
              <p:cNvSpPr>
                <a:spLocks noChangeArrowheads="1"/>
              </p:cNvSpPr>
              <p:nvPr/>
            </p:nvSpPr>
            <p:spPr bwMode="auto">
              <a:xfrm>
                <a:off x="2035" y="2700"/>
                <a:ext cx="33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03" name="Rectangle 567"/>
              <p:cNvSpPr>
                <a:spLocks noChangeArrowheads="1"/>
              </p:cNvSpPr>
              <p:nvPr/>
            </p:nvSpPr>
            <p:spPr bwMode="auto">
              <a:xfrm>
                <a:off x="2035" y="2693"/>
                <a:ext cx="33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04" name="Rectangle 568"/>
              <p:cNvSpPr>
                <a:spLocks noChangeArrowheads="1"/>
              </p:cNvSpPr>
              <p:nvPr/>
            </p:nvSpPr>
            <p:spPr bwMode="auto">
              <a:xfrm>
                <a:off x="2035" y="2693"/>
                <a:ext cx="33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05" name="Oval 569"/>
              <p:cNvSpPr>
                <a:spLocks noChangeArrowheads="1"/>
              </p:cNvSpPr>
              <p:nvPr/>
            </p:nvSpPr>
            <p:spPr bwMode="auto">
              <a:xfrm>
                <a:off x="2035" y="2681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06" name="Rectangle 570"/>
              <p:cNvSpPr>
                <a:spLocks noChangeArrowheads="1"/>
              </p:cNvSpPr>
              <p:nvPr/>
            </p:nvSpPr>
            <p:spPr bwMode="auto">
              <a:xfrm>
                <a:off x="1875" y="1943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07" name="Rectangle 571"/>
              <p:cNvSpPr>
                <a:spLocks noChangeArrowheads="1"/>
              </p:cNvSpPr>
              <p:nvPr/>
            </p:nvSpPr>
            <p:spPr bwMode="auto">
              <a:xfrm>
                <a:off x="1875" y="1969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08" name="Rectangle 572"/>
              <p:cNvSpPr>
                <a:spLocks noChangeArrowheads="1"/>
              </p:cNvSpPr>
              <p:nvPr/>
            </p:nvSpPr>
            <p:spPr bwMode="auto">
              <a:xfrm>
                <a:off x="1869" y="1950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09" name="Rectangle 573"/>
              <p:cNvSpPr>
                <a:spLocks noChangeArrowheads="1"/>
              </p:cNvSpPr>
              <p:nvPr/>
            </p:nvSpPr>
            <p:spPr bwMode="auto">
              <a:xfrm>
                <a:off x="1869" y="1962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10" name="Rectangle 574"/>
              <p:cNvSpPr>
                <a:spLocks noChangeArrowheads="1"/>
              </p:cNvSpPr>
              <p:nvPr/>
            </p:nvSpPr>
            <p:spPr bwMode="auto">
              <a:xfrm>
                <a:off x="1869" y="195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11" name="Rectangle 575"/>
              <p:cNvSpPr>
                <a:spLocks noChangeArrowheads="1"/>
              </p:cNvSpPr>
              <p:nvPr/>
            </p:nvSpPr>
            <p:spPr bwMode="auto">
              <a:xfrm>
                <a:off x="1869" y="195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12" name="Oval 576"/>
              <p:cNvSpPr>
                <a:spLocks noChangeArrowheads="1"/>
              </p:cNvSpPr>
              <p:nvPr/>
            </p:nvSpPr>
            <p:spPr bwMode="auto">
              <a:xfrm>
                <a:off x="1869" y="1943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13" name="Rectangle 577"/>
              <p:cNvSpPr>
                <a:spLocks noChangeArrowheads="1"/>
              </p:cNvSpPr>
              <p:nvPr/>
            </p:nvSpPr>
            <p:spPr bwMode="auto">
              <a:xfrm>
                <a:off x="2023" y="2174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14" name="Rectangle 578"/>
              <p:cNvSpPr>
                <a:spLocks noChangeArrowheads="1"/>
              </p:cNvSpPr>
              <p:nvPr/>
            </p:nvSpPr>
            <p:spPr bwMode="auto">
              <a:xfrm>
                <a:off x="2023" y="2200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15" name="Rectangle 579"/>
              <p:cNvSpPr>
                <a:spLocks noChangeArrowheads="1"/>
              </p:cNvSpPr>
              <p:nvPr/>
            </p:nvSpPr>
            <p:spPr bwMode="auto">
              <a:xfrm>
                <a:off x="2016" y="2180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16" name="Rectangle 580"/>
              <p:cNvSpPr>
                <a:spLocks noChangeArrowheads="1"/>
              </p:cNvSpPr>
              <p:nvPr/>
            </p:nvSpPr>
            <p:spPr bwMode="auto">
              <a:xfrm>
                <a:off x="2016" y="2193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17" name="Rectangle 581"/>
              <p:cNvSpPr>
                <a:spLocks noChangeArrowheads="1"/>
              </p:cNvSpPr>
              <p:nvPr/>
            </p:nvSpPr>
            <p:spPr bwMode="auto">
              <a:xfrm>
                <a:off x="2016" y="218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18" name="Rectangle 582"/>
              <p:cNvSpPr>
                <a:spLocks noChangeArrowheads="1"/>
              </p:cNvSpPr>
              <p:nvPr/>
            </p:nvSpPr>
            <p:spPr bwMode="auto">
              <a:xfrm>
                <a:off x="2016" y="218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19" name="Oval 583"/>
              <p:cNvSpPr>
                <a:spLocks noChangeArrowheads="1"/>
              </p:cNvSpPr>
              <p:nvPr/>
            </p:nvSpPr>
            <p:spPr bwMode="auto">
              <a:xfrm>
                <a:off x="2016" y="2174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20" name="Rectangle 584"/>
              <p:cNvSpPr>
                <a:spLocks noChangeArrowheads="1"/>
              </p:cNvSpPr>
              <p:nvPr/>
            </p:nvSpPr>
            <p:spPr bwMode="auto">
              <a:xfrm>
                <a:off x="2472" y="2944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21" name="Rectangle 585"/>
              <p:cNvSpPr>
                <a:spLocks noChangeArrowheads="1"/>
              </p:cNvSpPr>
              <p:nvPr/>
            </p:nvSpPr>
            <p:spPr bwMode="auto">
              <a:xfrm>
                <a:off x="2472" y="2969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22" name="Rectangle 586"/>
              <p:cNvSpPr>
                <a:spLocks noChangeArrowheads="1"/>
              </p:cNvSpPr>
              <p:nvPr/>
            </p:nvSpPr>
            <p:spPr bwMode="auto">
              <a:xfrm>
                <a:off x="2465" y="2950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23" name="Rectangle 587"/>
              <p:cNvSpPr>
                <a:spLocks noChangeArrowheads="1"/>
              </p:cNvSpPr>
              <p:nvPr/>
            </p:nvSpPr>
            <p:spPr bwMode="auto">
              <a:xfrm>
                <a:off x="2465" y="2963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24" name="Rectangle 588"/>
              <p:cNvSpPr>
                <a:spLocks noChangeArrowheads="1"/>
              </p:cNvSpPr>
              <p:nvPr/>
            </p:nvSpPr>
            <p:spPr bwMode="auto">
              <a:xfrm>
                <a:off x="2465" y="2956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25" name="Rectangle 589"/>
              <p:cNvSpPr>
                <a:spLocks noChangeArrowheads="1"/>
              </p:cNvSpPr>
              <p:nvPr/>
            </p:nvSpPr>
            <p:spPr bwMode="auto">
              <a:xfrm>
                <a:off x="2465" y="2956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26" name="Oval 590"/>
              <p:cNvSpPr>
                <a:spLocks noChangeArrowheads="1"/>
              </p:cNvSpPr>
              <p:nvPr/>
            </p:nvSpPr>
            <p:spPr bwMode="auto">
              <a:xfrm>
                <a:off x="2465" y="2944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27" name="Rectangle 591"/>
              <p:cNvSpPr>
                <a:spLocks noChangeArrowheads="1"/>
              </p:cNvSpPr>
              <p:nvPr/>
            </p:nvSpPr>
            <p:spPr bwMode="auto">
              <a:xfrm>
                <a:off x="2254" y="3232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28" name="Rectangle 592"/>
              <p:cNvSpPr>
                <a:spLocks noChangeArrowheads="1"/>
              </p:cNvSpPr>
              <p:nvPr/>
            </p:nvSpPr>
            <p:spPr bwMode="auto">
              <a:xfrm>
                <a:off x="2254" y="3258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29" name="Rectangle 593"/>
              <p:cNvSpPr>
                <a:spLocks noChangeArrowheads="1"/>
              </p:cNvSpPr>
              <p:nvPr/>
            </p:nvSpPr>
            <p:spPr bwMode="auto">
              <a:xfrm>
                <a:off x="2247" y="3239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30" name="Rectangle 594"/>
              <p:cNvSpPr>
                <a:spLocks noChangeArrowheads="1"/>
              </p:cNvSpPr>
              <p:nvPr/>
            </p:nvSpPr>
            <p:spPr bwMode="auto">
              <a:xfrm>
                <a:off x="2247" y="3251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31" name="Rectangle 595"/>
              <p:cNvSpPr>
                <a:spLocks noChangeArrowheads="1"/>
              </p:cNvSpPr>
              <p:nvPr/>
            </p:nvSpPr>
            <p:spPr bwMode="auto">
              <a:xfrm>
                <a:off x="2247" y="3245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32" name="Rectangle 596"/>
              <p:cNvSpPr>
                <a:spLocks noChangeArrowheads="1"/>
              </p:cNvSpPr>
              <p:nvPr/>
            </p:nvSpPr>
            <p:spPr bwMode="auto">
              <a:xfrm>
                <a:off x="2247" y="3245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33" name="Oval 597"/>
              <p:cNvSpPr>
                <a:spLocks noChangeArrowheads="1"/>
              </p:cNvSpPr>
              <p:nvPr/>
            </p:nvSpPr>
            <p:spPr bwMode="auto">
              <a:xfrm>
                <a:off x="2247" y="3232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34" name="Rectangle 598"/>
              <p:cNvSpPr>
                <a:spLocks noChangeArrowheads="1"/>
              </p:cNvSpPr>
              <p:nvPr/>
            </p:nvSpPr>
            <p:spPr bwMode="auto">
              <a:xfrm>
                <a:off x="2330" y="3360"/>
                <a:ext cx="20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35" name="Rectangle 599"/>
              <p:cNvSpPr>
                <a:spLocks noChangeArrowheads="1"/>
              </p:cNvSpPr>
              <p:nvPr/>
            </p:nvSpPr>
            <p:spPr bwMode="auto">
              <a:xfrm>
                <a:off x="2330" y="3386"/>
                <a:ext cx="20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36" name="Rectangle 600"/>
              <p:cNvSpPr>
                <a:spLocks noChangeArrowheads="1"/>
              </p:cNvSpPr>
              <p:nvPr/>
            </p:nvSpPr>
            <p:spPr bwMode="auto">
              <a:xfrm>
                <a:off x="2324" y="336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37" name="Rectangle 601"/>
              <p:cNvSpPr>
                <a:spLocks noChangeArrowheads="1"/>
              </p:cNvSpPr>
              <p:nvPr/>
            </p:nvSpPr>
            <p:spPr bwMode="auto">
              <a:xfrm>
                <a:off x="2324" y="3380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38" name="Rectangle 602"/>
              <p:cNvSpPr>
                <a:spLocks noChangeArrowheads="1"/>
              </p:cNvSpPr>
              <p:nvPr/>
            </p:nvSpPr>
            <p:spPr bwMode="auto">
              <a:xfrm>
                <a:off x="2324" y="3373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39" name="Rectangle 603"/>
              <p:cNvSpPr>
                <a:spLocks noChangeArrowheads="1"/>
              </p:cNvSpPr>
              <p:nvPr/>
            </p:nvSpPr>
            <p:spPr bwMode="auto">
              <a:xfrm>
                <a:off x="2324" y="3373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40" name="Oval 604"/>
              <p:cNvSpPr>
                <a:spLocks noChangeArrowheads="1"/>
              </p:cNvSpPr>
              <p:nvPr/>
            </p:nvSpPr>
            <p:spPr bwMode="auto">
              <a:xfrm>
                <a:off x="2324" y="3360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41" name="Rectangle 605"/>
              <p:cNvSpPr>
                <a:spLocks noChangeArrowheads="1"/>
              </p:cNvSpPr>
              <p:nvPr/>
            </p:nvSpPr>
            <p:spPr bwMode="auto">
              <a:xfrm>
                <a:off x="2286" y="2661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742" name="Rectangle 606"/>
              <p:cNvSpPr>
                <a:spLocks noChangeArrowheads="1"/>
              </p:cNvSpPr>
              <p:nvPr/>
            </p:nvSpPr>
            <p:spPr bwMode="auto">
              <a:xfrm>
                <a:off x="2286" y="2687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</p:grpSp>
        <p:grpSp>
          <p:nvGrpSpPr>
            <p:cNvPr id="11" name="Group 808"/>
            <p:cNvGrpSpPr>
              <a:grpSpLocks/>
            </p:cNvGrpSpPr>
            <p:nvPr/>
          </p:nvGrpSpPr>
          <p:grpSpPr bwMode="auto">
            <a:xfrm>
              <a:off x="1195" y="224"/>
              <a:ext cx="1328" cy="3168"/>
              <a:chOff x="1195" y="224"/>
              <a:chExt cx="1328" cy="3168"/>
            </a:xfrm>
          </p:grpSpPr>
          <p:sp>
            <p:nvSpPr>
              <p:cNvPr id="343" name="Rectangle 608"/>
              <p:cNvSpPr>
                <a:spLocks noChangeArrowheads="1"/>
              </p:cNvSpPr>
              <p:nvPr/>
            </p:nvSpPr>
            <p:spPr bwMode="auto">
              <a:xfrm>
                <a:off x="2279" y="2668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44" name="Rectangle 609"/>
              <p:cNvSpPr>
                <a:spLocks noChangeArrowheads="1"/>
              </p:cNvSpPr>
              <p:nvPr/>
            </p:nvSpPr>
            <p:spPr bwMode="auto">
              <a:xfrm>
                <a:off x="2279" y="268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45" name="Rectangle 610"/>
              <p:cNvSpPr>
                <a:spLocks noChangeArrowheads="1"/>
              </p:cNvSpPr>
              <p:nvPr/>
            </p:nvSpPr>
            <p:spPr bwMode="auto">
              <a:xfrm>
                <a:off x="2279" y="2674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46" name="Rectangle 611"/>
              <p:cNvSpPr>
                <a:spLocks noChangeArrowheads="1"/>
              </p:cNvSpPr>
              <p:nvPr/>
            </p:nvSpPr>
            <p:spPr bwMode="auto">
              <a:xfrm>
                <a:off x="2279" y="2674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47" name="Oval 612"/>
              <p:cNvSpPr>
                <a:spLocks noChangeArrowheads="1"/>
              </p:cNvSpPr>
              <p:nvPr/>
            </p:nvSpPr>
            <p:spPr bwMode="auto">
              <a:xfrm>
                <a:off x="2279" y="2661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48" name="Rectangle 613"/>
              <p:cNvSpPr>
                <a:spLocks noChangeArrowheads="1"/>
              </p:cNvSpPr>
              <p:nvPr/>
            </p:nvSpPr>
            <p:spPr bwMode="auto">
              <a:xfrm>
                <a:off x="1721" y="2649"/>
                <a:ext cx="20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49" name="Rectangle 614"/>
              <p:cNvSpPr>
                <a:spLocks noChangeArrowheads="1"/>
              </p:cNvSpPr>
              <p:nvPr/>
            </p:nvSpPr>
            <p:spPr bwMode="auto">
              <a:xfrm>
                <a:off x="1721" y="2674"/>
                <a:ext cx="20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50" name="Rectangle 615"/>
              <p:cNvSpPr>
                <a:spLocks noChangeArrowheads="1"/>
              </p:cNvSpPr>
              <p:nvPr/>
            </p:nvSpPr>
            <p:spPr bwMode="auto">
              <a:xfrm>
                <a:off x="1715" y="2655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51" name="Rectangle 616"/>
              <p:cNvSpPr>
                <a:spLocks noChangeArrowheads="1"/>
              </p:cNvSpPr>
              <p:nvPr/>
            </p:nvSpPr>
            <p:spPr bwMode="auto">
              <a:xfrm>
                <a:off x="1715" y="2668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52" name="Rectangle 617"/>
              <p:cNvSpPr>
                <a:spLocks noChangeArrowheads="1"/>
              </p:cNvSpPr>
              <p:nvPr/>
            </p:nvSpPr>
            <p:spPr bwMode="auto">
              <a:xfrm>
                <a:off x="1715" y="2661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53" name="Rectangle 618"/>
              <p:cNvSpPr>
                <a:spLocks noChangeArrowheads="1"/>
              </p:cNvSpPr>
              <p:nvPr/>
            </p:nvSpPr>
            <p:spPr bwMode="auto">
              <a:xfrm>
                <a:off x="1715" y="2661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54" name="Oval 619"/>
              <p:cNvSpPr>
                <a:spLocks noChangeArrowheads="1"/>
              </p:cNvSpPr>
              <p:nvPr/>
            </p:nvSpPr>
            <p:spPr bwMode="auto">
              <a:xfrm>
                <a:off x="1715" y="2649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55" name="Rectangle 620"/>
              <p:cNvSpPr>
                <a:spLocks noChangeArrowheads="1"/>
              </p:cNvSpPr>
              <p:nvPr/>
            </p:nvSpPr>
            <p:spPr bwMode="auto">
              <a:xfrm>
                <a:off x="1965" y="2033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56" name="Rectangle 621"/>
              <p:cNvSpPr>
                <a:spLocks noChangeArrowheads="1"/>
              </p:cNvSpPr>
              <p:nvPr/>
            </p:nvSpPr>
            <p:spPr bwMode="auto">
              <a:xfrm>
                <a:off x="1965" y="2059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57" name="Rectangle 622"/>
              <p:cNvSpPr>
                <a:spLocks noChangeArrowheads="1"/>
              </p:cNvSpPr>
              <p:nvPr/>
            </p:nvSpPr>
            <p:spPr bwMode="auto">
              <a:xfrm>
                <a:off x="1959" y="2039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58" name="Rectangle 623"/>
              <p:cNvSpPr>
                <a:spLocks noChangeArrowheads="1"/>
              </p:cNvSpPr>
              <p:nvPr/>
            </p:nvSpPr>
            <p:spPr bwMode="auto">
              <a:xfrm>
                <a:off x="1959" y="2052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59" name="Rectangle 624"/>
              <p:cNvSpPr>
                <a:spLocks noChangeArrowheads="1"/>
              </p:cNvSpPr>
              <p:nvPr/>
            </p:nvSpPr>
            <p:spPr bwMode="auto">
              <a:xfrm>
                <a:off x="1959" y="204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60" name="Rectangle 625"/>
              <p:cNvSpPr>
                <a:spLocks noChangeArrowheads="1"/>
              </p:cNvSpPr>
              <p:nvPr/>
            </p:nvSpPr>
            <p:spPr bwMode="auto">
              <a:xfrm>
                <a:off x="1959" y="204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61" name="Oval 626"/>
              <p:cNvSpPr>
                <a:spLocks noChangeArrowheads="1"/>
              </p:cNvSpPr>
              <p:nvPr/>
            </p:nvSpPr>
            <p:spPr bwMode="auto">
              <a:xfrm>
                <a:off x="1959" y="2033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62" name="Rectangle 627"/>
              <p:cNvSpPr>
                <a:spLocks noChangeArrowheads="1"/>
              </p:cNvSpPr>
              <p:nvPr/>
            </p:nvSpPr>
            <p:spPr bwMode="auto">
              <a:xfrm>
                <a:off x="2093" y="1251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63" name="Rectangle 628"/>
              <p:cNvSpPr>
                <a:spLocks noChangeArrowheads="1"/>
              </p:cNvSpPr>
              <p:nvPr/>
            </p:nvSpPr>
            <p:spPr bwMode="auto">
              <a:xfrm>
                <a:off x="2093" y="1276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64" name="Rectangle 629"/>
              <p:cNvSpPr>
                <a:spLocks noChangeArrowheads="1"/>
              </p:cNvSpPr>
              <p:nvPr/>
            </p:nvSpPr>
            <p:spPr bwMode="auto">
              <a:xfrm>
                <a:off x="2087" y="125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65" name="Rectangle 630"/>
              <p:cNvSpPr>
                <a:spLocks noChangeArrowheads="1"/>
              </p:cNvSpPr>
              <p:nvPr/>
            </p:nvSpPr>
            <p:spPr bwMode="auto">
              <a:xfrm>
                <a:off x="2087" y="1270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66" name="Rectangle 631"/>
              <p:cNvSpPr>
                <a:spLocks noChangeArrowheads="1"/>
              </p:cNvSpPr>
              <p:nvPr/>
            </p:nvSpPr>
            <p:spPr bwMode="auto">
              <a:xfrm>
                <a:off x="2087" y="1263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67" name="Rectangle 632"/>
              <p:cNvSpPr>
                <a:spLocks noChangeArrowheads="1"/>
              </p:cNvSpPr>
              <p:nvPr/>
            </p:nvSpPr>
            <p:spPr bwMode="auto">
              <a:xfrm>
                <a:off x="2087" y="1263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68" name="Oval 633"/>
              <p:cNvSpPr>
                <a:spLocks noChangeArrowheads="1"/>
              </p:cNvSpPr>
              <p:nvPr/>
            </p:nvSpPr>
            <p:spPr bwMode="auto">
              <a:xfrm>
                <a:off x="2087" y="1251"/>
                <a:ext cx="25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69" name="Rectangle 634"/>
              <p:cNvSpPr>
                <a:spLocks noChangeArrowheads="1"/>
              </p:cNvSpPr>
              <p:nvPr/>
            </p:nvSpPr>
            <p:spPr bwMode="auto">
              <a:xfrm>
                <a:off x="2093" y="1994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70" name="Rectangle 635"/>
              <p:cNvSpPr>
                <a:spLocks noChangeArrowheads="1"/>
              </p:cNvSpPr>
              <p:nvPr/>
            </p:nvSpPr>
            <p:spPr bwMode="auto">
              <a:xfrm>
                <a:off x="2093" y="2020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71" name="Rectangle 636"/>
              <p:cNvSpPr>
                <a:spLocks noChangeArrowheads="1"/>
              </p:cNvSpPr>
              <p:nvPr/>
            </p:nvSpPr>
            <p:spPr bwMode="auto">
              <a:xfrm>
                <a:off x="2087" y="200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72" name="Rectangle 637"/>
              <p:cNvSpPr>
                <a:spLocks noChangeArrowheads="1"/>
              </p:cNvSpPr>
              <p:nvPr/>
            </p:nvSpPr>
            <p:spPr bwMode="auto">
              <a:xfrm>
                <a:off x="2087" y="2014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73" name="Rectangle 638"/>
              <p:cNvSpPr>
                <a:spLocks noChangeArrowheads="1"/>
              </p:cNvSpPr>
              <p:nvPr/>
            </p:nvSpPr>
            <p:spPr bwMode="auto">
              <a:xfrm>
                <a:off x="2087" y="2007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74" name="Rectangle 639"/>
              <p:cNvSpPr>
                <a:spLocks noChangeArrowheads="1"/>
              </p:cNvSpPr>
              <p:nvPr/>
            </p:nvSpPr>
            <p:spPr bwMode="auto">
              <a:xfrm>
                <a:off x="2087" y="2007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75" name="Oval 640"/>
              <p:cNvSpPr>
                <a:spLocks noChangeArrowheads="1"/>
              </p:cNvSpPr>
              <p:nvPr/>
            </p:nvSpPr>
            <p:spPr bwMode="auto">
              <a:xfrm>
                <a:off x="2087" y="1994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76" name="Rectangle 641"/>
              <p:cNvSpPr>
                <a:spLocks noChangeArrowheads="1"/>
              </p:cNvSpPr>
              <p:nvPr/>
            </p:nvSpPr>
            <p:spPr bwMode="auto">
              <a:xfrm>
                <a:off x="2035" y="3360"/>
                <a:ext cx="20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77" name="Rectangle 642"/>
              <p:cNvSpPr>
                <a:spLocks noChangeArrowheads="1"/>
              </p:cNvSpPr>
              <p:nvPr/>
            </p:nvSpPr>
            <p:spPr bwMode="auto">
              <a:xfrm>
                <a:off x="2035" y="3386"/>
                <a:ext cx="20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78" name="Rectangle 643"/>
              <p:cNvSpPr>
                <a:spLocks noChangeArrowheads="1"/>
              </p:cNvSpPr>
              <p:nvPr/>
            </p:nvSpPr>
            <p:spPr bwMode="auto">
              <a:xfrm>
                <a:off x="2029" y="336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79" name="Rectangle 644"/>
              <p:cNvSpPr>
                <a:spLocks noChangeArrowheads="1"/>
              </p:cNvSpPr>
              <p:nvPr/>
            </p:nvSpPr>
            <p:spPr bwMode="auto">
              <a:xfrm>
                <a:off x="2029" y="3380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80" name="Rectangle 645"/>
              <p:cNvSpPr>
                <a:spLocks noChangeArrowheads="1"/>
              </p:cNvSpPr>
              <p:nvPr/>
            </p:nvSpPr>
            <p:spPr bwMode="auto">
              <a:xfrm>
                <a:off x="2029" y="3373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81" name="Rectangle 646"/>
              <p:cNvSpPr>
                <a:spLocks noChangeArrowheads="1"/>
              </p:cNvSpPr>
              <p:nvPr/>
            </p:nvSpPr>
            <p:spPr bwMode="auto">
              <a:xfrm>
                <a:off x="2029" y="3373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82" name="Oval 647"/>
              <p:cNvSpPr>
                <a:spLocks noChangeArrowheads="1"/>
              </p:cNvSpPr>
              <p:nvPr/>
            </p:nvSpPr>
            <p:spPr bwMode="auto">
              <a:xfrm>
                <a:off x="2029" y="3360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83" name="Rectangle 648"/>
              <p:cNvSpPr>
                <a:spLocks noChangeArrowheads="1"/>
              </p:cNvSpPr>
              <p:nvPr/>
            </p:nvSpPr>
            <p:spPr bwMode="auto">
              <a:xfrm>
                <a:off x="2215" y="2161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84" name="Rectangle 649"/>
              <p:cNvSpPr>
                <a:spLocks noChangeArrowheads="1"/>
              </p:cNvSpPr>
              <p:nvPr/>
            </p:nvSpPr>
            <p:spPr bwMode="auto">
              <a:xfrm>
                <a:off x="2215" y="2187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85" name="Rectangle 650"/>
              <p:cNvSpPr>
                <a:spLocks noChangeArrowheads="1"/>
              </p:cNvSpPr>
              <p:nvPr/>
            </p:nvSpPr>
            <p:spPr bwMode="auto">
              <a:xfrm>
                <a:off x="2209" y="2168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86" name="Rectangle 651"/>
              <p:cNvSpPr>
                <a:spLocks noChangeArrowheads="1"/>
              </p:cNvSpPr>
              <p:nvPr/>
            </p:nvSpPr>
            <p:spPr bwMode="auto">
              <a:xfrm>
                <a:off x="2209" y="2180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87" name="Rectangle 652"/>
              <p:cNvSpPr>
                <a:spLocks noChangeArrowheads="1"/>
              </p:cNvSpPr>
              <p:nvPr/>
            </p:nvSpPr>
            <p:spPr bwMode="auto">
              <a:xfrm>
                <a:off x="2209" y="2174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88" name="Rectangle 653"/>
              <p:cNvSpPr>
                <a:spLocks noChangeArrowheads="1"/>
              </p:cNvSpPr>
              <p:nvPr/>
            </p:nvSpPr>
            <p:spPr bwMode="auto">
              <a:xfrm>
                <a:off x="2209" y="2174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89" name="Oval 654"/>
              <p:cNvSpPr>
                <a:spLocks noChangeArrowheads="1"/>
              </p:cNvSpPr>
              <p:nvPr/>
            </p:nvSpPr>
            <p:spPr bwMode="auto">
              <a:xfrm>
                <a:off x="2209" y="2161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90" name="Rectangle 655"/>
              <p:cNvSpPr>
                <a:spLocks noChangeArrowheads="1"/>
              </p:cNvSpPr>
              <p:nvPr/>
            </p:nvSpPr>
            <p:spPr bwMode="auto">
              <a:xfrm>
                <a:off x="2119" y="2828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91" name="Rectangle 656"/>
              <p:cNvSpPr>
                <a:spLocks noChangeArrowheads="1"/>
              </p:cNvSpPr>
              <p:nvPr/>
            </p:nvSpPr>
            <p:spPr bwMode="auto">
              <a:xfrm>
                <a:off x="2119" y="2854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92" name="Rectangle 657"/>
              <p:cNvSpPr>
                <a:spLocks noChangeArrowheads="1"/>
              </p:cNvSpPr>
              <p:nvPr/>
            </p:nvSpPr>
            <p:spPr bwMode="auto">
              <a:xfrm>
                <a:off x="2112" y="2835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93" name="Rectangle 658"/>
              <p:cNvSpPr>
                <a:spLocks noChangeArrowheads="1"/>
              </p:cNvSpPr>
              <p:nvPr/>
            </p:nvSpPr>
            <p:spPr bwMode="auto">
              <a:xfrm>
                <a:off x="2112" y="2847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94" name="Rectangle 659"/>
              <p:cNvSpPr>
                <a:spLocks noChangeArrowheads="1"/>
              </p:cNvSpPr>
              <p:nvPr/>
            </p:nvSpPr>
            <p:spPr bwMode="auto">
              <a:xfrm>
                <a:off x="2112" y="284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95" name="Rectangle 660"/>
              <p:cNvSpPr>
                <a:spLocks noChangeArrowheads="1"/>
              </p:cNvSpPr>
              <p:nvPr/>
            </p:nvSpPr>
            <p:spPr bwMode="auto">
              <a:xfrm>
                <a:off x="2112" y="284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96" name="Oval 661"/>
              <p:cNvSpPr>
                <a:spLocks noChangeArrowheads="1"/>
              </p:cNvSpPr>
              <p:nvPr/>
            </p:nvSpPr>
            <p:spPr bwMode="auto">
              <a:xfrm>
                <a:off x="2112" y="2828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97" name="Rectangle 662"/>
              <p:cNvSpPr>
                <a:spLocks noChangeArrowheads="1"/>
              </p:cNvSpPr>
              <p:nvPr/>
            </p:nvSpPr>
            <p:spPr bwMode="auto">
              <a:xfrm>
                <a:off x="2048" y="3130"/>
                <a:ext cx="20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98" name="Rectangle 663"/>
              <p:cNvSpPr>
                <a:spLocks noChangeArrowheads="1"/>
              </p:cNvSpPr>
              <p:nvPr/>
            </p:nvSpPr>
            <p:spPr bwMode="auto">
              <a:xfrm>
                <a:off x="2048" y="3155"/>
                <a:ext cx="20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99" name="Rectangle 664"/>
              <p:cNvSpPr>
                <a:spLocks noChangeArrowheads="1"/>
              </p:cNvSpPr>
              <p:nvPr/>
            </p:nvSpPr>
            <p:spPr bwMode="auto">
              <a:xfrm>
                <a:off x="2042" y="313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00" name="Rectangle 665"/>
              <p:cNvSpPr>
                <a:spLocks noChangeArrowheads="1"/>
              </p:cNvSpPr>
              <p:nvPr/>
            </p:nvSpPr>
            <p:spPr bwMode="auto">
              <a:xfrm>
                <a:off x="2042" y="3149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01" name="Rectangle 666"/>
              <p:cNvSpPr>
                <a:spLocks noChangeArrowheads="1"/>
              </p:cNvSpPr>
              <p:nvPr/>
            </p:nvSpPr>
            <p:spPr bwMode="auto">
              <a:xfrm>
                <a:off x="2042" y="3142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02" name="Rectangle 667"/>
              <p:cNvSpPr>
                <a:spLocks noChangeArrowheads="1"/>
              </p:cNvSpPr>
              <p:nvPr/>
            </p:nvSpPr>
            <p:spPr bwMode="auto">
              <a:xfrm>
                <a:off x="2042" y="3142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03" name="Oval 668"/>
              <p:cNvSpPr>
                <a:spLocks noChangeArrowheads="1"/>
              </p:cNvSpPr>
              <p:nvPr/>
            </p:nvSpPr>
            <p:spPr bwMode="auto">
              <a:xfrm>
                <a:off x="2042" y="3130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04" name="Rectangle 669"/>
              <p:cNvSpPr>
                <a:spLocks noChangeArrowheads="1"/>
              </p:cNvSpPr>
              <p:nvPr/>
            </p:nvSpPr>
            <p:spPr bwMode="auto">
              <a:xfrm>
                <a:off x="2068" y="2277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05" name="Rectangle 670"/>
              <p:cNvSpPr>
                <a:spLocks noChangeArrowheads="1"/>
              </p:cNvSpPr>
              <p:nvPr/>
            </p:nvSpPr>
            <p:spPr bwMode="auto">
              <a:xfrm>
                <a:off x="2068" y="2302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06" name="Rectangle 671"/>
              <p:cNvSpPr>
                <a:spLocks noChangeArrowheads="1"/>
              </p:cNvSpPr>
              <p:nvPr/>
            </p:nvSpPr>
            <p:spPr bwMode="auto">
              <a:xfrm>
                <a:off x="2061" y="2283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07" name="Rectangle 672"/>
              <p:cNvSpPr>
                <a:spLocks noChangeArrowheads="1"/>
              </p:cNvSpPr>
              <p:nvPr/>
            </p:nvSpPr>
            <p:spPr bwMode="auto">
              <a:xfrm>
                <a:off x="2061" y="229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08" name="Rectangle 673"/>
              <p:cNvSpPr>
                <a:spLocks noChangeArrowheads="1"/>
              </p:cNvSpPr>
              <p:nvPr/>
            </p:nvSpPr>
            <p:spPr bwMode="auto">
              <a:xfrm>
                <a:off x="2061" y="2289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09" name="Rectangle 674"/>
              <p:cNvSpPr>
                <a:spLocks noChangeArrowheads="1"/>
              </p:cNvSpPr>
              <p:nvPr/>
            </p:nvSpPr>
            <p:spPr bwMode="auto">
              <a:xfrm>
                <a:off x="2061" y="2289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10" name="Oval 675"/>
              <p:cNvSpPr>
                <a:spLocks noChangeArrowheads="1"/>
              </p:cNvSpPr>
              <p:nvPr/>
            </p:nvSpPr>
            <p:spPr bwMode="auto">
              <a:xfrm>
                <a:off x="2061" y="2277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11" name="Rectangle 676"/>
              <p:cNvSpPr>
                <a:spLocks noChangeArrowheads="1"/>
              </p:cNvSpPr>
              <p:nvPr/>
            </p:nvSpPr>
            <p:spPr bwMode="auto">
              <a:xfrm>
                <a:off x="2228" y="2873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12" name="Rectangle 677"/>
              <p:cNvSpPr>
                <a:spLocks noChangeArrowheads="1"/>
              </p:cNvSpPr>
              <p:nvPr/>
            </p:nvSpPr>
            <p:spPr bwMode="auto">
              <a:xfrm>
                <a:off x="2228" y="2899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13" name="Rectangle 678"/>
              <p:cNvSpPr>
                <a:spLocks noChangeArrowheads="1"/>
              </p:cNvSpPr>
              <p:nvPr/>
            </p:nvSpPr>
            <p:spPr bwMode="auto">
              <a:xfrm>
                <a:off x="2221" y="2879"/>
                <a:ext cx="33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14" name="Rectangle 679"/>
              <p:cNvSpPr>
                <a:spLocks noChangeArrowheads="1"/>
              </p:cNvSpPr>
              <p:nvPr/>
            </p:nvSpPr>
            <p:spPr bwMode="auto">
              <a:xfrm>
                <a:off x="2221" y="2892"/>
                <a:ext cx="33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15" name="Rectangle 680"/>
              <p:cNvSpPr>
                <a:spLocks noChangeArrowheads="1"/>
              </p:cNvSpPr>
              <p:nvPr/>
            </p:nvSpPr>
            <p:spPr bwMode="auto">
              <a:xfrm>
                <a:off x="2221" y="2886"/>
                <a:ext cx="33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16" name="Rectangle 681"/>
              <p:cNvSpPr>
                <a:spLocks noChangeArrowheads="1"/>
              </p:cNvSpPr>
              <p:nvPr/>
            </p:nvSpPr>
            <p:spPr bwMode="auto">
              <a:xfrm>
                <a:off x="2221" y="2886"/>
                <a:ext cx="33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17" name="Oval 682"/>
              <p:cNvSpPr>
                <a:spLocks noChangeArrowheads="1"/>
              </p:cNvSpPr>
              <p:nvPr/>
            </p:nvSpPr>
            <p:spPr bwMode="auto">
              <a:xfrm>
                <a:off x="2221" y="2873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18" name="Rectangle 683"/>
              <p:cNvSpPr>
                <a:spLocks noChangeArrowheads="1"/>
              </p:cNvSpPr>
              <p:nvPr/>
            </p:nvSpPr>
            <p:spPr bwMode="auto">
              <a:xfrm>
                <a:off x="2375" y="3264"/>
                <a:ext cx="20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19" name="Rectangle 684"/>
              <p:cNvSpPr>
                <a:spLocks noChangeArrowheads="1"/>
              </p:cNvSpPr>
              <p:nvPr/>
            </p:nvSpPr>
            <p:spPr bwMode="auto">
              <a:xfrm>
                <a:off x="2375" y="3290"/>
                <a:ext cx="20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20" name="Rectangle 685"/>
              <p:cNvSpPr>
                <a:spLocks noChangeArrowheads="1"/>
              </p:cNvSpPr>
              <p:nvPr/>
            </p:nvSpPr>
            <p:spPr bwMode="auto">
              <a:xfrm>
                <a:off x="2369" y="327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21" name="Rectangle 686"/>
              <p:cNvSpPr>
                <a:spLocks noChangeArrowheads="1"/>
              </p:cNvSpPr>
              <p:nvPr/>
            </p:nvSpPr>
            <p:spPr bwMode="auto">
              <a:xfrm>
                <a:off x="2369" y="3283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22" name="Rectangle 687"/>
              <p:cNvSpPr>
                <a:spLocks noChangeArrowheads="1"/>
              </p:cNvSpPr>
              <p:nvPr/>
            </p:nvSpPr>
            <p:spPr bwMode="auto">
              <a:xfrm>
                <a:off x="2369" y="327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23" name="Rectangle 688"/>
              <p:cNvSpPr>
                <a:spLocks noChangeArrowheads="1"/>
              </p:cNvSpPr>
              <p:nvPr/>
            </p:nvSpPr>
            <p:spPr bwMode="auto">
              <a:xfrm>
                <a:off x="2369" y="327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24" name="Oval 689"/>
              <p:cNvSpPr>
                <a:spLocks noChangeArrowheads="1"/>
              </p:cNvSpPr>
              <p:nvPr/>
            </p:nvSpPr>
            <p:spPr bwMode="auto">
              <a:xfrm>
                <a:off x="2369" y="3264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25" name="Rectangle 690"/>
              <p:cNvSpPr>
                <a:spLocks noChangeArrowheads="1"/>
              </p:cNvSpPr>
              <p:nvPr/>
            </p:nvSpPr>
            <p:spPr bwMode="auto">
              <a:xfrm>
                <a:off x="2112" y="2661"/>
                <a:ext cx="20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26" name="Rectangle 691"/>
              <p:cNvSpPr>
                <a:spLocks noChangeArrowheads="1"/>
              </p:cNvSpPr>
              <p:nvPr/>
            </p:nvSpPr>
            <p:spPr bwMode="auto">
              <a:xfrm>
                <a:off x="2112" y="2687"/>
                <a:ext cx="20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27" name="Rectangle 692"/>
              <p:cNvSpPr>
                <a:spLocks noChangeArrowheads="1"/>
              </p:cNvSpPr>
              <p:nvPr/>
            </p:nvSpPr>
            <p:spPr bwMode="auto">
              <a:xfrm>
                <a:off x="2106" y="2668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28" name="Rectangle 693"/>
              <p:cNvSpPr>
                <a:spLocks noChangeArrowheads="1"/>
              </p:cNvSpPr>
              <p:nvPr/>
            </p:nvSpPr>
            <p:spPr bwMode="auto">
              <a:xfrm>
                <a:off x="2106" y="268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29" name="Rectangle 694"/>
              <p:cNvSpPr>
                <a:spLocks noChangeArrowheads="1"/>
              </p:cNvSpPr>
              <p:nvPr/>
            </p:nvSpPr>
            <p:spPr bwMode="auto">
              <a:xfrm>
                <a:off x="2106" y="2674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30" name="Rectangle 695"/>
              <p:cNvSpPr>
                <a:spLocks noChangeArrowheads="1"/>
              </p:cNvSpPr>
              <p:nvPr/>
            </p:nvSpPr>
            <p:spPr bwMode="auto">
              <a:xfrm>
                <a:off x="2106" y="2674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31" name="Oval 696"/>
              <p:cNvSpPr>
                <a:spLocks noChangeArrowheads="1"/>
              </p:cNvSpPr>
              <p:nvPr/>
            </p:nvSpPr>
            <p:spPr bwMode="auto">
              <a:xfrm>
                <a:off x="2106" y="2661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32" name="Rectangle 697"/>
              <p:cNvSpPr>
                <a:spLocks noChangeArrowheads="1"/>
              </p:cNvSpPr>
              <p:nvPr/>
            </p:nvSpPr>
            <p:spPr bwMode="auto">
              <a:xfrm>
                <a:off x="2241" y="2418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33" name="Rectangle 698"/>
              <p:cNvSpPr>
                <a:spLocks noChangeArrowheads="1"/>
              </p:cNvSpPr>
              <p:nvPr/>
            </p:nvSpPr>
            <p:spPr bwMode="auto">
              <a:xfrm>
                <a:off x="2241" y="2443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34" name="Rectangle 699"/>
              <p:cNvSpPr>
                <a:spLocks noChangeArrowheads="1"/>
              </p:cNvSpPr>
              <p:nvPr/>
            </p:nvSpPr>
            <p:spPr bwMode="auto">
              <a:xfrm>
                <a:off x="2234" y="2424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35" name="Rectangle 700"/>
              <p:cNvSpPr>
                <a:spLocks noChangeArrowheads="1"/>
              </p:cNvSpPr>
              <p:nvPr/>
            </p:nvSpPr>
            <p:spPr bwMode="auto">
              <a:xfrm>
                <a:off x="2234" y="243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36" name="Rectangle 701"/>
              <p:cNvSpPr>
                <a:spLocks noChangeArrowheads="1"/>
              </p:cNvSpPr>
              <p:nvPr/>
            </p:nvSpPr>
            <p:spPr bwMode="auto">
              <a:xfrm>
                <a:off x="2234" y="243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37" name="Rectangle 702"/>
              <p:cNvSpPr>
                <a:spLocks noChangeArrowheads="1"/>
              </p:cNvSpPr>
              <p:nvPr/>
            </p:nvSpPr>
            <p:spPr bwMode="auto">
              <a:xfrm>
                <a:off x="2234" y="243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38" name="Oval 703"/>
              <p:cNvSpPr>
                <a:spLocks noChangeArrowheads="1"/>
              </p:cNvSpPr>
              <p:nvPr/>
            </p:nvSpPr>
            <p:spPr bwMode="auto">
              <a:xfrm>
                <a:off x="2234" y="2418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39" name="Rectangle 704"/>
              <p:cNvSpPr>
                <a:spLocks noChangeArrowheads="1"/>
              </p:cNvSpPr>
              <p:nvPr/>
            </p:nvSpPr>
            <p:spPr bwMode="auto">
              <a:xfrm>
                <a:off x="2170" y="2373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40" name="Rectangle 705"/>
              <p:cNvSpPr>
                <a:spLocks noChangeArrowheads="1"/>
              </p:cNvSpPr>
              <p:nvPr/>
            </p:nvSpPr>
            <p:spPr bwMode="auto">
              <a:xfrm>
                <a:off x="2170" y="2398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41" name="Rectangle 706"/>
              <p:cNvSpPr>
                <a:spLocks noChangeArrowheads="1"/>
              </p:cNvSpPr>
              <p:nvPr/>
            </p:nvSpPr>
            <p:spPr bwMode="auto">
              <a:xfrm>
                <a:off x="2164" y="2379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42" name="Rectangle 707"/>
              <p:cNvSpPr>
                <a:spLocks noChangeArrowheads="1"/>
              </p:cNvSpPr>
              <p:nvPr/>
            </p:nvSpPr>
            <p:spPr bwMode="auto">
              <a:xfrm>
                <a:off x="2164" y="2392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43" name="Rectangle 708"/>
              <p:cNvSpPr>
                <a:spLocks noChangeArrowheads="1"/>
              </p:cNvSpPr>
              <p:nvPr/>
            </p:nvSpPr>
            <p:spPr bwMode="auto">
              <a:xfrm>
                <a:off x="2164" y="238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44" name="Rectangle 709"/>
              <p:cNvSpPr>
                <a:spLocks noChangeArrowheads="1"/>
              </p:cNvSpPr>
              <p:nvPr/>
            </p:nvSpPr>
            <p:spPr bwMode="auto">
              <a:xfrm>
                <a:off x="2164" y="2386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45" name="Oval 710"/>
              <p:cNvSpPr>
                <a:spLocks noChangeArrowheads="1"/>
              </p:cNvSpPr>
              <p:nvPr/>
            </p:nvSpPr>
            <p:spPr bwMode="auto">
              <a:xfrm>
                <a:off x="2164" y="2373"/>
                <a:ext cx="25" cy="25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46" name="Rectangle 711"/>
              <p:cNvSpPr>
                <a:spLocks noChangeArrowheads="1"/>
              </p:cNvSpPr>
              <p:nvPr/>
            </p:nvSpPr>
            <p:spPr bwMode="auto">
              <a:xfrm>
                <a:off x="2202" y="2424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47" name="Rectangle 712"/>
              <p:cNvSpPr>
                <a:spLocks noChangeArrowheads="1"/>
              </p:cNvSpPr>
              <p:nvPr/>
            </p:nvSpPr>
            <p:spPr bwMode="auto">
              <a:xfrm>
                <a:off x="2202" y="2450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48" name="Rectangle 713"/>
              <p:cNvSpPr>
                <a:spLocks noChangeArrowheads="1"/>
              </p:cNvSpPr>
              <p:nvPr/>
            </p:nvSpPr>
            <p:spPr bwMode="auto">
              <a:xfrm>
                <a:off x="2196" y="2431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49" name="Rectangle 714"/>
              <p:cNvSpPr>
                <a:spLocks noChangeArrowheads="1"/>
              </p:cNvSpPr>
              <p:nvPr/>
            </p:nvSpPr>
            <p:spPr bwMode="auto">
              <a:xfrm>
                <a:off x="2196" y="2443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50" name="Rectangle 715"/>
              <p:cNvSpPr>
                <a:spLocks noChangeArrowheads="1"/>
              </p:cNvSpPr>
              <p:nvPr/>
            </p:nvSpPr>
            <p:spPr bwMode="auto">
              <a:xfrm>
                <a:off x="2196" y="243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51" name="Rectangle 716"/>
              <p:cNvSpPr>
                <a:spLocks noChangeArrowheads="1"/>
              </p:cNvSpPr>
              <p:nvPr/>
            </p:nvSpPr>
            <p:spPr bwMode="auto">
              <a:xfrm>
                <a:off x="2196" y="2437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52" name="Oval 717"/>
              <p:cNvSpPr>
                <a:spLocks noChangeArrowheads="1"/>
              </p:cNvSpPr>
              <p:nvPr/>
            </p:nvSpPr>
            <p:spPr bwMode="auto">
              <a:xfrm>
                <a:off x="2196" y="2424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53" name="Rectangle 718"/>
              <p:cNvSpPr>
                <a:spLocks noChangeArrowheads="1"/>
              </p:cNvSpPr>
              <p:nvPr/>
            </p:nvSpPr>
            <p:spPr bwMode="auto">
              <a:xfrm>
                <a:off x="2497" y="2591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54" name="Rectangle 719"/>
              <p:cNvSpPr>
                <a:spLocks noChangeArrowheads="1"/>
              </p:cNvSpPr>
              <p:nvPr/>
            </p:nvSpPr>
            <p:spPr bwMode="auto">
              <a:xfrm>
                <a:off x="2497" y="2617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55" name="Rectangle 720"/>
              <p:cNvSpPr>
                <a:spLocks noChangeArrowheads="1"/>
              </p:cNvSpPr>
              <p:nvPr/>
            </p:nvSpPr>
            <p:spPr bwMode="auto">
              <a:xfrm>
                <a:off x="2491" y="2597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56" name="Rectangle 721"/>
              <p:cNvSpPr>
                <a:spLocks noChangeArrowheads="1"/>
              </p:cNvSpPr>
              <p:nvPr/>
            </p:nvSpPr>
            <p:spPr bwMode="auto">
              <a:xfrm>
                <a:off x="2491" y="2610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57" name="Rectangle 722"/>
              <p:cNvSpPr>
                <a:spLocks noChangeArrowheads="1"/>
              </p:cNvSpPr>
              <p:nvPr/>
            </p:nvSpPr>
            <p:spPr bwMode="auto">
              <a:xfrm>
                <a:off x="2491" y="2604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58" name="Rectangle 723"/>
              <p:cNvSpPr>
                <a:spLocks noChangeArrowheads="1"/>
              </p:cNvSpPr>
              <p:nvPr/>
            </p:nvSpPr>
            <p:spPr bwMode="auto">
              <a:xfrm>
                <a:off x="2491" y="2604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59" name="Oval 724"/>
              <p:cNvSpPr>
                <a:spLocks noChangeArrowheads="1"/>
              </p:cNvSpPr>
              <p:nvPr/>
            </p:nvSpPr>
            <p:spPr bwMode="auto">
              <a:xfrm>
                <a:off x="2491" y="2591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60" name="Rectangle 725"/>
              <p:cNvSpPr>
                <a:spLocks noChangeArrowheads="1"/>
              </p:cNvSpPr>
              <p:nvPr/>
            </p:nvSpPr>
            <p:spPr bwMode="auto">
              <a:xfrm>
                <a:off x="2183" y="2456"/>
                <a:ext cx="19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61" name="Rectangle 726"/>
              <p:cNvSpPr>
                <a:spLocks noChangeArrowheads="1"/>
              </p:cNvSpPr>
              <p:nvPr/>
            </p:nvSpPr>
            <p:spPr bwMode="auto">
              <a:xfrm>
                <a:off x="2183" y="2482"/>
                <a:ext cx="19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62" name="Rectangle 727"/>
              <p:cNvSpPr>
                <a:spLocks noChangeArrowheads="1"/>
              </p:cNvSpPr>
              <p:nvPr/>
            </p:nvSpPr>
            <p:spPr bwMode="auto">
              <a:xfrm>
                <a:off x="2177" y="2463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63" name="Rectangle 728"/>
              <p:cNvSpPr>
                <a:spLocks noChangeArrowheads="1"/>
              </p:cNvSpPr>
              <p:nvPr/>
            </p:nvSpPr>
            <p:spPr bwMode="auto">
              <a:xfrm>
                <a:off x="2177" y="2475"/>
                <a:ext cx="32" cy="7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64" name="Rectangle 729"/>
              <p:cNvSpPr>
                <a:spLocks noChangeArrowheads="1"/>
              </p:cNvSpPr>
              <p:nvPr/>
            </p:nvSpPr>
            <p:spPr bwMode="auto">
              <a:xfrm>
                <a:off x="2177" y="2469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65" name="Rectangle 730"/>
              <p:cNvSpPr>
                <a:spLocks noChangeArrowheads="1"/>
              </p:cNvSpPr>
              <p:nvPr/>
            </p:nvSpPr>
            <p:spPr bwMode="auto">
              <a:xfrm>
                <a:off x="2177" y="2469"/>
                <a:ext cx="32" cy="6"/>
              </a:xfrm>
              <a:prstGeom prst="rect">
                <a:avLst/>
              </a:prstGeom>
              <a:solidFill>
                <a:srgbClr val="00BA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66" name="Oval 731"/>
              <p:cNvSpPr>
                <a:spLocks noChangeArrowheads="1"/>
              </p:cNvSpPr>
              <p:nvPr/>
            </p:nvSpPr>
            <p:spPr bwMode="auto">
              <a:xfrm>
                <a:off x="2177" y="2456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00BA3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67" name="Rectangle 732"/>
              <p:cNvSpPr>
                <a:spLocks noChangeArrowheads="1"/>
              </p:cNvSpPr>
              <p:nvPr/>
            </p:nvSpPr>
            <p:spPr bwMode="auto">
              <a:xfrm>
                <a:off x="1202" y="616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68" name="Rectangle 733"/>
              <p:cNvSpPr>
                <a:spLocks noChangeArrowheads="1"/>
              </p:cNvSpPr>
              <p:nvPr/>
            </p:nvSpPr>
            <p:spPr bwMode="auto">
              <a:xfrm>
                <a:off x="1202" y="641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69" name="Rectangle 734"/>
              <p:cNvSpPr>
                <a:spLocks noChangeArrowheads="1"/>
              </p:cNvSpPr>
              <p:nvPr/>
            </p:nvSpPr>
            <p:spPr bwMode="auto">
              <a:xfrm>
                <a:off x="1195" y="622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70" name="Rectangle 735"/>
              <p:cNvSpPr>
                <a:spLocks noChangeArrowheads="1"/>
              </p:cNvSpPr>
              <p:nvPr/>
            </p:nvSpPr>
            <p:spPr bwMode="auto">
              <a:xfrm>
                <a:off x="1195" y="635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71" name="Rectangle 736"/>
              <p:cNvSpPr>
                <a:spLocks noChangeArrowheads="1"/>
              </p:cNvSpPr>
              <p:nvPr/>
            </p:nvSpPr>
            <p:spPr bwMode="auto">
              <a:xfrm>
                <a:off x="1195" y="628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72" name="Rectangle 737"/>
              <p:cNvSpPr>
                <a:spLocks noChangeArrowheads="1"/>
              </p:cNvSpPr>
              <p:nvPr/>
            </p:nvSpPr>
            <p:spPr bwMode="auto">
              <a:xfrm>
                <a:off x="1195" y="628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73" name="Oval 738"/>
              <p:cNvSpPr>
                <a:spLocks noChangeArrowheads="1"/>
              </p:cNvSpPr>
              <p:nvPr/>
            </p:nvSpPr>
            <p:spPr bwMode="auto">
              <a:xfrm>
                <a:off x="1195" y="616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74" name="Rectangle 739"/>
              <p:cNvSpPr>
                <a:spLocks noChangeArrowheads="1"/>
              </p:cNvSpPr>
              <p:nvPr/>
            </p:nvSpPr>
            <p:spPr bwMode="auto">
              <a:xfrm>
                <a:off x="1567" y="2078"/>
                <a:ext cx="20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75" name="Rectangle 740"/>
              <p:cNvSpPr>
                <a:spLocks noChangeArrowheads="1"/>
              </p:cNvSpPr>
              <p:nvPr/>
            </p:nvSpPr>
            <p:spPr bwMode="auto">
              <a:xfrm>
                <a:off x="1567" y="2103"/>
                <a:ext cx="20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76" name="Rectangle 741"/>
              <p:cNvSpPr>
                <a:spLocks noChangeArrowheads="1"/>
              </p:cNvSpPr>
              <p:nvPr/>
            </p:nvSpPr>
            <p:spPr bwMode="auto">
              <a:xfrm>
                <a:off x="1561" y="2084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77" name="Rectangle 742"/>
              <p:cNvSpPr>
                <a:spLocks noChangeArrowheads="1"/>
              </p:cNvSpPr>
              <p:nvPr/>
            </p:nvSpPr>
            <p:spPr bwMode="auto">
              <a:xfrm>
                <a:off x="1561" y="2097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78" name="Rectangle 743"/>
              <p:cNvSpPr>
                <a:spLocks noChangeArrowheads="1"/>
              </p:cNvSpPr>
              <p:nvPr/>
            </p:nvSpPr>
            <p:spPr bwMode="auto">
              <a:xfrm>
                <a:off x="1561" y="2091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79" name="Rectangle 744"/>
              <p:cNvSpPr>
                <a:spLocks noChangeArrowheads="1"/>
              </p:cNvSpPr>
              <p:nvPr/>
            </p:nvSpPr>
            <p:spPr bwMode="auto">
              <a:xfrm>
                <a:off x="1561" y="2091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80" name="Oval 745"/>
              <p:cNvSpPr>
                <a:spLocks noChangeArrowheads="1"/>
              </p:cNvSpPr>
              <p:nvPr/>
            </p:nvSpPr>
            <p:spPr bwMode="auto">
              <a:xfrm>
                <a:off x="1561" y="2078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81" name="Rectangle 746"/>
              <p:cNvSpPr>
                <a:spLocks noChangeArrowheads="1"/>
              </p:cNvSpPr>
              <p:nvPr/>
            </p:nvSpPr>
            <p:spPr bwMode="auto">
              <a:xfrm>
                <a:off x="1446" y="1738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82" name="Rectangle 747"/>
              <p:cNvSpPr>
                <a:spLocks noChangeArrowheads="1"/>
              </p:cNvSpPr>
              <p:nvPr/>
            </p:nvSpPr>
            <p:spPr bwMode="auto">
              <a:xfrm>
                <a:off x="1446" y="1764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83" name="Rectangle 748"/>
              <p:cNvSpPr>
                <a:spLocks noChangeArrowheads="1"/>
              </p:cNvSpPr>
              <p:nvPr/>
            </p:nvSpPr>
            <p:spPr bwMode="auto">
              <a:xfrm>
                <a:off x="1439" y="1744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84" name="Rectangle 749"/>
              <p:cNvSpPr>
                <a:spLocks noChangeArrowheads="1"/>
              </p:cNvSpPr>
              <p:nvPr/>
            </p:nvSpPr>
            <p:spPr bwMode="auto">
              <a:xfrm>
                <a:off x="1439" y="1757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85" name="Rectangle 750"/>
              <p:cNvSpPr>
                <a:spLocks noChangeArrowheads="1"/>
              </p:cNvSpPr>
              <p:nvPr/>
            </p:nvSpPr>
            <p:spPr bwMode="auto">
              <a:xfrm>
                <a:off x="1439" y="1751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86" name="Rectangle 751"/>
              <p:cNvSpPr>
                <a:spLocks noChangeArrowheads="1"/>
              </p:cNvSpPr>
              <p:nvPr/>
            </p:nvSpPr>
            <p:spPr bwMode="auto">
              <a:xfrm>
                <a:off x="1439" y="1751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87" name="Oval 752"/>
              <p:cNvSpPr>
                <a:spLocks noChangeArrowheads="1"/>
              </p:cNvSpPr>
              <p:nvPr/>
            </p:nvSpPr>
            <p:spPr bwMode="auto">
              <a:xfrm>
                <a:off x="1439" y="1738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88" name="Rectangle 753"/>
              <p:cNvSpPr>
                <a:spLocks noChangeArrowheads="1"/>
              </p:cNvSpPr>
              <p:nvPr/>
            </p:nvSpPr>
            <p:spPr bwMode="auto">
              <a:xfrm>
                <a:off x="1555" y="2283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89" name="Rectangle 754"/>
              <p:cNvSpPr>
                <a:spLocks noChangeArrowheads="1"/>
              </p:cNvSpPr>
              <p:nvPr/>
            </p:nvSpPr>
            <p:spPr bwMode="auto">
              <a:xfrm>
                <a:off x="1555" y="2309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90" name="Rectangle 755"/>
              <p:cNvSpPr>
                <a:spLocks noChangeArrowheads="1"/>
              </p:cNvSpPr>
              <p:nvPr/>
            </p:nvSpPr>
            <p:spPr bwMode="auto">
              <a:xfrm>
                <a:off x="1548" y="2289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91" name="Rectangle 756"/>
              <p:cNvSpPr>
                <a:spLocks noChangeArrowheads="1"/>
              </p:cNvSpPr>
              <p:nvPr/>
            </p:nvSpPr>
            <p:spPr bwMode="auto">
              <a:xfrm>
                <a:off x="1548" y="2302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92" name="Rectangle 757"/>
              <p:cNvSpPr>
                <a:spLocks noChangeArrowheads="1"/>
              </p:cNvSpPr>
              <p:nvPr/>
            </p:nvSpPr>
            <p:spPr bwMode="auto">
              <a:xfrm>
                <a:off x="1548" y="229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93" name="Rectangle 758"/>
              <p:cNvSpPr>
                <a:spLocks noChangeArrowheads="1"/>
              </p:cNvSpPr>
              <p:nvPr/>
            </p:nvSpPr>
            <p:spPr bwMode="auto">
              <a:xfrm>
                <a:off x="1548" y="229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94" name="Oval 759"/>
              <p:cNvSpPr>
                <a:spLocks noChangeArrowheads="1"/>
              </p:cNvSpPr>
              <p:nvPr/>
            </p:nvSpPr>
            <p:spPr bwMode="auto">
              <a:xfrm>
                <a:off x="1548" y="2283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95" name="Rectangle 760"/>
              <p:cNvSpPr>
                <a:spLocks noChangeArrowheads="1"/>
              </p:cNvSpPr>
              <p:nvPr/>
            </p:nvSpPr>
            <p:spPr bwMode="auto">
              <a:xfrm>
                <a:off x="1356" y="1494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96" name="Rectangle 761"/>
              <p:cNvSpPr>
                <a:spLocks noChangeArrowheads="1"/>
              </p:cNvSpPr>
              <p:nvPr/>
            </p:nvSpPr>
            <p:spPr bwMode="auto">
              <a:xfrm>
                <a:off x="1356" y="1520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97" name="Rectangle 762"/>
              <p:cNvSpPr>
                <a:spLocks noChangeArrowheads="1"/>
              </p:cNvSpPr>
              <p:nvPr/>
            </p:nvSpPr>
            <p:spPr bwMode="auto">
              <a:xfrm>
                <a:off x="1349" y="1501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98" name="Rectangle 763"/>
              <p:cNvSpPr>
                <a:spLocks noChangeArrowheads="1"/>
              </p:cNvSpPr>
              <p:nvPr/>
            </p:nvSpPr>
            <p:spPr bwMode="auto">
              <a:xfrm>
                <a:off x="1349" y="1513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499" name="Rectangle 764"/>
              <p:cNvSpPr>
                <a:spLocks noChangeArrowheads="1"/>
              </p:cNvSpPr>
              <p:nvPr/>
            </p:nvSpPr>
            <p:spPr bwMode="auto">
              <a:xfrm>
                <a:off x="1349" y="1507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00" name="Rectangle 765"/>
              <p:cNvSpPr>
                <a:spLocks noChangeArrowheads="1"/>
              </p:cNvSpPr>
              <p:nvPr/>
            </p:nvSpPr>
            <p:spPr bwMode="auto">
              <a:xfrm>
                <a:off x="1349" y="1507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01" name="Oval 766"/>
              <p:cNvSpPr>
                <a:spLocks noChangeArrowheads="1"/>
              </p:cNvSpPr>
              <p:nvPr/>
            </p:nvSpPr>
            <p:spPr bwMode="auto">
              <a:xfrm>
                <a:off x="1349" y="1494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02" name="Rectangle 767"/>
              <p:cNvSpPr>
                <a:spLocks noChangeArrowheads="1"/>
              </p:cNvSpPr>
              <p:nvPr/>
            </p:nvSpPr>
            <p:spPr bwMode="auto">
              <a:xfrm>
                <a:off x="1272" y="2168"/>
                <a:ext cx="20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03" name="Rectangle 768"/>
              <p:cNvSpPr>
                <a:spLocks noChangeArrowheads="1"/>
              </p:cNvSpPr>
              <p:nvPr/>
            </p:nvSpPr>
            <p:spPr bwMode="auto">
              <a:xfrm>
                <a:off x="1272" y="2193"/>
                <a:ext cx="20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04" name="Rectangle 769"/>
              <p:cNvSpPr>
                <a:spLocks noChangeArrowheads="1"/>
              </p:cNvSpPr>
              <p:nvPr/>
            </p:nvSpPr>
            <p:spPr bwMode="auto">
              <a:xfrm>
                <a:off x="1266" y="2174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05" name="Rectangle 770"/>
              <p:cNvSpPr>
                <a:spLocks noChangeArrowheads="1"/>
              </p:cNvSpPr>
              <p:nvPr/>
            </p:nvSpPr>
            <p:spPr bwMode="auto">
              <a:xfrm>
                <a:off x="1266" y="2187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06" name="Rectangle 771"/>
              <p:cNvSpPr>
                <a:spLocks noChangeArrowheads="1"/>
              </p:cNvSpPr>
              <p:nvPr/>
            </p:nvSpPr>
            <p:spPr bwMode="auto">
              <a:xfrm>
                <a:off x="1266" y="2180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07" name="Rectangle 772"/>
              <p:cNvSpPr>
                <a:spLocks noChangeArrowheads="1"/>
              </p:cNvSpPr>
              <p:nvPr/>
            </p:nvSpPr>
            <p:spPr bwMode="auto">
              <a:xfrm>
                <a:off x="1266" y="2180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08" name="Oval 773"/>
              <p:cNvSpPr>
                <a:spLocks noChangeArrowheads="1"/>
              </p:cNvSpPr>
              <p:nvPr/>
            </p:nvSpPr>
            <p:spPr bwMode="auto">
              <a:xfrm>
                <a:off x="1266" y="2168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09" name="Rectangle 774"/>
              <p:cNvSpPr>
                <a:spLocks noChangeArrowheads="1"/>
              </p:cNvSpPr>
              <p:nvPr/>
            </p:nvSpPr>
            <p:spPr bwMode="auto">
              <a:xfrm>
                <a:off x="1696" y="2392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10" name="Rectangle 775"/>
              <p:cNvSpPr>
                <a:spLocks noChangeArrowheads="1"/>
              </p:cNvSpPr>
              <p:nvPr/>
            </p:nvSpPr>
            <p:spPr bwMode="auto">
              <a:xfrm>
                <a:off x="1696" y="2418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11" name="Rectangle 776"/>
              <p:cNvSpPr>
                <a:spLocks noChangeArrowheads="1"/>
              </p:cNvSpPr>
              <p:nvPr/>
            </p:nvSpPr>
            <p:spPr bwMode="auto">
              <a:xfrm>
                <a:off x="1689" y="2398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12" name="Rectangle 777"/>
              <p:cNvSpPr>
                <a:spLocks noChangeArrowheads="1"/>
              </p:cNvSpPr>
              <p:nvPr/>
            </p:nvSpPr>
            <p:spPr bwMode="auto">
              <a:xfrm>
                <a:off x="1689" y="2411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13" name="Rectangle 778"/>
              <p:cNvSpPr>
                <a:spLocks noChangeArrowheads="1"/>
              </p:cNvSpPr>
              <p:nvPr/>
            </p:nvSpPr>
            <p:spPr bwMode="auto">
              <a:xfrm>
                <a:off x="1689" y="2405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14" name="Rectangle 779"/>
              <p:cNvSpPr>
                <a:spLocks noChangeArrowheads="1"/>
              </p:cNvSpPr>
              <p:nvPr/>
            </p:nvSpPr>
            <p:spPr bwMode="auto">
              <a:xfrm>
                <a:off x="1689" y="2405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15" name="Oval 780"/>
              <p:cNvSpPr>
                <a:spLocks noChangeArrowheads="1"/>
              </p:cNvSpPr>
              <p:nvPr/>
            </p:nvSpPr>
            <p:spPr bwMode="auto">
              <a:xfrm>
                <a:off x="1689" y="2392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16" name="Rectangle 781"/>
              <p:cNvSpPr>
                <a:spLocks noChangeArrowheads="1"/>
              </p:cNvSpPr>
              <p:nvPr/>
            </p:nvSpPr>
            <p:spPr bwMode="auto">
              <a:xfrm>
                <a:off x="1439" y="2706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17" name="Rectangle 782"/>
              <p:cNvSpPr>
                <a:spLocks noChangeArrowheads="1"/>
              </p:cNvSpPr>
              <p:nvPr/>
            </p:nvSpPr>
            <p:spPr bwMode="auto">
              <a:xfrm>
                <a:off x="1439" y="2732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18" name="Rectangle 783"/>
              <p:cNvSpPr>
                <a:spLocks noChangeArrowheads="1"/>
              </p:cNvSpPr>
              <p:nvPr/>
            </p:nvSpPr>
            <p:spPr bwMode="auto">
              <a:xfrm>
                <a:off x="1433" y="2713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19" name="Rectangle 784"/>
              <p:cNvSpPr>
                <a:spLocks noChangeArrowheads="1"/>
              </p:cNvSpPr>
              <p:nvPr/>
            </p:nvSpPr>
            <p:spPr bwMode="auto">
              <a:xfrm>
                <a:off x="1433" y="272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20" name="Rectangle 785"/>
              <p:cNvSpPr>
                <a:spLocks noChangeArrowheads="1"/>
              </p:cNvSpPr>
              <p:nvPr/>
            </p:nvSpPr>
            <p:spPr bwMode="auto">
              <a:xfrm>
                <a:off x="1433" y="2719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21" name="Rectangle 786"/>
              <p:cNvSpPr>
                <a:spLocks noChangeArrowheads="1"/>
              </p:cNvSpPr>
              <p:nvPr/>
            </p:nvSpPr>
            <p:spPr bwMode="auto">
              <a:xfrm>
                <a:off x="1433" y="2719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22" name="Oval 787"/>
              <p:cNvSpPr>
                <a:spLocks noChangeArrowheads="1"/>
              </p:cNvSpPr>
              <p:nvPr/>
            </p:nvSpPr>
            <p:spPr bwMode="auto">
              <a:xfrm>
                <a:off x="1433" y="2706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23" name="Rectangle 788"/>
              <p:cNvSpPr>
                <a:spLocks noChangeArrowheads="1"/>
              </p:cNvSpPr>
              <p:nvPr/>
            </p:nvSpPr>
            <p:spPr bwMode="auto">
              <a:xfrm>
                <a:off x="1439" y="2982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24" name="Rectangle 789"/>
              <p:cNvSpPr>
                <a:spLocks noChangeArrowheads="1"/>
              </p:cNvSpPr>
              <p:nvPr/>
            </p:nvSpPr>
            <p:spPr bwMode="auto">
              <a:xfrm>
                <a:off x="1439" y="3008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25" name="Rectangle 790"/>
              <p:cNvSpPr>
                <a:spLocks noChangeArrowheads="1"/>
              </p:cNvSpPr>
              <p:nvPr/>
            </p:nvSpPr>
            <p:spPr bwMode="auto">
              <a:xfrm>
                <a:off x="1433" y="2988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26" name="Rectangle 791"/>
              <p:cNvSpPr>
                <a:spLocks noChangeArrowheads="1"/>
              </p:cNvSpPr>
              <p:nvPr/>
            </p:nvSpPr>
            <p:spPr bwMode="auto">
              <a:xfrm>
                <a:off x="1433" y="3001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27" name="Rectangle 792"/>
              <p:cNvSpPr>
                <a:spLocks noChangeArrowheads="1"/>
              </p:cNvSpPr>
              <p:nvPr/>
            </p:nvSpPr>
            <p:spPr bwMode="auto">
              <a:xfrm>
                <a:off x="1433" y="2995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28" name="Rectangle 793"/>
              <p:cNvSpPr>
                <a:spLocks noChangeArrowheads="1"/>
              </p:cNvSpPr>
              <p:nvPr/>
            </p:nvSpPr>
            <p:spPr bwMode="auto">
              <a:xfrm>
                <a:off x="1433" y="2995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29" name="Oval 794"/>
              <p:cNvSpPr>
                <a:spLocks noChangeArrowheads="1"/>
              </p:cNvSpPr>
              <p:nvPr/>
            </p:nvSpPr>
            <p:spPr bwMode="auto">
              <a:xfrm>
                <a:off x="1433" y="2982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30" name="Rectangle 795"/>
              <p:cNvSpPr>
                <a:spLocks noChangeArrowheads="1"/>
              </p:cNvSpPr>
              <p:nvPr/>
            </p:nvSpPr>
            <p:spPr bwMode="auto">
              <a:xfrm>
                <a:off x="1356" y="224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31" name="Rectangle 796"/>
              <p:cNvSpPr>
                <a:spLocks noChangeArrowheads="1"/>
              </p:cNvSpPr>
              <p:nvPr/>
            </p:nvSpPr>
            <p:spPr bwMode="auto">
              <a:xfrm>
                <a:off x="1356" y="250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32" name="Rectangle 797"/>
              <p:cNvSpPr>
                <a:spLocks noChangeArrowheads="1"/>
              </p:cNvSpPr>
              <p:nvPr/>
            </p:nvSpPr>
            <p:spPr bwMode="auto">
              <a:xfrm>
                <a:off x="1349" y="231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33" name="Rectangle 798"/>
              <p:cNvSpPr>
                <a:spLocks noChangeArrowheads="1"/>
              </p:cNvSpPr>
              <p:nvPr/>
            </p:nvSpPr>
            <p:spPr bwMode="auto">
              <a:xfrm>
                <a:off x="1349" y="244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34" name="Rectangle 799"/>
              <p:cNvSpPr>
                <a:spLocks noChangeArrowheads="1"/>
              </p:cNvSpPr>
              <p:nvPr/>
            </p:nvSpPr>
            <p:spPr bwMode="auto">
              <a:xfrm>
                <a:off x="1349" y="237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35" name="Rectangle 800"/>
              <p:cNvSpPr>
                <a:spLocks noChangeArrowheads="1"/>
              </p:cNvSpPr>
              <p:nvPr/>
            </p:nvSpPr>
            <p:spPr bwMode="auto">
              <a:xfrm>
                <a:off x="1349" y="237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36" name="Oval 801"/>
              <p:cNvSpPr>
                <a:spLocks noChangeArrowheads="1"/>
              </p:cNvSpPr>
              <p:nvPr/>
            </p:nvSpPr>
            <p:spPr bwMode="auto">
              <a:xfrm>
                <a:off x="1349" y="224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37" name="Rectangle 802"/>
              <p:cNvSpPr>
                <a:spLocks noChangeArrowheads="1"/>
              </p:cNvSpPr>
              <p:nvPr/>
            </p:nvSpPr>
            <p:spPr bwMode="auto">
              <a:xfrm>
                <a:off x="1734" y="1148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38" name="Rectangle 803"/>
              <p:cNvSpPr>
                <a:spLocks noChangeArrowheads="1"/>
              </p:cNvSpPr>
              <p:nvPr/>
            </p:nvSpPr>
            <p:spPr bwMode="auto">
              <a:xfrm>
                <a:off x="1734" y="1174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39" name="Rectangle 804"/>
              <p:cNvSpPr>
                <a:spLocks noChangeArrowheads="1"/>
              </p:cNvSpPr>
              <p:nvPr/>
            </p:nvSpPr>
            <p:spPr bwMode="auto">
              <a:xfrm>
                <a:off x="1728" y="1154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40" name="Rectangle 805"/>
              <p:cNvSpPr>
                <a:spLocks noChangeArrowheads="1"/>
              </p:cNvSpPr>
              <p:nvPr/>
            </p:nvSpPr>
            <p:spPr bwMode="auto">
              <a:xfrm>
                <a:off x="1728" y="1167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41" name="Rectangle 806"/>
              <p:cNvSpPr>
                <a:spLocks noChangeArrowheads="1"/>
              </p:cNvSpPr>
              <p:nvPr/>
            </p:nvSpPr>
            <p:spPr bwMode="auto">
              <a:xfrm>
                <a:off x="1728" y="1161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542" name="Rectangle 807"/>
              <p:cNvSpPr>
                <a:spLocks noChangeArrowheads="1"/>
              </p:cNvSpPr>
              <p:nvPr/>
            </p:nvSpPr>
            <p:spPr bwMode="auto">
              <a:xfrm>
                <a:off x="1728" y="1161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</p:grpSp>
        <p:grpSp>
          <p:nvGrpSpPr>
            <p:cNvPr id="12" name="Group 1009"/>
            <p:cNvGrpSpPr>
              <a:grpSpLocks/>
            </p:cNvGrpSpPr>
            <p:nvPr/>
          </p:nvGrpSpPr>
          <p:grpSpPr bwMode="auto">
            <a:xfrm>
              <a:off x="990" y="410"/>
              <a:ext cx="866" cy="3124"/>
              <a:chOff x="990" y="410"/>
              <a:chExt cx="866" cy="3124"/>
            </a:xfrm>
          </p:grpSpPr>
          <p:sp>
            <p:nvSpPr>
              <p:cNvPr id="143" name="Oval 809"/>
              <p:cNvSpPr>
                <a:spLocks noChangeArrowheads="1"/>
              </p:cNvSpPr>
              <p:nvPr/>
            </p:nvSpPr>
            <p:spPr bwMode="auto">
              <a:xfrm>
                <a:off x="1728" y="1148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44" name="Rectangle 810"/>
              <p:cNvSpPr>
                <a:spLocks noChangeArrowheads="1"/>
              </p:cNvSpPr>
              <p:nvPr/>
            </p:nvSpPr>
            <p:spPr bwMode="auto">
              <a:xfrm>
                <a:off x="1574" y="2193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45" name="Rectangle 811"/>
              <p:cNvSpPr>
                <a:spLocks noChangeArrowheads="1"/>
              </p:cNvSpPr>
              <p:nvPr/>
            </p:nvSpPr>
            <p:spPr bwMode="auto">
              <a:xfrm>
                <a:off x="1574" y="2219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46" name="Rectangle 812"/>
              <p:cNvSpPr>
                <a:spLocks noChangeArrowheads="1"/>
              </p:cNvSpPr>
              <p:nvPr/>
            </p:nvSpPr>
            <p:spPr bwMode="auto">
              <a:xfrm>
                <a:off x="1567" y="2200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47" name="Rectangle 813"/>
              <p:cNvSpPr>
                <a:spLocks noChangeArrowheads="1"/>
              </p:cNvSpPr>
              <p:nvPr/>
            </p:nvSpPr>
            <p:spPr bwMode="auto">
              <a:xfrm>
                <a:off x="1567" y="2212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48" name="Rectangle 814"/>
              <p:cNvSpPr>
                <a:spLocks noChangeArrowheads="1"/>
              </p:cNvSpPr>
              <p:nvPr/>
            </p:nvSpPr>
            <p:spPr bwMode="auto">
              <a:xfrm>
                <a:off x="1567" y="220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49" name="Rectangle 815"/>
              <p:cNvSpPr>
                <a:spLocks noChangeArrowheads="1"/>
              </p:cNvSpPr>
              <p:nvPr/>
            </p:nvSpPr>
            <p:spPr bwMode="auto">
              <a:xfrm>
                <a:off x="1567" y="220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50" name="Oval 816"/>
              <p:cNvSpPr>
                <a:spLocks noChangeArrowheads="1"/>
              </p:cNvSpPr>
              <p:nvPr/>
            </p:nvSpPr>
            <p:spPr bwMode="auto">
              <a:xfrm>
                <a:off x="1567" y="2193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51" name="Rectangle 817"/>
              <p:cNvSpPr>
                <a:spLocks noChangeArrowheads="1"/>
              </p:cNvSpPr>
              <p:nvPr/>
            </p:nvSpPr>
            <p:spPr bwMode="auto">
              <a:xfrm>
                <a:off x="1542" y="1494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52" name="Rectangle 818"/>
              <p:cNvSpPr>
                <a:spLocks noChangeArrowheads="1"/>
              </p:cNvSpPr>
              <p:nvPr/>
            </p:nvSpPr>
            <p:spPr bwMode="auto">
              <a:xfrm>
                <a:off x="1542" y="1520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53" name="Rectangle 819"/>
              <p:cNvSpPr>
                <a:spLocks noChangeArrowheads="1"/>
              </p:cNvSpPr>
              <p:nvPr/>
            </p:nvSpPr>
            <p:spPr bwMode="auto">
              <a:xfrm>
                <a:off x="1535" y="1501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54" name="Rectangle 820"/>
              <p:cNvSpPr>
                <a:spLocks noChangeArrowheads="1"/>
              </p:cNvSpPr>
              <p:nvPr/>
            </p:nvSpPr>
            <p:spPr bwMode="auto">
              <a:xfrm>
                <a:off x="1535" y="1513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55" name="Rectangle 821"/>
              <p:cNvSpPr>
                <a:spLocks noChangeArrowheads="1"/>
              </p:cNvSpPr>
              <p:nvPr/>
            </p:nvSpPr>
            <p:spPr bwMode="auto">
              <a:xfrm>
                <a:off x="1535" y="1507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56" name="Rectangle 822"/>
              <p:cNvSpPr>
                <a:spLocks noChangeArrowheads="1"/>
              </p:cNvSpPr>
              <p:nvPr/>
            </p:nvSpPr>
            <p:spPr bwMode="auto">
              <a:xfrm>
                <a:off x="1535" y="1507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57" name="Oval 823"/>
              <p:cNvSpPr>
                <a:spLocks noChangeArrowheads="1"/>
              </p:cNvSpPr>
              <p:nvPr/>
            </p:nvSpPr>
            <p:spPr bwMode="auto">
              <a:xfrm>
                <a:off x="1535" y="1494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58" name="Rectangle 824"/>
              <p:cNvSpPr>
                <a:spLocks noChangeArrowheads="1"/>
              </p:cNvSpPr>
              <p:nvPr/>
            </p:nvSpPr>
            <p:spPr bwMode="auto">
              <a:xfrm>
                <a:off x="1497" y="2116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59" name="Rectangle 825"/>
              <p:cNvSpPr>
                <a:spLocks noChangeArrowheads="1"/>
              </p:cNvSpPr>
              <p:nvPr/>
            </p:nvSpPr>
            <p:spPr bwMode="auto">
              <a:xfrm>
                <a:off x="1497" y="2142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60" name="Rectangle 826"/>
              <p:cNvSpPr>
                <a:spLocks noChangeArrowheads="1"/>
              </p:cNvSpPr>
              <p:nvPr/>
            </p:nvSpPr>
            <p:spPr bwMode="auto">
              <a:xfrm>
                <a:off x="1490" y="2123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61" name="Rectangle 827"/>
              <p:cNvSpPr>
                <a:spLocks noChangeArrowheads="1"/>
              </p:cNvSpPr>
              <p:nvPr/>
            </p:nvSpPr>
            <p:spPr bwMode="auto">
              <a:xfrm>
                <a:off x="1490" y="213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62" name="Rectangle 828"/>
              <p:cNvSpPr>
                <a:spLocks noChangeArrowheads="1"/>
              </p:cNvSpPr>
              <p:nvPr/>
            </p:nvSpPr>
            <p:spPr bwMode="auto">
              <a:xfrm>
                <a:off x="1490" y="2129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63" name="Rectangle 829"/>
              <p:cNvSpPr>
                <a:spLocks noChangeArrowheads="1"/>
              </p:cNvSpPr>
              <p:nvPr/>
            </p:nvSpPr>
            <p:spPr bwMode="auto">
              <a:xfrm>
                <a:off x="1490" y="2129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64" name="Oval 830"/>
              <p:cNvSpPr>
                <a:spLocks noChangeArrowheads="1"/>
              </p:cNvSpPr>
              <p:nvPr/>
            </p:nvSpPr>
            <p:spPr bwMode="auto">
              <a:xfrm>
                <a:off x="1490" y="2116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65" name="Rectangle 831"/>
              <p:cNvSpPr>
                <a:spLocks noChangeArrowheads="1"/>
              </p:cNvSpPr>
              <p:nvPr/>
            </p:nvSpPr>
            <p:spPr bwMode="auto">
              <a:xfrm>
                <a:off x="1375" y="975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66" name="Rectangle 832"/>
              <p:cNvSpPr>
                <a:spLocks noChangeArrowheads="1"/>
              </p:cNvSpPr>
              <p:nvPr/>
            </p:nvSpPr>
            <p:spPr bwMode="auto">
              <a:xfrm>
                <a:off x="1375" y="1000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67" name="Rectangle 833"/>
              <p:cNvSpPr>
                <a:spLocks noChangeArrowheads="1"/>
              </p:cNvSpPr>
              <p:nvPr/>
            </p:nvSpPr>
            <p:spPr bwMode="auto">
              <a:xfrm>
                <a:off x="1369" y="981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68" name="Rectangle 834"/>
              <p:cNvSpPr>
                <a:spLocks noChangeArrowheads="1"/>
              </p:cNvSpPr>
              <p:nvPr/>
            </p:nvSpPr>
            <p:spPr bwMode="auto">
              <a:xfrm>
                <a:off x="1369" y="994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69" name="Rectangle 835"/>
              <p:cNvSpPr>
                <a:spLocks noChangeArrowheads="1"/>
              </p:cNvSpPr>
              <p:nvPr/>
            </p:nvSpPr>
            <p:spPr bwMode="auto">
              <a:xfrm>
                <a:off x="1369" y="988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70" name="Rectangle 836"/>
              <p:cNvSpPr>
                <a:spLocks noChangeArrowheads="1"/>
              </p:cNvSpPr>
              <p:nvPr/>
            </p:nvSpPr>
            <p:spPr bwMode="auto">
              <a:xfrm>
                <a:off x="1369" y="988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71" name="Oval 837"/>
              <p:cNvSpPr>
                <a:spLocks noChangeArrowheads="1"/>
              </p:cNvSpPr>
              <p:nvPr/>
            </p:nvSpPr>
            <p:spPr bwMode="auto">
              <a:xfrm>
                <a:off x="1369" y="975"/>
                <a:ext cx="25" cy="25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72" name="Rectangle 838"/>
              <p:cNvSpPr>
                <a:spLocks noChangeArrowheads="1"/>
              </p:cNvSpPr>
              <p:nvPr/>
            </p:nvSpPr>
            <p:spPr bwMode="auto">
              <a:xfrm>
                <a:off x="1522" y="699"/>
                <a:ext cx="20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73" name="Rectangle 839"/>
              <p:cNvSpPr>
                <a:spLocks noChangeArrowheads="1"/>
              </p:cNvSpPr>
              <p:nvPr/>
            </p:nvSpPr>
            <p:spPr bwMode="auto">
              <a:xfrm>
                <a:off x="1522" y="725"/>
                <a:ext cx="20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74" name="Rectangle 840"/>
              <p:cNvSpPr>
                <a:spLocks noChangeArrowheads="1"/>
              </p:cNvSpPr>
              <p:nvPr/>
            </p:nvSpPr>
            <p:spPr bwMode="auto">
              <a:xfrm>
                <a:off x="1516" y="705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75" name="Rectangle 841"/>
              <p:cNvSpPr>
                <a:spLocks noChangeArrowheads="1"/>
              </p:cNvSpPr>
              <p:nvPr/>
            </p:nvSpPr>
            <p:spPr bwMode="auto">
              <a:xfrm>
                <a:off x="1516" y="718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76" name="Rectangle 842"/>
              <p:cNvSpPr>
                <a:spLocks noChangeArrowheads="1"/>
              </p:cNvSpPr>
              <p:nvPr/>
            </p:nvSpPr>
            <p:spPr bwMode="auto">
              <a:xfrm>
                <a:off x="1516" y="712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77" name="Rectangle 843"/>
              <p:cNvSpPr>
                <a:spLocks noChangeArrowheads="1"/>
              </p:cNvSpPr>
              <p:nvPr/>
            </p:nvSpPr>
            <p:spPr bwMode="auto">
              <a:xfrm>
                <a:off x="1516" y="712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78" name="Oval 844"/>
              <p:cNvSpPr>
                <a:spLocks noChangeArrowheads="1"/>
              </p:cNvSpPr>
              <p:nvPr/>
            </p:nvSpPr>
            <p:spPr bwMode="auto">
              <a:xfrm>
                <a:off x="1516" y="699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79" name="Rectangle 845"/>
              <p:cNvSpPr>
                <a:spLocks noChangeArrowheads="1"/>
              </p:cNvSpPr>
              <p:nvPr/>
            </p:nvSpPr>
            <p:spPr bwMode="auto">
              <a:xfrm>
                <a:off x="1638" y="2071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80" name="Rectangle 846"/>
              <p:cNvSpPr>
                <a:spLocks noChangeArrowheads="1"/>
              </p:cNvSpPr>
              <p:nvPr/>
            </p:nvSpPr>
            <p:spPr bwMode="auto">
              <a:xfrm>
                <a:off x="1638" y="2097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81" name="Rectangle 847"/>
              <p:cNvSpPr>
                <a:spLocks noChangeArrowheads="1"/>
              </p:cNvSpPr>
              <p:nvPr/>
            </p:nvSpPr>
            <p:spPr bwMode="auto">
              <a:xfrm>
                <a:off x="1631" y="2078"/>
                <a:ext cx="33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82" name="Rectangle 848"/>
              <p:cNvSpPr>
                <a:spLocks noChangeArrowheads="1"/>
              </p:cNvSpPr>
              <p:nvPr/>
            </p:nvSpPr>
            <p:spPr bwMode="auto">
              <a:xfrm>
                <a:off x="1631" y="2091"/>
                <a:ext cx="33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83" name="Rectangle 849"/>
              <p:cNvSpPr>
                <a:spLocks noChangeArrowheads="1"/>
              </p:cNvSpPr>
              <p:nvPr/>
            </p:nvSpPr>
            <p:spPr bwMode="auto">
              <a:xfrm>
                <a:off x="1631" y="2084"/>
                <a:ext cx="33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84" name="Rectangle 850"/>
              <p:cNvSpPr>
                <a:spLocks noChangeArrowheads="1"/>
              </p:cNvSpPr>
              <p:nvPr/>
            </p:nvSpPr>
            <p:spPr bwMode="auto">
              <a:xfrm>
                <a:off x="1631" y="2084"/>
                <a:ext cx="33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85" name="Oval 851"/>
              <p:cNvSpPr>
                <a:spLocks noChangeArrowheads="1"/>
              </p:cNvSpPr>
              <p:nvPr/>
            </p:nvSpPr>
            <p:spPr bwMode="auto">
              <a:xfrm>
                <a:off x="1631" y="2071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86" name="Rectangle 852"/>
              <p:cNvSpPr>
                <a:spLocks noChangeArrowheads="1"/>
              </p:cNvSpPr>
              <p:nvPr/>
            </p:nvSpPr>
            <p:spPr bwMode="auto">
              <a:xfrm>
                <a:off x="1394" y="872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87" name="Rectangle 853"/>
              <p:cNvSpPr>
                <a:spLocks noChangeArrowheads="1"/>
              </p:cNvSpPr>
              <p:nvPr/>
            </p:nvSpPr>
            <p:spPr bwMode="auto">
              <a:xfrm>
                <a:off x="1394" y="898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88" name="Rectangle 854"/>
              <p:cNvSpPr>
                <a:spLocks noChangeArrowheads="1"/>
              </p:cNvSpPr>
              <p:nvPr/>
            </p:nvSpPr>
            <p:spPr bwMode="auto">
              <a:xfrm>
                <a:off x="1388" y="879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89" name="Rectangle 855"/>
              <p:cNvSpPr>
                <a:spLocks noChangeArrowheads="1"/>
              </p:cNvSpPr>
              <p:nvPr/>
            </p:nvSpPr>
            <p:spPr bwMode="auto">
              <a:xfrm>
                <a:off x="1388" y="891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90" name="Rectangle 856"/>
              <p:cNvSpPr>
                <a:spLocks noChangeArrowheads="1"/>
              </p:cNvSpPr>
              <p:nvPr/>
            </p:nvSpPr>
            <p:spPr bwMode="auto">
              <a:xfrm>
                <a:off x="1388" y="885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91" name="Rectangle 857"/>
              <p:cNvSpPr>
                <a:spLocks noChangeArrowheads="1"/>
              </p:cNvSpPr>
              <p:nvPr/>
            </p:nvSpPr>
            <p:spPr bwMode="auto">
              <a:xfrm>
                <a:off x="1388" y="885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92" name="Oval 858"/>
              <p:cNvSpPr>
                <a:spLocks noChangeArrowheads="1"/>
              </p:cNvSpPr>
              <p:nvPr/>
            </p:nvSpPr>
            <p:spPr bwMode="auto">
              <a:xfrm>
                <a:off x="1388" y="872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93" name="Rectangle 859"/>
              <p:cNvSpPr>
                <a:spLocks noChangeArrowheads="1"/>
              </p:cNvSpPr>
              <p:nvPr/>
            </p:nvSpPr>
            <p:spPr bwMode="auto">
              <a:xfrm>
                <a:off x="997" y="2559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94" name="Rectangle 860"/>
              <p:cNvSpPr>
                <a:spLocks noChangeArrowheads="1"/>
              </p:cNvSpPr>
              <p:nvPr/>
            </p:nvSpPr>
            <p:spPr bwMode="auto">
              <a:xfrm>
                <a:off x="997" y="2584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95" name="Rectangle 861"/>
              <p:cNvSpPr>
                <a:spLocks noChangeArrowheads="1"/>
              </p:cNvSpPr>
              <p:nvPr/>
            </p:nvSpPr>
            <p:spPr bwMode="auto">
              <a:xfrm>
                <a:off x="990" y="2565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96" name="Rectangle 862"/>
              <p:cNvSpPr>
                <a:spLocks noChangeArrowheads="1"/>
              </p:cNvSpPr>
              <p:nvPr/>
            </p:nvSpPr>
            <p:spPr bwMode="auto">
              <a:xfrm>
                <a:off x="990" y="2578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97" name="Rectangle 863"/>
              <p:cNvSpPr>
                <a:spLocks noChangeArrowheads="1"/>
              </p:cNvSpPr>
              <p:nvPr/>
            </p:nvSpPr>
            <p:spPr bwMode="auto">
              <a:xfrm>
                <a:off x="990" y="2572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98" name="Rectangle 864"/>
              <p:cNvSpPr>
                <a:spLocks noChangeArrowheads="1"/>
              </p:cNvSpPr>
              <p:nvPr/>
            </p:nvSpPr>
            <p:spPr bwMode="auto">
              <a:xfrm>
                <a:off x="990" y="2572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199" name="Oval 865"/>
              <p:cNvSpPr>
                <a:spLocks noChangeArrowheads="1"/>
              </p:cNvSpPr>
              <p:nvPr/>
            </p:nvSpPr>
            <p:spPr bwMode="auto">
              <a:xfrm>
                <a:off x="990" y="2559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00" name="Rectangle 866"/>
              <p:cNvSpPr>
                <a:spLocks noChangeArrowheads="1"/>
              </p:cNvSpPr>
              <p:nvPr/>
            </p:nvSpPr>
            <p:spPr bwMode="auto">
              <a:xfrm>
                <a:off x="1683" y="3502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01" name="Rectangle 867"/>
              <p:cNvSpPr>
                <a:spLocks noChangeArrowheads="1"/>
              </p:cNvSpPr>
              <p:nvPr/>
            </p:nvSpPr>
            <p:spPr bwMode="auto">
              <a:xfrm>
                <a:off x="1683" y="3527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02" name="Rectangle 868"/>
              <p:cNvSpPr>
                <a:spLocks noChangeArrowheads="1"/>
              </p:cNvSpPr>
              <p:nvPr/>
            </p:nvSpPr>
            <p:spPr bwMode="auto">
              <a:xfrm>
                <a:off x="1676" y="3508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03" name="Rectangle 869"/>
              <p:cNvSpPr>
                <a:spLocks noChangeArrowheads="1"/>
              </p:cNvSpPr>
              <p:nvPr/>
            </p:nvSpPr>
            <p:spPr bwMode="auto">
              <a:xfrm>
                <a:off x="1676" y="3521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04" name="Rectangle 870"/>
              <p:cNvSpPr>
                <a:spLocks noChangeArrowheads="1"/>
              </p:cNvSpPr>
              <p:nvPr/>
            </p:nvSpPr>
            <p:spPr bwMode="auto">
              <a:xfrm>
                <a:off x="1676" y="3514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05" name="Rectangle 871"/>
              <p:cNvSpPr>
                <a:spLocks noChangeArrowheads="1"/>
              </p:cNvSpPr>
              <p:nvPr/>
            </p:nvSpPr>
            <p:spPr bwMode="auto">
              <a:xfrm>
                <a:off x="1676" y="3514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06" name="Oval 872"/>
              <p:cNvSpPr>
                <a:spLocks noChangeArrowheads="1"/>
              </p:cNvSpPr>
              <p:nvPr/>
            </p:nvSpPr>
            <p:spPr bwMode="auto">
              <a:xfrm>
                <a:off x="1676" y="3502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07" name="Rectangle 873"/>
              <p:cNvSpPr>
                <a:spLocks noChangeArrowheads="1"/>
              </p:cNvSpPr>
              <p:nvPr/>
            </p:nvSpPr>
            <p:spPr bwMode="auto">
              <a:xfrm>
                <a:off x="1446" y="943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08" name="Rectangle 874"/>
              <p:cNvSpPr>
                <a:spLocks noChangeArrowheads="1"/>
              </p:cNvSpPr>
              <p:nvPr/>
            </p:nvSpPr>
            <p:spPr bwMode="auto">
              <a:xfrm>
                <a:off x="1446" y="968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09" name="Rectangle 875"/>
              <p:cNvSpPr>
                <a:spLocks noChangeArrowheads="1"/>
              </p:cNvSpPr>
              <p:nvPr/>
            </p:nvSpPr>
            <p:spPr bwMode="auto">
              <a:xfrm>
                <a:off x="1439" y="949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10" name="Rectangle 876"/>
              <p:cNvSpPr>
                <a:spLocks noChangeArrowheads="1"/>
              </p:cNvSpPr>
              <p:nvPr/>
            </p:nvSpPr>
            <p:spPr bwMode="auto">
              <a:xfrm>
                <a:off x="1439" y="962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11" name="Rectangle 877"/>
              <p:cNvSpPr>
                <a:spLocks noChangeArrowheads="1"/>
              </p:cNvSpPr>
              <p:nvPr/>
            </p:nvSpPr>
            <p:spPr bwMode="auto">
              <a:xfrm>
                <a:off x="1439" y="95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12" name="Rectangle 878"/>
              <p:cNvSpPr>
                <a:spLocks noChangeArrowheads="1"/>
              </p:cNvSpPr>
              <p:nvPr/>
            </p:nvSpPr>
            <p:spPr bwMode="auto">
              <a:xfrm>
                <a:off x="1439" y="95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13" name="Oval 879"/>
              <p:cNvSpPr>
                <a:spLocks noChangeArrowheads="1"/>
              </p:cNvSpPr>
              <p:nvPr/>
            </p:nvSpPr>
            <p:spPr bwMode="auto">
              <a:xfrm>
                <a:off x="1439" y="943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14" name="Rectangle 880"/>
              <p:cNvSpPr>
                <a:spLocks noChangeArrowheads="1"/>
              </p:cNvSpPr>
              <p:nvPr/>
            </p:nvSpPr>
            <p:spPr bwMode="auto">
              <a:xfrm>
                <a:off x="1593" y="1616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15" name="Rectangle 881"/>
              <p:cNvSpPr>
                <a:spLocks noChangeArrowheads="1"/>
              </p:cNvSpPr>
              <p:nvPr/>
            </p:nvSpPr>
            <p:spPr bwMode="auto">
              <a:xfrm>
                <a:off x="1593" y="1642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16" name="Rectangle 882"/>
              <p:cNvSpPr>
                <a:spLocks noChangeArrowheads="1"/>
              </p:cNvSpPr>
              <p:nvPr/>
            </p:nvSpPr>
            <p:spPr bwMode="auto">
              <a:xfrm>
                <a:off x="1587" y="1622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17" name="Rectangle 883"/>
              <p:cNvSpPr>
                <a:spLocks noChangeArrowheads="1"/>
              </p:cNvSpPr>
              <p:nvPr/>
            </p:nvSpPr>
            <p:spPr bwMode="auto">
              <a:xfrm>
                <a:off x="1587" y="1635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18" name="Rectangle 884"/>
              <p:cNvSpPr>
                <a:spLocks noChangeArrowheads="1"/>
              </p:cNvSpPr>
              <p:nvPr/>
            </p:nvSpPr>
            <p:spPr bwMode="auto">
              <a:xfrm>
                <a:off x="1587" y="1629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19" name="Rectangle 885"/>
              <p:cNvSpPr>
                <a:spLocks noChangeArrowheads="1"/>
              </p:cNvSpPr>
              <p:nvPr/>
            </p:nvSpPr>
            <p:spPr bwMode="auto">
              <a:xfrm>
                <a:off x="1587" y="1629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20" name="Oval 886"/>
              <p:cNvSpPr>
                <a:spLocks noChangeArrowheads="1"/>
              </p:cNvSpPr>
              <p:nvPr/>
            </p:nvSpPr>
            <p:spPr bwMode="auto">
              <a:xfrm>
                <a:off x="1587" y="1616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21" name="Rectangle 887"/>
              <p:cNvSpPr>
                <a:spLocks noChangeArrowheads="1"/>
              </p:cNvSpPr>
              <p:nvPr/>
            </p:nvSpPr>
            <p:spPr bwMode="auto">
              <a:xfrm>
                <a:off x="1247" y="2713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22" name="Rectangle 888"/>
              <p:cNvSpPr>
                <a:spLocks noChangeArrowheads="1"/>
              </p:cNvSpPr>
              <p:nvPr/>
            </p:nvSpPr>
            <p:spPr bwMode="auto">
              <a:xfrm>
                <a:off x="1247" y="2738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23" name="Rectangle 889"/>
              <p:cNvSpPr>
                <a:spLocks noChangeArrowheads="1"/>
              </p:cNvSpPr>
              <p:nvPr/>
            </p:nvSpPr>
            <p:spPr bwMode="auto">
              <a:xfrm>
                <a:off x="1240" y="2719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24" name="Rectangle 890"/>
              <p:cNvSpPr>
                <a:spLocks noChangeArrowheads="1"/>
              </p:cNvSpPr>
              <p:nvPr/>
            </p:nvSpPr>
            <p:spPr bwMode="auto">
              <a:xfrm>
                <a:off x="1240" y="2732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25" name="Rectangle 891"/>
              <p:cNvSpPr>
                <a:spLocks noChangeArrowheads="1"/>
              </p:cNvSpPr>
              <p:nvPr/>
            </p:nvSpPr>
            <p:spPr bwMode="auto">
              <a:xfrm>
                <a:off x="1240" y="272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26" name="Rectangle 892"/>
              <p:cNvSpPr>
                <a:spLocks noChangeArrowheads="1"/>
              </p:cNvSpPr>
              <p:nvPr/>
            </p:nvSpPr>
            <p:spPr bwMode="auto">
              <a:xfrm>
                <a:off x="1240" y="272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27" name="Oval 893"/>
              <p:cNvSpPr>
                <a:spLocks noChangeArrowheads="1"/>
              </p:cNvSpPr>
              <p:nvPr/>
            </p:nvSpPr>
            <p:spPr bwMode="auto">
              <a:xfrm>
                <a:off x="1240" y="2713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28" name="Rectangle 894"/>
              <p:cNvSpPr>
                <a:spLocks noChangeArrowheads="1"/>
              </p:cNvSpPr>
              <p:nvPr/>
            </p:nvSpPr>
            <p:spPr bwMode="auto">
              <a:xfrm>
                <a:off x="1747" y="2136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29" name="Rectangle 895"/>
              <p:cNvSpPr>
                <a:spLocks noChangeArrowheads="1"/>
              </p:cNvSpPr>
              <p:nvPr/>
            </p:nvSpPr>
            <p:spPr bwMode="auto">
              <a:xfrm>
                <a:off x="1747" y="2161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30" name="Rectangle 896"/>
              <p:cNvSpPr>
                <a:spLocks noChangeArrowheads="1"/>
              </p:cNvSpPr>
              <p:nvPr/>
            </p:nvSpPr>
            <p:spPr bwMode="auto">
              <a:xfrm>
                <a:off x="1741" y="2142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31" name="Rectangle 897"/>
              <p:cNvSpPr>
                <a:spLocks noChangeArrowheads="1"/>
              </p:cNvSpPr>
              <p:nvPr/>
            </p:nvSpPr>
            <p:spPr bwMode="auto">
              <a:xfrm>
                <a:off x="1741" y="2155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32" name="Rectangle 898"/>
              <p:cNvSpPr>
                <a:spLocks noChangeArrowheads="1"/>
              </p:cNvSpPr>
              <p:nvPr/>
            </p:nvSpPr>
            <p:spPr bwMode="auto">
              <a:xfrm>
                <a:off x="1741" y="2148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33" name="Rectangle 899"/>
              <p:cNvSpPr>
                <a:spLocks noChangeArrowheads="1"/>
              </p:cNvSpPr>
              <p:nvPr/>
            </p:nvSpPr>
            <p:spPr bwMode="auto">
              <a:xfrm>
                <a:off x="1741" y="2148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34" name="Oval 900"/>
              <p:cNvSpPr>
                <a:spLocks noChangeArrowheads="1"/>
              </p:cNvSpPr>
              <p:nvPr/>
            </p:nvSpPr>
            <p:spPr bwMode="auto">
              <a:xfrm>
                <a:off x="1741" y="2136"/>
                <a:ext cx="25" cy="25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35" name="Rectangle 901"/>
              <p:cNvSpPr>
                <a:spLocks noChangeArrowheads="1"/>
              </p:cNvSpPr>
              <p:nvPr/>
            </p:nvSpPr>
            <p:spPr bwMode="auto">
              <a:xfrm>
                <a:off x="1535" y="1186"/>
                <a:ext cx="20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36" name="Rectangle 902"/>
              <p:cNvSpPr>
                <a:spLocks noChangeArrowheads="1"/>
              </p:cNvSpPr>
              <p:nvPr/>
            </p:nvSpPr>
            <p:spPr bwMode="auto">
              <a:xfrm>
                <a:off x="1535" y="1212"/>
                <a:ext cx="20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37" name="Rectangle 903"/>
              <p:cNvSpPr>
                <a:spLocks noChangeArrowheads="1"/>
              </p:cNvSpPr>
              <p:nvPr/>
            </p:nvSpPr>
            <p:spPr bwMode="auto">
              <a:xfrm>
                <a:off x="1529" y="1193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38" name="Rectangle 904"/>
              <p:cNvSpPr>
                <a:spLocks noChangeArrowheads="1"/>
              </p:cNvSpPr>
              <p:nvPr/>
            </p:nvSpPr>
            <p:spPr bwMode="auto">
              <a:xfrm>
                <a:off x="1529" y="120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39" name="Rectangle 905"/>
              <p:cNvSpPr>
                <a:spLocks noChangeArrowheads="1"/>
              </p:cNvSpPr>
              <p:nvPr/>
            </p:nvSpPr>
            <p:spPr bwMode="auto">
              <a:xfrm>
                <a:off x="1529" y="1199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40" name="Rectangle 906"/>
              <p:cNvSpPr>
                <a:spLocks noChangeArrowheads="1"/>
              </p:cNvSpPr>
              <p:nvPr/>
            </p:nvSpPr>
            <p:spPr bwMode="auto">
              <a:xfrm>
                <a:off x="1529" y="1199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41" name="Oval 907"/>
              <p:cNvSpPr>
                <a:spLocks noChangeArrowheads="1"/>
              </p:cNvSpPr>
              <p:nvPr/>
            </p:nvSpPr>
            <p:spPr bwMode="auto">
              <a:xfrm>
                <a:off x="1529" y="1186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42" name="Rectangle 908"/>
              <p:cNvSpPr>
                <a:spLocks noChangeArrowheads="1"/>
              </p:cNvSpPr>
              <p:nvPr/>
            </p:nvSpPr>
            <p:spPr bwMode="auto">
              <a:xfrm>
                <a:off x="1606" y="2084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43" name="Rectangle 909"/>
              <p:cNvSpPr>
                <a:spLocks noChangeArrowheads="1"/>
              </p:cNvSpPr>
              <p:nvPr/>
            </p:nvSpPr>
            <p:spPr bwMode="auto">
              <a:xfrm>
                <a:off x="1606" y="2110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44" name="Rectangle 910"/>
              <p:cNvSpPr>
                <a:spLocks noChangeArrowheads="1"/>
              </p:cNvSpPr>
              <p:nvPr/>
            </p:nvSpPr>
            <p:spPr bwMode="auto">
              <a:xfrm>
                <a:off x="1599" y="2091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45" name="Rectangle 911"/>
              <p:cNvSpPr>
                <a:spLocks noChangeArrowheads="1"/>
              </p:cNvSpPr>
              <p:nvPr/>
            </p:nvSpPr>
            <p:spPr bwMode="auto">
              <a:xfrm>
                <a:off x="1599" y="2103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46" name="Rectangle 912"/>
              <p:cNvSpPr>
                <a:spLocks noChangeArrowheads="1"/>
              </p:cNvSpPr>
              <p:nvPr/>
            </p:nvSpPr>
            <p:spPr bwMode="auto">
              <a:xfrm>
                <a:off x="1599" y="2097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47" name="Rectangle 913"/>
              <p:cNvSpPr>
                <a:spLocks noChangeArrowheads="1"/>
              </p:cNvSpPr>
              <p:nvPr/>
            </p:nvSpPr>
            <p:spPr bwMode="auto">
              <a:xfrm>
                <a:off x="1599" y="2097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48" name="Oval 914"/>
              <p:cNvSpPr>
                <a:spLocks noChangeArrowheads="1"/>
              </p:cNvSpPr>
              <p:nvPr/>
            </p:nvSpPr>
            <p:spPr bwMode="auto">
              <a:xfrm>
                <a:off x="1599" y="2084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49" name="Rectangle 915"/>
              <p:cNvSpPr>
                <a:spLocks noChangeArrowheads="1"/>
              </p:cNvSpPr>
              <p:nvPr/>
            </p:nvSpPr>
            <p:spPr bwMode="auto">
              <a:xfrm>
                <a:off x="1792" y="1930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50" name="Rectangle 916"/>
              <p:cNvSpPr>
                <a:spLocks noChangeArrowheads="1"/>
              </p:cNvSpPr>
              <p:nvPr/>
            </p:nvSpPr>
            <p:spPr bwMode="auto">
              <a:xfrm>
                <a:off x="1792" y="1956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51" name="Rectangle 917"/>
              <p:cNvSpPr>
                <a:spLocks noChangeArrowheads="1"/>
              </p:cNvSpPr>
              <p:nvPr/>
            </p:nvSpPr>
            <p:spPr bwMode="auto">
              <a:xfrm>
                <a:off x="1785" y="1937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52" name="Rectangle 918"/>
              <p:cNvSpPr>
                <a:spLocks noChangeArrowheads="1"/>
              </p:cNvSpPr>
              <p:nvPr/>
            </p:nvSpPr>
            <p:spPr bwMode="auto">
              <a:xfrm>
                <a:off x="1785" y="1950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53" name="Rectangle 919"/>
              <p:cNvSpPr>
                <a:spLocks noChangeArrowheads="1"/>
              </p:cNvSpPr>
              <p:nvPr/>
            </p:nvSpPr>
            <p:spPr bwMode="auto">
              <a:xfrm>
                <a:off x="1785" y="1943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54" name="Rectangle 920"/>
              <p:cNvSpPr>
                <a:spLocks noChangeArrowheads="1"/>
              </p:cNvSpPr>
              <p:nvPr/>
            </p:nvSpPr>
            <p:spPr bwMode="auto">
              <a:xfrm>
                <a:off x="1785" y="1943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55" name="Oval 921"/>
              <p:cNvSpPr>
                <a:spLocks noChangeArrowheads="1"/>
              </p:cNvSpPr>
              <p:nvPr/>
            </p:nvSpPr>
            <p:spPr bwMode="auto">
              <a:xfrm>
                <a:off x="1785" y="1930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56" name="Rectangle 922"/>
              <p:cNvSpPr>
                <a:spLocks noChangeArrowheads="1"/>
              </p:cNvSpPr>
              <p:nvPr/>
            </p:nvSpPr>
            <p:spPr bwMode="auto">
              <a:xfrm>
                <a:off x="1792" y="1699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57" name="Rectangle 923"/>
              <p:cNvSpPr>
                <a:spLocks noChangeArrowheads="1"/>
              </p:cNvSpPr>
              <p:nvPr/>
            </p:nvSpPr>
            <p:spPr bwMode="auto">
              <a:xfrm>
                <a:off x="1792" y="1725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58" name="Rectangle 924"/>
              <p:cNvSpPr>
                <a:spLocks noChangeArrowheads="1"/>
              </p:cNvSpPr>
              <p:nvPr/>
            </p:nvSpPr>
            <p:spPr bwMode="auto">
              <a:xfrm>
                <a:off x="1785" y="170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59" name="Rectangle 925"/>
              <p:cNvSpPr>
                <a:spLocks noChangeArrowheads="1"/>
              </p:cNvSpPr>
              <p:nvPr/>
            </p:nvSpPr>
            <p:spPr bwMode="auto">
              <a:xfrm>
                <a:off x="1785" y="1719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60" name="Rectangle 926"/>
              <p:cNvSpPr>
                <a:spLocks noChangeArrowheads="1"/>
              </p:cNvSpPr>
              <p:nvPr/>
            </p:nvSpPr>
            <p:spPr bwMode="auto">
              <a:xfrm>
                <a:off x="1785" y="1712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61" name="Rectangle 927"/>
              <p:cNvSpPr>
                <a:spLocks noChangeArrowheads="1"/>
              </p:cNvSpPr>
              <p:nvPr/>
            </p:nvSpPr>
            <p:spPr bwMode="auto">
              <a:xfrm>
                <a:off x="1785" y="1712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62" name="Oval 928"/>
              <p:cNvSpPr>
                <a:spLocks noChangeArrowheads="1"/>
              </p:cNvSpPr>
              <p:nvPr/>
            </p:nvSpPr>
            <p:spPr bwMode="auto">
              <a:xfrm>
                <a:off x="1785" y="1699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63" name="Rectangle 929"/>
              <p:cNvSpPr>
                <a:spLocks noChangeArrowheads="1"/>
              </p:cNvSpPr>
              <p:nvPr/>
            </p:nvSpPr>
            <p:spPr bwMode="auto">
              <a:xfrm>
                <a:off x="1407" y="1853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64" name="Rectangle 930"/>
              <p:cNvSpPr>
                <a:spLocks noChangeArrowheads="1"/>
              </p:cNvSpPr>
              <p:nvPr/>
            </p:nvSpPr>
            <p:spPr bwMode="auto">
              <a:xfrm>
                <a:off x="1407" y="1879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65" name="Rectangle 931"/>
              <p:cNvSpPr>
                <a:spLocks noChangeArrowheads="1"/>
              </p:cNvSpPr>
              <p:nvPr/>
            </p:nvSpPr>
            <p:spPr bwMode="auto">
              <a:xfrm>
                <a:off x="1401" y="1860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66" name="Rectangle 932"/>
              <p:cNvSpPr>
                <a:spLocks noChangeArrowheads="1"/>
              </p:cNvSpPr>
              <p:nvPr/>
            </p:nvSpPr>
            <p:spPr bwMode="auto">
              <a:xfrm>
                <a:off x="1401" y="1873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67" name="Rectangle 933"/>
              <p:cNvSpPr>
                <a:spLocks noChangeArrowheads="1"/>
              </p:cNvSpPr>
              <p:nvPr/>
            </p:nvSpPr>
            <p:spPr bwMode="auto">
              <a:xfrm>
                <a:off x="1401" y="1866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68" name="Rectangle 934"/>
              <p:cNvSpPr>
                <a:spLocks noChangeArrowheads="1"/>
              </p:cNvSpPr>
              <p:nvPr/>
            </p:nvSpPr>
            <p:spPr bwMode="auto">
              <a:xfrm>
                <a:off x="1401" y="1866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69" name="Oval 935"/>
              <p:cNvSpPr>
                <a:spLocks noChangeArrowheads="1"/>
              </p:cNvSpPr>
              <p:nvPr/>
            </p:nvSpPr>
            <p:spPr bwMode="auto">
              <a:xfrm>
                <a:off x="1401" y="1853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70" name="Rectangle 936"/>
              <p:cNvSpPr>
                <a:spLocks noChangeArrowheads="1"/>
              </p:cNvSpPr>
              <p:nvPr/>
            </p:nvSpPr>
            <p:spPr bwMode="auto">
              <a:xfrm>
                <a:off x="1708" y="2629"/>
                <a:ext cx="20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71" name="Rectangle 937"/>
              <p:cNvSpPr>
                <a:spLocks noChangeArrowheads="1"/>
              </p:cNvSpPr>
              <p:nvPr/>
            </p:nvSpPr>
            <p:spPr bwMode="auto">
              <a:xfrm>
                <a:off x="1708" y="2655"/>
                <a:ext cx="20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72" name="Rectangle 938"/>
              <p:cNvSpPr>
                <a:spLocks noChangeArrowheads="1"/>
              </p:cNvSpPr>
              <p:nvPr/>
            </p:nvSpPr>
            <p:spPr bwMode="auto">
              <a:xfrm>
                <a:off x="1702" y="263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73" name="Rectangle 939"/>
              <p:cNvSpPr>
                <a:spLocks noChangeArrowheads="1"/>
              </p:cNvSpPr>
              <p:nvPr/>
            </p:nvSpPr>
            <p:spPr bwMode="auto">
              <a:xfrm>
                <a:off x="1702" y="2649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74" name="Rectangle 940"/>
              <p:cNvSpPr>
                <a:spLocks noChangeArrowheads="1"/>
              </p:cNvSpPr>
              <p:nvPr/>
            </p:nvSpPr>
            <p:spPr bwMode="auto">
              <a:xfrm>
                <a:off x="1702" y="2642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75" name="Rectangle 941"/>
              <p:cNvSpPr>
                <a:spLocks noChangeArrowheads="1"/>
              </p:cNvSpPr>
              <p:nvPr/>
            </p:nvSpPr>
            <p:spPr bwMode="auto">
              <a:xfrm>
                <a:off x="1702" y="2642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76" name="Oval 942"/>
              <p:cNvSpPr>
                <a:spLocks noChangeArrowheads="1"/>
              </p:cNvSpPr>
              <p:nvPr/>
            </p:nvSpPr>
            <p:spPr bwMode="auto">
              <a:xfrm>
                <a:off x="1702" y="2629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77" name="Rectangle 943"/>
              <p:cNvSpPr>
                <a:spLocks noChangeArrowheads="1"/>
              </p:cNvSpPr>
              <p:nvPr/>
            </p:nvSpPr>
            <p:spPr bwMode="auto">
              <a:xfrm>
                <a:off x="1458" y="2533"/>
                <a:ext cx="20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78" name="Rectangle 944"/>
              <p:cNvSpPr>
                <a:spLocks noChangeArrowheads="1"/>
              </p:cNvSpPr>
              <p:nvPr/>
            </p:nvSpPr>
            <p:spPr bwMode="auto">
              <a:xfrm>
                <a:off x="1458" y="2559"/>
                <a:ext cx="20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79" name="Rectangle 945"/>
              <p:cNvSpPr>
                <a:spLocks noChangeArrowheads="1"/>
              </p:cNvSpPr>
              <p:nvPr/>
            </p:nvSpPr>
            <p:spPr bwMode="auto">
              <a:xfrm>
                <a:off x="1452" y="2540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80" name="Rectangle 946"/>
              <p:cNvSpPr>
                <a:spLocks noChangeArrowheads="1"/>
              </p:cNvSpPr>
              <p:nvPr/>
            </p:nvSpPr>
            <p:spPr bwMode="auto">
              <a:xfrm>
                <a:off x="1452" y="2552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81" name="Rectangle 947"/>
              <p:cNvSpPr>
                <a:spLocks noChangeArrowheads="1"/>
              </p:cNvSpPr>
              <p:nvPr/>
            </p:nvSpPr>
            <p:spPr bwMode="auto">
              <a:xfrm>
                <a:off x="1452" y="254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82" name="Rectangle 948"/>
              <p:cNvSpPr>
                <a:spLocks noChangeArrowheads="1"/>
              </p:cNvSpPr>
              <p:nvPr/>
            </p:nvSpPr>
            <p:spPr bwMode="auto">
              <a:xfrm>
                <a:off x="1452" y="2546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83" name="Oval 949"/>
              <p:cNvSpPr>
                <a:spLocks noChangeArrowheads="1"/>
              </p:cNvSpPr>
              <p:nvPr/>
            </p:nvSpPr>
            <p:spPr bwMode="auto">
              <a:xfrm>
                <a:off x="1452" y="2533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84" name="Rectangle 950"/>
              <p:cNvSpPr>
                <a:spLocks noChangeArrowheads="1"/>
              </p:cNvSpPr>
              <p:nvPr/>
            </p:nvSpPr>
            <p:spPr bwMode="auto">
              <a:xfrm>
                <a:off x="1612" y="1065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85" name="Rectangle 951"/>
              <p:cNvSpPr>
                <a:spLocks noChangeArrowheads="1"/>
              </p:cNvSpPr>
              <p:nvPr/>
            </p:nvSpPr>
            <p:spPr bwMode="auto">
              <a:xfrm>
                <a:off x="1612" y="1090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86" name="Rectangle 952"/>
              <p:cNvSpPr>
                <a:spLocks noChangeArrowheads="1"/>
              </p:cNvSpPr>
              <p:nvPr/>
            </p:nvSpPr>
            <p:spPr bwMode="auto">
              <a:xfrm>
                <a:off x="1606" y="1071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87" name="Rectangle 953"/>
              <p:cNvSpPr>
                <a:spLocks noChangeArrowheads="1"/>
              </p:cNvSpPr>
              <p:nvPr/>
            </p:nvSpPr>
            <p:spPr bwMode="auto">
              <a:xfrm>
                <a:off x="1606" y="1084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88" name="Rectangle 954"/>
              <p:cNvSpPr>
                <a:spLocks noChangeArrowheads="1"/>
              </p:cNvSpPr>
              <p:nvPr/>
            </p:nvSpPr>
            <p:spPr bwMode="auto">
              <a:xfrm>
                <a:off x="1606" y="1077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89" name="Rectangle 955"/>
              <p:cNvSpPr>
                <a:spLocks noChangeArrowheads="1"/>
              </p:cNvSpPr>
              <p:nvPr/>
            </p:nvSpPr>
            <p:spPr bwMode="auto">
              <a:xfrm>
                <a:off x="1606" y="1077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90" name="Oval 956"/>
              <p:cNvSpPr>
                <a:spLocks noChangeArrowheads="1"/>
              </p:cNvSpPr>
              <p:nvPr/>
            </p:nvSpPr>
            <p:spPr bwMode="auto">
              <a:xfrm>
                <a:off x="1606" y="1065"/>
                <a:ext cx="25" cy="25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91" name="Rectangle 957"/>
              <p:cNvSpPr>
                <a:spLocks noChangeArrowheads="1"/>
              </p:cNvSpPr>
              <p:nvPr/>
            </p:nvSpPr>
            <p:spPr bwMode="auto">
              <a:xfrm>
                <a:off x="1369" y="1661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92" name="Rectangle 958"/>
              <p:cNvSpPr>
                <a:spLocks noChangeArrowheads="1"/>
              </p:cNvSpPr>
              <p:nvPr/>
            </p:nvSpPr>
            <p:spPr bwMode="auto">
              <a:xfrm>
                <a:off x="1369" y="1687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93" name="Rectangle 959"/>
              <p:cNvSpPr>
                <a:spLocks noChangeArrowheads="1"/>
              </p:cNvSpPr>
              <p:nvPr/>
            </p:nvSpPr>
            <p:spPr bwMode="auto">
              <a:xfrm>
                <a:off x="1362" y="1667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94" name="Rectangle 960"/>
              <p:cNvSpPr>
                <a:spLocks noChangeArrowheads="1"/>
              </p:cNvSpPr>
              <p:nvPr/>
            </p:nvSpPr>
            <p:spPr bwMode="auto">
              <a:xfrm>
                <a:off x="1362" y="1680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95" name="Rectangle 961"/>
              <p:cNvSpPr>
                <a:spLocks noChangeArrowheads="1"/>
              </p:cNvSpPr>
              <p:nvPr/>
            </p:nvSpPr>
            <p:spPr bwMode="auto">
              <a:xfrm>
                <a:off x="1362" y="1674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96" name="Rectangle 962"/>
              <p:cNvSpPr>
                <a:spLocks noChangeArrowheads="1"/>
              </p:cNvSpPr>
              <p:nvPr/>
            </p:nvSpPr>
            <p:spPr bwMode="auto">
              <a:xfrm>
                <a:off x="1362" y="1674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97" name="Oval 963"/>
              <p:cNvSpPr>
                <a:spLocks noChangeArrowheads="1"/>
              </p:cNvSpPr>
              <p:nvPr/>
            </p:nvSpPr>
            <p:spPr bwMode="auto">
              <a:xfrm>
                <a:off x="1362" y="1661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98" name="Rectangle 964"/>
              <p:cNvSpPr>
                <a:spLocks noChangeArrowheads="1"/>
              </p:cNvSpPr>
              <p:nvPr/>
            </p:nvSpPr>
            <p:spPr bwMode="auto">
              <a:xfrm>
                <a:off x="1830" y="2687"/>
                <a:ext cx="20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299" name="Rectangle 965"/>
              <p:cNvSpPr>
                <a:spLocks noChangeArrowheads="1"/>
              </p:cNvSpPr>
              <p:nvPr/>
            </p:nvSpPr>
            <p:spPr bwMode="auto">
              <a:xfrm>
                <a:off x="1830" y="2713"/>
                <a:ext cx="20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00" name="Rectangle 966"/>
              <p:cNvSpPr>
                <a:spLocks noChangeArrowheads="1"/>
              </p:cNvSpPr>
              <p:nvPr/>
            </p:nvSpPr>
            <p:spPr bwMode="auto">
              <a:xfrm>
                <a:off x="1824" y="2693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01" name="Rectangle 967"/>
              <p:cNvSpPr>
                <a:spLocks noChangeArrowheads="1"/>
              </p:cNvSpPr>
              <p:nvPr/>
            </p:nvSpPr>
            <p:spPr bwMode="auto">
              <a:xfrm>
                <a:off x="1824" y="2706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02" name="Rectangle 968"/>
              <p:cNvSpPr>
                <a:spLocks noChangeArrowheads="1"/>
              </p:cNvSpPr>
              <p:nvPr/>
            </p:nvSpPr>
            <p:spPr bwMode="auto">
              <a:xfrm>
                <a:off x="1824" y="2700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03" name="Rectangle 969"/>
              <p:cNvSpPr>
                <a:spLocks noChangeArrowheads="1"/>
              </p:cNvSpPr>
              <p:nvPr/>
            </p:nvSpPr>
            <p:spPr bwMode="auto">
              <a:xfrm>
                <a:off x="1824" y="2700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04" name="Oval 970"/>
              <p:cNvSpPr>
                <a:spLocks noChangeArrowheads="1"/>
              </p:cNvSpPr>
              <p:nvPr/>
            </p:nvSpPr>
            <p:spPr bwMode="auto">
              <a:xfrm>
                <a:off x="1824" y="2687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05" name="Rectangle 971"/>
              <p:cNvSpPr>
                <a:spLocks noChangeArrowheads="1"/>
              </p:cNvSpPr>
              <p:nvPr/>
            </p:nvSpPr>
            <p:spPr bwMode="auto">
              <a:xfrm>
                <a:off x="1631" y="3489"/>
                <a:ext cx="20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06" name="Rectangle 972"/>
              <p:cNvSpPr>
                <a:spLocks noChangeArrowheads="1"/>
              </p:cNvSpPr>
              <p:nvPr/>
            </p:nvSpPr>
            <p:spPr bwMode="auto">
              <a:xfrm>
                <a:off x="1631" y="3514"/>
                <a:ext cx="20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07" name="Rectangle 973"/>
              <p:cNvSpPr>
                <a:spLocks noChangeArrowheads="1"/>
              </p:cNvSpPr>
              <p:nvPr/>
            </p:nvSpPr>
            <p:spPr bwMode="auto">
              <a:xfrm>
                <a:off x="1625" y="3495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08" name="Rectangle 974"/>
              <p:cNvSpPr>
                <a:spLocks noChangeArrowheads="1"/>
              </p:cNvSpPr>
              <p:nvPr/>
            </p:nvSpPr>
            <p:spPr bwMode="auto">
              <a:xfrm>
                <a:off x="1625" y="3508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09" name="Rectangle 975"/>
              <p:cNvSpPr>
                <a:spLocks noChangeArrowheads="1"/>
              </p:cNvSpPr>
              <p:nvPr/>
            </p:nvSpPr>
            <p:spPr bwMode="auto">
              <a:xfrm>
                <a:off x="1625" y="3502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10" name="Rectangle 976"/>
              <p:cNvSpPr>
                <a:spLocks noChangeArrowheads="1"/>
              </p:cNvSpPr>
              <p:nvPr/>
            </p:nvSpPr>
            <p:spPr bwMode="auto">
              <a:xfrm>
                <a:off x="1625" y="3502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11" name="Oval 977"/>
              <p:cNvSpPr>
                <a:spLocks noChangeArrowheads="1"/>
              </p:cNvSpPr>
              <p:nvPr/>
            </p:nvSpPr>
            <p:spPr bwMode="auto">
              <a:xfrm>
                <a:off x="1625" y="3489"/>
                <a:ext cx="26" cy="25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12" name="Rectangle 978"/>
              <p:cNvSpPr>
                <a:spLocks noChangeArrowheads="1"/>
              </p:cNvSpPr>
              <p:nvPr/>
            </p:nvSpPr>
            <p:spPr bwMode="auto">
              <a:xfrm>
                <a:off x="1369" y="1475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13" name="Rectangle 979"/>
              <p:cNvSpPr>
                <a:spLocks noChangeArrowheads="1"/>
              </p:cNvSpPr>
              <p:nvPr/>
            </p:nvSpPr>
            <p:spPr bwMode="auto">
              <a:xfrm>
                <a:off x="1369" y="1501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14" name="Rectangle 980"/>
              <p:cNvSpPr>
                <a:spLocks noChangeArrowheads="1"/>
              </p:cNvSpPr>
              <p:nvPr/>
            </p:nvSpPr>
            <p:spPr bwMode="auto">
              <a:xfrm>
                <a:off x="1362" y="1481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15" name="Rectangle 981"/>
              <p:cNvSpPr>
                <a:spLocks noChangeArrowheads="1"/>
              </p:cNvSpPr>
              <p:nvPr/>
            </p:nvSpPr>
            <p:spPr bwMode="auto">
              <a:xfrm>
                <a:off x="1362" y="1494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16" name="Rectangle 982"/>
              <p:cNvSpPr>
                <a:spLocks noChangeArrowheads="1"/>
              </p:cNvSpPr>
              <p:nvPr/>
            </p:nvSpPr>
            <p:spPr bwMode="auto">
              <a:xfrm>
                <a:off x="1362" y="1488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17" name="Rectangle 983"/>
              <p:cNvSpPr>
                <a:spLocks noChangeArrowheads="1"/>
              </p:cNvSpPr>
              <p:nvPr/>
            </p:nvSpPr>
            <p:spPr bwMode="auto">
              <a:xfrm>
                <a:off x="1362" y="1488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18" name="Oval 984"/>
              <p:cNvSpPr>
                <a:spLocks noChangeArrowheads="1"/>
              </p:cNvSpPr>
              <p:nvPr/>
            </p:nvSpPr>
            <p:spPr bwMode="auto">
              <a:xfrm>
                <a:off x="1362" y="1475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19" name="Rectangle 985"/>
              <p:cNvSpPr>
                <a:spLocks noChangeArrowheads="1"/>
              </p:cNvSpPr>
              <p:nvPr/>
            </p:nvSpPr>
            <p:spPr bwMode="auto">
              <a:xfrm>
                <a:off x="1407" y="410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20" name="Rectangle 986"/>
              <p:cNvSpPr>
                <a:spLocks noChangeArrowheads="1"/>
              </p:cNvSpPr>
              <p:nvPr/>
            </p:nvSpPr>
            <p:spPr bwMode="auto">
              <a:xfrm>
                <a:off x="1407" y="436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21" name="Rectangle 987"/>
              <p:cNvSpPr>
                <a:spLocks noChangeArrowheads="1"/>
              </p:cNvSpPr>
              <p:nvPr/>
            </p:nvSpPr>
            <p:spPr bwMode="auto">
              <a:xfrm>
                <a:off x="1401" y="417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22" name="Rectangle 988"/>
              <p:cNvSpPr>
                <a:spLocks noChangeArrowheads="1"/>
              </p:cNvSpPr>
              <p:nvPr/>
            </p:nvSpPr>
            <p:spPr bwMode="auto">
              <a:xfrm>
                <a:off x="1401" y="430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23" name="Rectangle 989"/>
              <p:cNvSpPr>
                <a:spLocks noChangeArrowheads="1"/>
              </p:cNvSpPr>
              <p:nvPr/>
            </p:nvSpPr>
            <p:spPr bwMode="auto">
              <a:xfrm>
                <a:off x="1401" y="423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24" name="Rectangle 990"/>
              <p:cNvSpPr>
                <a:spLocks noChangeArrowheads="1"/>
              </p:cNvSpPr>
              <p:nvPr/>
            </p:nvSpPr>
            <p:spPr bwMode="auto">
              <a:xfrm>
                <a:off x="1401" y="423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25" name="Oval 991"/>
              <p:cNvSpPr>
                <a:spLocks noChangeArrowheads="1"/>
              </p:cNvSpPr>
              <p:nvPr/>
            </p:nvSpPr>
            <p:spPr bwMode="auto">
              <a:xfrm>
                <a:off x="1401" y="410"/>
                <a:ext cx="25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26" name="Rectangle 992"/>
              <p:cNvSpPr>
                <a:spLocks noChangeArrowheads="1"/>
              </p:cNvSpPr>
              <p:nvPr/>
            </p:nvSpPr>
            <p:spPr bwMode="auto">
              <a:xfrm>
                <a:off x="1644" y="1930"/>
                <a:ext cx="20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27" name="Rectangle 993"/>
              <p:cNvSpPr>
                <a:spLocks noChangeArrowheads="1"/>
              </p:cNvSpPr>
              <p:nvPr/>
            </p:nvSpPr>
            <p:spPr bwMode="auto">
              <a:xfrm>
                <a:off x="1644" y="1956"/>
                <a:ext cx="20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28" name="Rectangle 994"/>
              <p:cNvSpPr>
                <a:spLocks noChangeArrowheads="1"/>
              </p:cNvSpPr>
              <p:nvPr/>
            </p:nvSpPr>
            <p:spPr bwMode="auto">
              <a:xfrm>
                <a:off x="1638" y="1937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29" name="Rectangle 995"/>
              <p:cNvSpPr>
                <a:spLocks noChangeArrowheads="1"/>
              </p:cNvSpPr>
              <p:nvPr/>
            </p:nvSpPr>
            <p:spPr bwMode="auto">
              <a:xfrm>
                <a:off x="1638" y="1950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30" name="Rectangle 996"/>
              <p:cNvSpPr>
                <a:spLocks noChangeArrowheads="1"/>
              </p:cNvSpPr>
              <p:nvPr/>
            </p:nvSpPr>
            <p:spPr bwMode="auto">
              <a:xfrm>
                <a:off x="1638" y="1943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31" name="Rectangle 997"/>
              <p:cNvSpPr>
                <a:spLocks noChangeArrowheads="1"/>
              </p:cNvSpPr>
              <p:nvPr/>
            </p:nvSpPr>
            <p:spPr bwMode="auto">
              <a:xfrm>
                <a:off x="1638" y="1943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32" name="Oval 998"/>
              <p:cNvSpPr>
                <a:spLocks noChangeArrowheads="1"/>
              </p:cNvSpPr>
              <p:nvPr/>
            </p:nvSpPr>
            <p:spPr bwMode="auto">
              <a:xfrm>
                <a:off x="1638" y="1930"/>
                <a:ext cx="26" cy="26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33" name="Rectangle 999"/>
              <p:cNvSpPr>
                <a:spLocks noChangeArrowheads="1"/>
              </p:cNvSpPr>
              <p:nvPr/>
            </p:nvSpPr>
            <p:spPr bwMode="auto">
              <a:xfrm>
                <a:off x="1811" y="1642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34" name="Rectangle 1000"/>
              <p:cNvSpPr>
                <a:spLocks noChangeArrowheads="1"/>
              </p:cNvSpPr>
              <p:nvPr/>
            </p:nvSpPr>
            <p:spPr bwMode="auto">
              <a:xfrm>
                <a:off x="1811" y="1667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35" name="Rectangle 1001"/>
              <p:cNvSpPr>
                <a:spLocks noChangeArrowheads="1"/>
              </p:cNvSpPr>
              <p:nvPr/>
            </p:nvSpPr>
            <p:spPr bwMode="auto">
              <a:xfrm>
                <a:off x="1805" y="1648"/>
                <a:ext cx="32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36" name="Rectangle 1002"/>
              <p:cNvSpPr>
                <a:spLocks noChangeArrowheads="1"/>
              </p:cNvSpPr>
              <p:nvPr/>
            </p:nvSpPr>
            <p:spPr bwMode="auto">
              <a:xfrm>
                <a:off x="1805" y="1661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37" name="Rectangle 1003"/>
              <p:cNvSpPr>
                <a:spLocks noChangeArrowheads="1"/>
              </p:cNvSpPr>
              <p:nvPr/>
            </p:nvSpPr>
            <p:spPr bwMode="auto">
              <a:xfrm>
                <a:off x="1805" y="1655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38" name="Rectangle 1004"/>
              <p:cNvSpPr>
                <a:spLocks noChangeArrowheads="1"/>
              </p:cNvSpPr>
              <p:nvPr/>
            </p:nvSpPr>
            <p:spPr bwMode="auto">
              <a:xfrm>
                <a:off x="1805" y="1655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39" name="Oval 1005"/>
              <p:cNvSpPr>
                <a:spLocks noChangeArrowheads="1"/>
              </p:cNvSpPr>
              <p:nvPr/>
            </p:nvSpPr>
            <p:spPr bwMode="auto">
              <a:xfrm>
                <a:off x="1805" y="1642"/>
                <a:ext cx="25" cy="25"/>
              </a:xfrm>
              <a:prstGeom prst="ellipse">
                <a:avLst/>
              </a:prstGeom>
              <a:noFill/>
              <a:ln w="9525" cap="rnd">
                <a:solidFill>
                  <a:srgbClr val="619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40" name="Rectangle 1006"/>
              <p:cNvSpPr>
                <a:spLocks noChangeArrowheads="1"/>
              </p:cNvSpPr>
              <p:nvPr/>
            </p:nvSpPr>
            <p:spPr bwMode="auto">
              <a:xfrm>
                <a:off x="1612" y="1283"/>
                <a:ext cx="19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41" name="Rectangle 1007"/>
              <p:cNvSpPr>
                <a:spLocks noChangeArrowheads="1"/>
              </p:cNvSpPr>
              <p:nvPr/>
            </p:nvSpPr>
            <p:spPr bwMode="auto">
              <a:xfrm>
                <a:off x="1612" y="1308"/>
                <a:ext cx="19" cy="7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  <p:sp>
            <p:nvSpPr>
              <p:cNvPr id="342" name="Rectangle 1008"/>
              <p:cNvSpPr>
                <a:spLocks noChangeArrowheads="1"/>
              </p:cNvSpPr>
              <p:nvPr/>
            </p:nvSpPr>
            <p:spPr bwMode="auto">
              <a:xfrm>
                <a:off x="1606" y="1289"/>
                <a:ext cx="32" cy="6"/>
              </a:xfrm>
              <a:prstGeom prst="rect">
                <a:avLst/>
              </a:prstGeom>
              <a:solidFill>
                <a:srgbClr val="61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1400"/>
              </a:p>
            </p:txBody>
          </p:sp>
        </p:grpSp>
        <p:sp>
          <p:nvSpPr>
            <p:cNvPr id="13" name="Rectangle 1010"/>
            <p:cNvSpPr>
              <a:spLocks noChangeArrowheads="1"/>
            </p:cNvSpPr>
            <p:nvPr/>
          </p:nvSpPr>
          <p:spPr bwMode="auto">
            <a:xfrm>
              <a:off x="1606" y="1302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4" name="Rectangle 1011"/>
            <p:cNvSpPr>
              <a:spLocks noChangeArrowheads="1"/>
            </p:cNvSpPr>
            <p:nvPr/>
          </p:nvSpPr>
          <p:spPr bwMode="auto">
            <a:xfrm>
              <a:off x="1606" y="1295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5" name="Rectangle 1012"/>
            <p:cNvSpPr>
              <a:spLocks noChangeArrowheads="1"/>
            </p:cNvSpPr>
            <p:nvPr/>
          </p:nvSpPr>
          <p:spPr bwMode="auto">
            <a:xfrm>
              <a:off x="1606" y="1295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6" name="Oval 1013"/>
            <p:cNvSpPr>
              <a:spLocks noChangeArrowheads="1"/>
            </p:cNvSpPr>
            <p:nvPr/>
          </p:nvSpPr>
          <p:spPr bwMode="auto">
            <a:xfrm>
              <a:off x="1606" y="1283"/>
              <a:ext cx="25" cy="25"/>
            </a:xfrm>
            <a:prstGeom prst="ellipse">
              <a:avLst/>
            </a:prstGeom>
            <a:noFill/>
            <a:ln w="9525" cap="rnd">
              <a:solidFill>
                <a:srgbClr val="619C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7" name="Rectangle 1014"/>
            <p:cNvSpPr>
              <a:spLocks noChangeArrowheads="1"/>
            </p:cNvSpPr>
            <p:nvPr/>
          </p:nvSpPr>
          <p:spPr bwMode="auto">
            <a:xfrm>
              <a:off x="1388" y="840"/>
              <a:ext cx="19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8" name="Rectangle 1015"/>
            <p:cNvSpPr>
              <a:spLocks noChangeArrowheads="1"/>
            </p:cNvSpPr>
            <p:nvPr/>
          </p:nvSpPr>
          <p:spPr bwMode="auto">
            <a:xfrm>
              <a:off x="1388" y="866"/>
              <a:ext cx="19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9" name="Rectangle 1016"/>
            <p:cNvSpPr>
              <a:spLocks noChangeArrowheads="1"/>
            </p:cNvSpPr>
            <p:nvPr/>
          </p:nvSpPr>
          <p:spPr bwMode="auto">
            <a:xfrm>
              <a:off x="1381" y="847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20" name="Rectangle 1017"/>
            <p:cNvSpPr>
              <a:spLocks noChangeArrowheads="1"/>
            </p:cNvSpPr>
            <p:nvPr/>
          </p:nvSpPr>
          <p:spPr bwMode="auto">
            <a:xfrm>
              <a:off x="1381" y="859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21" name="Rectangle 1018"/>
            <p:cNvSpPr>
              <a:spLocks noChangeArrowheads="1"/>
            </p:cNvSpPr>
            <p:nvPr/>
          </p:nvSpPr>
          <p:spPr bwMode="auto">
            <a:xfrm>
              <a:off x="1381" y="853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22" name="Rectangle 1019"/>
            <p:cNvSpPr>
              <a:spLocks noChangeArrowheads="1"/>
            </p:cNvSpPr>
            <p:nvPr/>
          </p:nvSpPr>
          <p:spPr bwMode="auto">
            <a:xfrm>
              <a:off x="1381" y="853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23" name="Oval 1020"/>
            <p:cNvSpPr>
              <a:spLocks noChangeArrowheads="1"/>
            </p:cNvSpPr>
            <p:nvPr/>
          </p:nvSpPr>
          <p:spPr bwMode="auto">
            <a:xfrm>
              <a:off x="1381" y="840"/>
              <a:ext cx="26" cy="26"/>
            </a:xfrm>
            <a:prstGeom prst="ellipse">
              <a:avLst/>
            </a:prstGeom>
            <a:noFill/>
            <a:ln w="9525" cap="rnd">
              <a:solidFill>
                <a:srgbClr val="619C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24" name="Rectangle 1021"/>
            <p:cNvSpPr>
              <a:spLocks noChangeArrowheads="1"/>
            </p:cNvSpPr>
            <p:nvPr/>
          </p:nvSpPr>
          <p:spPr bwMode="auto">
            <a:xfrm>
              <a:off x="1631" y="712"/>
              <a:ext cx="20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25" name="Rectangle 1022"/>
            <p:cNvSpPr>
              <a:spLocks noChangeArrowheads="1"/>
            </p:cNvSpPr>
            <p:nvPr/>
          </p:nvSpPr>
          <p:spPr bwMode="auto">
            <a:xfrm>
              <a:off x="1631" y="737"/>
              <a:ext cx="20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26" name="Rectangle 1023"/>
            <p:cNvSpPr>
              <a:spLocks noChangeArrowheads="1"/>
            </p:cNvSpPr>
            <p:nvPr/>
          </p:nvSpPr>
          <p:spPr bwMode="auto">
            <a:xfrm>
              <a:off x="1625" y="718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27" name="Rectangle 1024"/>
            <p:cNvSpPr>
              <a:spLocks noChangeArrowheads="1"/>
            </p:cNvSpPr>
            <p:nvPr/>
          </p:nvSpPr>
          <p:spPr bwMode="auto">
            <a:xfrm>
              <a:off x="1625" y="731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28" name="Rectangle 1025"/>
            <p:cNvSpPr>
              <a:spLocks noChangeArrowheads="1"/>
            </p:cNvSpPr>
            <p:nvPr/>
          </p:nvSpPr>
          <p:spPr bwMode="auto">
            <a:xfrm>
              <a:off x="1625" y="725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29" name="Rectangle 1026"/>
            <p:cNvSpPr>
              <a:spLocks noChangeArrowheads="1"/>
            </p:cNvSpPr>
            <p:nvPr/>
          </p:nvSpPr>
          <p:spPr bwMode="auto">
            <a:xfrm>
              <a:off x="1625" y="725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30" name="Oval 1027"/>
            <p:cNvSpPr>
              <a:spLocks noChangeArrowheads="1"/>
            </p:cNvSpPr>
            <p:nvPr/>
          </p:nvSpPr>
          <p:spPr bwMode="auto">
            <a:xfrm>
              <a:off x="1625" y="712"/>
              <a:ext cx="26" cy="25"/>
            </a:xfrm>
            <a:prstGeom prst="ellipse">
              <a:avLst/>
            </a:prstGeom>
            <a:noFill/>
            <a:ln w="9525" cap="rnd">
              <a:solidFill>
                <a:srgbClr val="619C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31" name="Rectangle 1028"/>
            <p:cNvSpPr>
              <a:spLocks noChangeArrowheads="1"/>
            </p:cNvSpPr>
            <p:nvPr/>
          </p:nvSpPr>
          <p:spPr bwMode="auto">
            <a:xfrm>
              <a:off x="1567" y="2078"/>
              <a:ext cx="20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32" name="Rectangle 1029"/>
            <p:cNvSpPr>
              <a:spLocks noChangeArrowheads="1"/>
            </p:cNvSpPr>
            <p:nvPr/>
          </p:nvSpPr>
          <p:spPr bwMode="auto">
            <a:xfrm>
              <a:off x="1567" y="2103"/>
              <a:ext cx="20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33" name="Rectangle 1030"/>
            <p:cNvSpPr>
              <a:spLocks noChangeArrowheads="1"/>
            </p:cNvSpPr>
            <p:nvPr/>
          </p:nvSpPr>
          <p:spPr bwMode="auto">
            <a:xfrm>
              <a:off x="1561" y="2084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34" name="Rectangle 1031"/>
            <p:cNvSpPr>
              <a:spLocks noChangeArrowheads="1"/>
            </p:cNvSpPr>
            <p:nvPr/>
          </p:nvSpPr>
          <p:spPr bwMode="auto">
            <a:xfrm>
              <a:off x="1561" y="2097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35" name="Rectangle 1032"/>
            <p:cNvSpPr>
              <a:spLocks noChangeArrowheads="1"/>
            </p:cNvSpPr>
            <p:nvPr/>
          </p:nvSpPr>
          <p:spPr bwMode="auto">
            <a:xfrm>
              <a:off x="1561" y="2091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36" name="Rectangle 1033"/>
            <p:cNvSpPr>
              <a:spLocks noChangeArrowheads="1"/>
            </p:cNvSpPr>
            <p:nvPr/>
          </p:nvSpPr>
          <p:spPr bwMode="auto">
            <a:xfrm>
              <a:off x="1561" y="2091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37" name="Oval 1034"/>
            <p:cNvSpPr>
              <a:spLocks noChangeArrowheads="1"/>
            </p:cNvSpPr>
            <p:nvPr/>
          </p:nvSpPr>
          <p:spPr bwMode="auto">
            <a:xfrm>
              <a:off x="1561" y="2078"/>
              <a:ext cx="26" cy="25"/>
            </a:xfrm>
            <a:prstGeom prst="ellipse">
              <a:avLst/>
            </a:prstGeom>
            <a:noFill/>
            <a:ln w="9525" cap="rnd">
              <a:solidFill>
                <a:srgbClr val="619C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38" name="Rectangle 1035"/>
            <p:cNvSpPr>
              <a:spLocks noChangeArrowheads="1"/>
            </p:cNvSpPr>
            <p:nvPr/>
          </p:nvSpPr>
          <p:spPr bwMode="auto">
            <a:xfrm>
              <a:off x="1369" y="1071"/>
              <a:ext cx="19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39" name="Rectangle 1036"/>
            <p:cNvSpPr>
              <a:spLocks noChangeArrowheads="1"/>
            </p:cNvSpPr>
            <p:nvPr/>
          </p:nvSpPr>
          <p:spPr bwMode="auto">
            <a:xfrm>
              <a:off x="1369" y="1097"/>
              <a:ext cx="19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40" name="Rectangle 1037"/>
            <p:cNvSpPr>
              <a:spLocks noChangeArrowheads="1"/>
            </p:cNvSpPr>
            <p:nvPr/>
          </p:nvSpPr>
          <p:spPr bwMode="auto">
            <a:xfrm>
              <a:off x="1362" y="1077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41" name="Rectangle 1038"/>
            <p:cNvSpPr>
              <a:spLocks noChangeArrowheads="1"/>
            </p:cNvSpPr>
            <p:nvPr/>
          </p:nvSpPr>
          <p:spPr bwMode="auto">
            <a:xfrm>
              <a:off x="1362" y="1090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42" name="Rectangle 1039"/>
            <p:cNvSpPr>
              <a:spLocks noChangeArrowheads="1"/>
            </p:cNvSpPr>
            <p:nvPr/>
          </p:nvSpPr>
          <p:spPr bwMode="auto">
            <a:xfrm>
              <a:off x="1362" y="1084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43" name="Rectangle 1040"/>
            <p:cNvSpPr>
              <a:spLocks noChangeArrowheads="1"/>
            </p:cNvSpPr>
            <p:nvPr/>
          </p:nvSpPr>
          <p:spPr bwMode="auto">
            <a:xfrm>
              <a:off x="1362" y="1084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44" name="Oval 1041"/>
            <p:cNvSpPr>
              <a:spLocks noChangeArrowheads="1"/>
            </p:cNvSpPr>
            <p:nvPr/>
          </p:nvSpPr>
          <p:spPr bwMode="auto">
            <a:xfrm>
              <a:off x="1362" y="1071"/>
              <a:ext cx="26" cy="26"/>
            </a:xfrm>
            <a:prstGeom prst="ellipse">
              <a:avLst/>
            </a:prstGeom>
            <a:noFill/>
            <a:ln w="9525" cap="rnd">
              <a:solidFill>
                <a:srgbClr val="619C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45" name="Rectangle 1042"/>
            <p:cNvSpPr>
              <a:spLocks noChangeArrowheads="1"/>
            </p:cNvSpPr>
            <p:nvPr/>
          </p:nvSpPr>
          <p:spPr bwMode="auto">
            <a:xfrm>
              <a:off x="1362" y="417"/>
              <a:ext cx="19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46" name="Rectangle 1043"/>
            <p:cNvSpPr>
              <a:spLocks noChangeArrowheads="1"/>
            </p:cNvSpPr>
            <p:nvPr/>
          </p:nvSpPr>
          <p:spPr bwMode="auto">
            <a:xfrm>
              <a:off x="1362" y="442"/>
              <a:ext cx="19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47" name="Rectangle 1044"/>
            <p:cNvSpPr>
              <a:spLocks noChangeArrowheads="1"/>
            </p:cNvSpPr>
            <p:nvPr/>
          </p:nvSpPr>
          <p:spPr bwMode="auto">
            <a:xfrm>
              <a:off x="1356" y="423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48" name="Rectangle 1045"/>
            <p:cNvSpPr>
              <a:spLocks noChangeArrowheads="1"/>
            </p:cNvSpPr>
            <p:nvPr/>
          </p:nvSpPr>
          <p:spPr bwMode="auto">
            <a:xfrm>
              <a:off x="1356" y="436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49" name="Rectangle 1046"/>
            <p:cNvSpPr>
              <a:spLocks noChangeArrowheads="1"/>
            </p:cNvSpPr>
            <p:nvPr/>
          </p:nvSpPr>
          <p:spPr bwMode="auto">
            <a:xfrm>
              <a:off x="1356" y="430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50" name="Rectangle 1047"/>
            <p:cNvSpPr>
              <a:spLocks noChangeArrowheads="1"/>
            </p:cNvSpPr>
            <p:nvPr/>
          </p:nvSpPr>
          <p:spPr bwMode="auto">
            <a:xfrm>
              <a:off x="1356" y="430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51" name="Oval 1048"/>
            <p:cNvSpPr>
              <a:spLocks noChangeArrowheads="1"/>
            </p:cNvSpPr>
            <p:nvPr/>
          </p:nvSpPr>
          <p:spPr bwMode="auto">
            <a:xfrm>
              <a:off x="1356" y="417"/>
              <a:ext cx="25" cy="25"/>
            </a:xfrm>
            <a:prstGeom prst="ellipse">
              <a:avLst/>
            </a:prstGeom>
            <a:noFill/>
            <a:ln w="9525" cap="rnd">
              <a:solidFill>
                <a:srgbClr val="619C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52" name="Rectangle 1049"/>
            <p:cNvSpPr>
              <a:spLocks noChangeArrowheads="1"/>
            </p:cNvSpPr>
            <p:nvPr/>
          </p:nvSpPr>
          <p:spPr bwMode="auto">
            <a:xfrm>
              <a:off x="1548" y="923"/>
              <a:ext cx="19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53" name="Rectangle 1050"/>
            <p:cNvSpPr>
              <a:spLocks noChangeArrowheads="1"/>
            </p:cNvSpPr>
            <p:nvPr/>
          </p:nvSpPr>
          <p:spPr bwMode="auto">
            <a:xfrm>
              <a:off x="1548" y="949"/>
              <a:ext cx="19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54" name="Rectangle 1051"/>
            <p:cNvSpPr>
              <a:spLocks noChangeArrowheads="1"/>
            </p:cNvSpPr>
            <p:nvPr/>
          </p:nvSpPr>
          <p:spPr bwMode="auto">
            <a:xfrm>
              <a:off x="1542" y="930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55" name="Rectangle 1052"/>
            <p:cNvSpPr>
              <a:spLocks noChangeArrowheads="1"/>
            </p:cNvSpPr>
            <p:nvPr/>
          </p:nvSpPr>
          <p:spPr bwMode="auto">
            <a:xfrm>
              <a:off x="1542" y="943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56" name="Rectangle 1053"/>
            <p:cNvSpPr>
              <a:spLocks noChangeArrowheads="1"/>
            </p:cNvSpPr>
            <p:nvPr/>
          </p:nvSpPr>
          <p:spPr bwMode="auto">
            <a:xfrm>
              <a:off x="1542" y="936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57" name="Rectangle 1054"/>
            <p:cNvSpPr>
              <a:spLocks noChangeArrowheads="1"/>
            </p:cNvSpPr>
            <p:nvPr/>
          </p:nvSpPr>
          <p:spPr bwMode="auto">
            <a:xfrm>
              <a:off x="1542" y="936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58" name="Oval 1055"/>
            <p:cNvSpPr>
              <a:spLocks noChangeArrowheads="1"/>
            </p:cNvSpPr>
            <p:nvPr/>
          </p:nvSpPr>
          <p:spPr bwMode="auto">
            <a:xfrm>
              <a:off x="1542" y="923"/>
              <a:ext cx="25" cy="26"/>
            </a:xfrm>
            <a:prstGeom prst="ellipse">
              <a:avLst/>
            </a:prstGeom>
            <a:noFill/>
            <a:ln w="9525" cap="rnd">
              <a:solidFill>
                <a:srgbClr val="619C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59" name="Rectangle 1056"/>
            <p:cNvSpPr>
              <a:spLocks noChangeArrowheads="1"/>
            </p:cNvSpPr>
            <p:nvPr/>
          </p:nvSpPr>
          <p:spPr bwMode="auto">
            <a:xfrm>
              <a:off x="1619" y="2296"/>
              <a:ext cx="19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60" name="Rectangle 1057"/>
            <p:cNvSpPr>
              <a:spLocks noChangeArrowheads="1"/>
            </p:cNvSpPr>
            <p:nvPr/>
          </p:nvSpPr>
          <p:spPr bwMode="auto">
            <a:xfrm>
              <a:off x="1619" y="2322"/>
              <a:ext cx="19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61" name="Rectangle 1058"/>
            <p:cNvSpPr>
              <a:spLocks noChangeArrowheads="1"/>
            </p:cNvSpPr>
            <p:nvPr/>
          </p:nvSpPr>
          <p:spPr bwMode="auto">
            <a:xfrm>
              <a:off x="1612" y="2302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62" name="Rectangle 1059"/>
            <p:cNvSpPr>
              <a:spLocks noChangeArrowheads="1"/>
            </p:cNvSpPr>
            <p:nvPr/>
          </p:nvSpPr>
          <p:spPr bwMode="auto">
            <a:xfrm>
              <a:off x="1612" y="2315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63" name="Rectangle 1060"/>
            <p:cNvSpPr>
              <a:spLocks noChangeArrowheads="1"/>
            </p:cNvSpPr>
            <p:nvPr/>
          </p:nvSpPr>
          <p:spPr bwMode="auto">
            <a:xfrm>
              <a:off x="1612" y="2309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64" name="Rectangle 1061"/>
            <p:cNvSpPr>
              <a:spLocks noChangeArrowheads="1"/>
            </p:cNvSpPr>
            <p:nvPr/>
          </p:nvSpPr>
          <p:spPr bwMode="auto">
            <a:xfrm>
              <a:off x="1612" y="2309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65" name="Oval 1062"/>
            <p:cNvSpPr>
              <a:spLocks noChangeArrowheads="1"/>
            </p:cNvSpPr>
            <p:nvPr/>
          </p:nvSpPr>
          <p:spPr bwMode="auto">
            <a:xfrm>
              <a:off x="1612" y="2296"/>
              <a:ext cx="26" cy="26"/>
            </a:xfrm>
            <a:prstGeom prst="ellipse">
              <a:avLst/>
            </a:prstGeom>
            <a:noFill/>
            <a:ln w="9525" cap="rnd">
              <a:solidFill>
                <a:srgbClr val="619C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66" name="Rectangle 1063"/>
            <p:cNvSpPr>
              <a:spLocks noChangeArrowheads="1"/>
            </p:cNvSpPr>
            <p:nvPr/>
          </p:nvSpPr>
          <p:spPr bwMode="auto">
            <a:xfrm>
              <a:off x="1651" y="1501"/>
              <a:ext cx="19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67" name="Rectangle 1064"/>
            <p:cNvSpPr>
              <a:spLocks noChangeArrowheads="1"/>
            </p:cNvSpPr>
            <p:nvPr/>
          </p:nvSpPr>
          <p:spPr bwMode="auto">
            <a:xfrm>
              <a:off x="1651" y="1526"/>
              <a:ext cx="19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68" name="Rectangle 1065"/>
            <p:cNvSpPr>
              <a:spLocks noChangeArrowheads="1"/>
            </p:cNvSpPr>
            <p:nvPr/>
          </p:nvSpPr>
          <p:spPr bwMode="auto">
            <a:xfrm>
              <a:off x="1644" y="1507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69" name="Rectangle 1066"/>
            <p:cNvSpPr>
              <a:spLocks noChangeArrowheads="1"/>
            </p:cNvSpPr>
            <p:nvPr/>
          </p:nvSpPr>
          <p:spPr bwMode="auto">
            <a:xfrm>
              <a:off x="1644" y="1520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70" name="Rectangle 1067"/>
            <p:cNvSpPr>
              <a:spLocks noChangeArrowheads="1"/>
            </p:cNvSpPr>
            <p:nvPr/>
          </p:nvSpPr>
          <p:spPr bwMode="auto">
            <a:xfrm>
              <a:off x="1644" y="1513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71" name="Rectangle 1068"/>
            <p:cNvSpPr>
              <a:spLocks noChangeArrowheads="1"/>
            </p:cNvSpPr>
            <p:nvPr/>
          </p:nvSpPr>
          <p:spPr bwMode="auto">
            <a:xfrm>
              <a:off x="1644" y="1513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72" name="Oval 1069"/>
            <p:cNvSpPr>
              <a:spLocks noChangeArrowheads="1"/>
            </p:cNvSpPr>
            <p:nvPr/>
          </p:nvSpPr>
          <p:spPr bwMode="auto">
            <a:xfrm>
              <a:off x="1644" y="1501"/>
              <a:ext cx="26" cy="25"/>
            </a:xfrm>
            <a:prstGeom prst="ellipse">
              <a:avLst/>
            </a:prstGeom>
            <a:noFill/>
            <a:ln w="9525" cap="rnd">
              <a:solidFill>
                <a:srgbClr val="619C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73" name="Rectangle 1070"/>
            <p:cNvSpPr>
              <a:spLocks noChangeArrowheads="1"/>
            </p:cNvSpPr>
            <p:nvPr/>
          </p:nvSpPr>
          <p:spPr bwMode="auto">
            <a:xfrm>
              <a:off x="1510" y="475"/>
              <a:ext cx="19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74" name="Rectangle 1071"/>
            <p:cNvSpPr>
              <a:spLocks noChangeArrowheads="1"/>
            </p:cNvSpPr>
            <p:nvPr/>
          </p:nvSpPr>
          <p:spPr bwMode="auto">
            <a:xfrm>
              <a:off x="1510" y="500"/>
              <a:ext cx="19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75" name="Rectangle 1072"/>
            <p:cNvSpPr>
              <a:spLocks noChangeArrowheads="1"/>
            </p:cNvSpPr>
            <p:nvPr/>
          </p:nvSpPr>
          <p:spPr bwMode="auto">
            <a:xfrm>
              <a:off x="1503" y="481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76" name="Rectangle 1073"/>
            <p:cNvSpPr>
              <a:spLocks noChangeArrowheads="1"/>
            </p:cNvSpPr>
            <p:nvPr/>
          </p:nvSpPr>
          <p:spPr bwMode="auto">
            <a:xfrm>
              <a:off x="1503" y="494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77" name="Rectangle 1074"/>
            <p:cNvSpPr>
              <a:spLocks noChangeArrowheads="1"/>
            </p:cNvSpPr>
            <p:nvPr/>
          </p:nvSpPr>
          <p:spPr bwMode="auto">
            <a:xfrm>
              <a:off x="1503" y="487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78" name="Rectangle 1075"/>
            <p:cNvSpPr>
              <a:spLocks noChangeArrowheads="1"/>
            </p:cNvSpPr>
            <p:nvPr/>
          </p:nvSpPr>
          <p:spPr bwMode="auto">
            <a:xfrm>
              <a:off x="1503" y="487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79" name="Oval 1076"/>
            <p:cNvSpPr>
              <a:spLocks noChangeArrowheads="1"/>
            </p:cNvSpPr>
            <p:nvPr/>
          </p:nvSpPr>
          <p:spPr bwMode="auto">
            <a:xfrm>
              <a:off x="1503" y="475"/>
              <a:ext cx="26" cy="25"/>
            </a:xfrm>
            <a:prstGeom prst="ellipse">
              <a:avLst/>
            </a:prstGeom>
            <a:noFill/>
            <a:ln w="9525" cap="rnd">
              <a:solidFill>
                <a:srgbClr val="619C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80" name="Rectangle 1077"/>
            <p:cNvSpPr>
              <a:spLocks noChangeArrowheads="1"/>
            </p:cNvSpPr>
            <p:nvPr/>
          </p:nvSpPr>
          <p:spPr bwMode="auto">
            <a:xfrm>
              <a:off x="1696" y="1828"/>
              <a:ext cx="19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81" name="Rectangle 1078"/>
            <p:cNvSpPr>
              <a:spLocks noChangeArrowheads="1"/>
            </p:cNvSpPr>
            <p:nvPr/>
          </p:nvSpPr>
          <p:spPr bwMode="auto">
            <a:xfrm>
              <a:off x="1696" y="1853"/>
              <a:ext cx="19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82" name="Rectangle 1079"/>
            <p:cNvSpPr>
              <a:spLocks noChangeArrowheads="1"/>
            </p:cNvSpPr>
            <p:nvPr/>
          </p:nvSpPr>
          <p:spPr bwMode="auto">
            <a:xfrm>
              <a:off x="1689" y="1834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83" name="Rectangle 1080"/>
            <p:cNvSpPr>
              <a:spLocks noChangeArrowheads="1"/>
            </p:cNvSpPr>
            <p:nvPr/>
          </p:nvSpPr>
          <p:spPr bwMode="auto">
            <a:xfrm>
              <a:off x="1689" y="1847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84" name="Rectangle 1081"/>
            <p:cNvSpPr>
              <a:spLocks noChangeArrowheads="1"/>
            </p:cNvSpPr>
            <p:nvPr/>
          </p:nvSpPr>
          <p:spPr bwMode="auto">
            <a:xfrm>
              <a:off x="1689" y="1841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85" name="Rectangle 1082"/>
            <p:cNvSpPr>
              <a:spLocks noChangeArrowheads="1"/>
            </p:cNvSpPr>
            <p:nvPr/>
          </p:nvSpPr>
          <p:spPr bwMode="auto">
            <a:xfrm>
              <a:off x="1689" y="1841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86" name="Oval 1083"/>
            <p:cNvSpPr>
              <a:spLocks noChangeArrowheads="1"/>
            </p:cNvSpPr>
            <p:nvPr/>
          </p:nvSpPr>
          <p:spPr bwMode="auto">
            <a:xfrm>
              <a:off x="1689" y="1828"/>
              <a:ext cx="26" cy="25"/>
            </a:xfrm>
            <a:prstGeom prst="ellipse">
              <a:avLst/>
            </a:prstGeom>
            <a:noFill/>
            <a:ln w="9525" cap="rnd">
              <a:solidFill>
                <a:srgbClr val="619C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87" name="Rectangle 1084"/>
            <p:cNvSpPr>
              <a:spLocks noChangeArrowheads="1"/>
            </p:cNvSpPr>
            <p:nvPr/>
          </p:nvSpPr>
          <p:spPr bwMode="auto">
            <a:xfrm>
              <a:off x="714" y="3379"/>
              <a:ext cx="10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-2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1085"/>
            <p:cNvSpPr>
              <a:spLocks noChangeArrowheads="1"/>
            </p:cNvSpPr>
            <p:nvPr/>
          </p:nvSpPr>
          <p:spPr bwMode="auto">
            <a:xfrm>
              <a:off x="714" y="2706"/>
              <a:ext cx="10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-1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1086"/>
            <p:cNvSpPr>
              <a:spLocks noChangeArrowheads="1"/>
            </p:cNvSpPr>
            <p:nvPr/>
          </p:nvSpPr>
          <p:spPr bwMode="auto">
            <a:xfrm>
              <a:off x="740" y="203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1087"/>
            <p:cNvSpPr>
              <a:spLocks noChangeArrowheads="1"/>
            </p:cNvSpPr>
            <p:nvPr/>
          </p:nvSpPr>
          <p:spPr bwMode="auto">
            <a:xfrm>
              <a:off x="740" y="1359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1088"/>
            <p:cNvSpPr>
              <a:spLocks noChangeArrowheads="1"/>
            </p:cNvSpPr>
            <p:nvPr/>
          </p:nvSpPr>
          <p:spPr bwMode="auto">
            <a:xfrm>
              <a:off x="740" y="686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1089"/>
            <p:cNvSpPr>
              <a:spLocks noChangeArrowheads="1"/>
            </p:cNvSpPr>
            <p:nvPr/>
          </p:nvSpPr>
          <p:spPr bwMode="auto">
            <a:xfrm>
              <a:off x="740" y="19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Line 1090"/>
            <p:cNvSpPr>
              <a:spLocks noChangeShapeType="1"/>
            </p:cNvSpPr>
            <p:nvPr/>
          </p:nvSpPr>
          <p:spPr bwMode="auto">
            <a:xfrm>
              <a:off x="830" y="3412"/>
              <a:ext cx="26" cy="0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94" name="Line 1091"/>
            <p:cNvSpPr>
              <a:spLocks noChangeShapeType="1"/>
            </p:cNvSpPr>
            <p:nvPr/>
          </p:nvSpPr>
          <p:spPr bwMode="auto">
            <a:xfrm>
              <a:off x="830" y="2738"/>
              <a:ext cx="26" cy="0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95" name="Line 1092"/>
            <p:cNvSpPr>
              <a:spLocks noChangeShapeType="1"/>
            </p:cNvSpPr>
            <p:nvPr/>
          </p:nvSpPr>
          <p:spPr bwMode="auto">
            <a:xfrm>
              <a:off x="830" y="2065"/>
              <a:ext cx="26" cy="0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96" name="Line 1093"/>
            <p:cNvSpPr>
              <a:spLocks noChangeShapeType="1"/>
            </p:cNvSpPr>
            <p:nvPr/>
          </p:nvSpPr>
          <p:spPr bwMode="auto">
            <a:xfrm>
              <a:off x="830" y="1392"/>
              <a:ext cx="26" cy="0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97" name="Line 1094"/>
            <p:cNvSpPr>
              <a:spLocks noChangeShapeType="1"/>
            </p:cNvSpPr>
            <p:nvPr/>
          </p:nvSpPr>
          <p:spPr bwMode="auto">
            <a:xfrm>
              <a:off x="830" y="718"/>
              <a:ext cx="26" cy="0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98" name="Line 1095"/>
            <p:cNvSpPr>
              <a:spLocks noChangeShapeType="1"/>
            </p:cNvSpPr>
            <p:nvPr/>
          </p:nvSpPr>
          <p:spPr bwMode="auto">
            <a:xfrm>
              <a:off x="830" y="51"/>
              <a:ext cx="26" cy="0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99" name="Line 1096"/>
            <p:cNvSpPr>
              <a:spLocks noChangeShapeType="1"/>
            </p:cNvSpPr>
            <p:nvPr/>
          </p:nvSpPr>
          <p:spPr bwMode="auto">
            <a:xfrm flipV="1">
              <a:off x="875" y="4027"/>
              <a:ext cx="0" cy="26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00" name="Line 1097"/>
            <p:cNvSpPr>
              <a:spLocks noChangeShapeType="1"/>
            </p:cNvSpPr>
            <p:nvPr/>
          </p:nvSpPr>
          <p:spPr bwMode="auto">
            <a:xfrm flipV="1">
              <a:off x="1651" y="4027"/>
              <a:ext cx="0" cy="26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01" name="Line 1098"/>
            <p:cNvSpPr>
              <a:spLocks noChangeShapeType="1"/>
            </p:cNvSpPr>
            <p:nvPr/>
          </p:nvSpPr>
          <p:spPr bwMode="auto">
            <a:xfrm flipV="1">
              <a:off x="2427" y="4027"/>
              <a:ext cx="0" cy="26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02" name="Line 1099"/>
            <p:cNvSpPr>
              <a:spLocks noChangeShapeType="1"/>
            </p:cNvSpPr>
            <p:nvPr/>
          </p:nvSpPr>
          <p:spPr bwMode="auto">
            <a:xfrm flipV="1">
              <a:off x="3209" y="4027"/>
              <a:ext cx="0" cy="26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03" name="Line 1100"/>
            <p:cNvSpPr>
              <a:spLocks noChangeShapeType="1"/>
            </p:cNvSpPr>
            <p:nvPr/>
          </p:nvSpPr>
          <p:spPr bwMode="auto">
            <a:xfrm flipV="1">
              <a:off x="3985" y="4027"/>
              <a:ext cx="0" cy="26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04" name="Rectangle 1101"/>
            <p:cNvSpPr>
              <a:spLocks noChangeArrowheads="1"/>
            </p:cNvSpPr>
            <p:nvPr/>
          </p:nvSpPr>
          <p:spPr bwMode="auto">
            <a:xfrm>
              <a:off x="805" y="4065"/>
              <a:ext cx="1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-10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102"/>
            <p:cNvSpPr>
              <a:spLocks noChangeArrowheads="1"/>
            </p:cNvSpPr>
            <p:nvPr/>
          </p:nvSpPr>
          <p:spPr bwMode="auto">
            <a:xfrm>
              <a:off x="1600" y="4065"/>
              <a:ext cx="10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-5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103"/>
            <p:cNvSpPr>
              <a:spLocks noChangeArrowheads="1"/>
            </p:cNvSpPr>
            <p:nvPr/>
          </p:nvSpPr>
          <p:spPr bwMode="auto">
            <a:xfrm>
              <a:off x="2389" y="406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104"/>
            <p:cNvSpPr>
              <a:spLocks noChangeArrowheads="1"/>
            </p:cNvSpPr>
            <p:nvPr/>
          </p:nvSpPr>
          <p:spPr bwMode="auto">
            <a:xfrm>
              <a:off x="3171" y="406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1105"/>
            <p:cNvSpPr>
              <a:spLocks noChangeArrowheads="1"/>
            </p:cNvSpPr>
            <p:nvPr/>
          </p:nvSpPr>
          <p:spPr bwMode="auto">
            <a:xfrm>
              <a:off x="3928" y="4065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1106"/>
            <p:cNvSpPr>
              <a:spLocks noChangeArrowheads="1"/>
            </p:cNvSpPr>
            <p:nvPr/>
          </p:nvSpPr>
          <p:spPr bwMode="auto">
            <a:xfrm>
              <a:off x="2375" y="4169"/>
              <a:ext cx="20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LD1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1107"/>
            <p:cNvSpPr>
              <a:spLocks noChangeArrowheads="1"/>
            </p:cNvSpPr>
            <p:nvPr/>
          </p:nvSpPr>
          <p:spPr bwMode="auto">
            <a:xfrm rot="16200000">
              <a:off x="588" y="1965"/>
              <a:ext cx="20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LD2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108"/>
            <p:cNvSpPr>
              <a:spLocks noChangeArrowheads="1"/>
            </p:cNvSpPr>
            <p:nvPr/>
          </p:nvSpPr>
          <p:spPr bwMode="auto">
            <a:xfrm>
              <a:off x="4184" y="1719"/>
              <a:ext cx="577" cy="6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12" name="Rectangle 1109"/>
            <p:cNvSpPr>
              <a:spLocks noChangeArrowheads="1"/>
            </p:cNvSpPr>
            <p:nvPr/>
          </p:nvSpPr>
          <p:spPr bwMode="auto">
            <a:xfrm>
              <a:off x="4216" y="1758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110"/>
            <p:cNvSpPr>
              <a:spLocks noChangeArrowheads="1"/>
            </p:cNvSpPr>
            <p:nvPr/>
          </p:nvSpPr>
          <p:spPr bwMode="auto">
            <a:xfrm>
              <a:off x="4216" y="1873"/>
              <a:ext cx="147" cy="14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14" name="Rectangle 1111"/>
            <p:cNvSpPr>
              <a:spLocks noChangeArrowheads="1"/>
            </p:cNvSpPr>
            <p:nvPr/>
          </p:nvSpPr>
          <p:spPr bwMode="auto">
            <a:xfrm>
              <a:off x="4216" y="1873"/>
              <a:ext cx="147" cy="147"/>
            </a:xfrm>
            <a:prstGeom prst="rect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15" name="Rectangle 1112"/>
            <p:cNvSpPr>
              <a:spLocks noChangeArrowheads="1"/>
            </p:cNvSpPr>
            <p:nvPr/>
          </p:nvSpPr>
          <p:spPr bwMode="auto">
            <a:xfrm>
              <a:off x="4286" y="1930"/>
              <a:ext cx="20" cy="7"/>
            </a:xfrm>
            <a:prstGeom prst="rect">
              <a:avLst/>
            </a:prstGeom>
            <a:solidFill>
              <a:srgbClr val="F876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16" name="Rectangle 1113"/>
            <p:cNvSpPr>
              <a:spLocks noChangeArrowheads="1"/>
            </p:cNvSpPr>
            <p:nvPr/>
          </p:nvSpPr>
          <p:spPr bwMode="auto">
            <a:xfrm>
              <a:off x="4286" y="1956"/>
              <a:ext cx="20" cy="6"/>
            </a:xfrm>
            <a:prstGeom prst="rect">
              <a:avLst/>
            </a:prstGeom>
            <a:solidFill>
              <a:srgbClr val="F876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17" name="Rectangle 1114"/>
            <p:cNvSpPr>
              <a:spLocks noChangeArrowheads="1"/>
            </p:cNvSpPr>
            <p:nvPr/>
          </p:nvSpPr>
          <p:spPr bwMode="auto">
            <a:xfrm>
              <a:off x="4280" y="1937"/>
              <a:ext cx="32" cy="6"/>
            </a:xfrm>
            <a:prstGeom prst="rect">
              <a:avLst/>
            </a:prstGeom>
            <a:solidFill>
              <a:srgbClr val="F876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18" name="Rectangle 1115"/>
            <p:cNvSpPr>
              <a:spLocks noChangeArrowheads="1"/>
            </p:cNvSpPr>
            <p:nvPr/>
          </p:nvSpPr>
          <p:spPr bwMode="auto">
            <a:xfrm>
              <a:off x="4280" y="1950"/>
              <a:ext cx="32" cy="6"/>
            </a:xfrm>
            <a:prstGeom prst="rect">
              <a:avLst/>
            </a:prstGeom>
            <a:solidFill>
              <a:srgbClr val="F876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19" name="Rectangle 1116"/>
            <p:cNvSpPr>
              <a:spLocks noChangeArrowheads="1"/>
            </p:cNvSpPr>
            <p:nvPr/>
          </p:nvSpPr>
          <p:spPr bwMode="auto">
            <a:xfrm>
              <a:off x="4280" y="1943"/>
              <a:ext cx="32" cy="7"/>
            </a:xfrm>
            <a:prstGeom prst="rect">
              <a:avLst/>
            </a:prstGeom>
            <a:solidFill>
              <a:srgbClr val="F876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20" name="Rectangle 1117"/>
            <p:cNvSpPr>
              <a:spLocks noChangeArrowheads="1"/>
            </p:cNvSpPr>
            <p:nvPr/>
          </p:nvSpPr>
          <p:spPr bwMode="auto">
            <a:xfrm>
              <a:off x="4280" y="1943"/>
              <a:ext cx="32" cy="7"/>
            </a:xfrm>
            <a:prstGeom prst="rect">
              <a:avLst/>
            </a:prstGeom>
            <a:solidFill>
              <a:srgbClr val="F876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21" name="Oval 1118"/>
            <p:cNvSpPr>
              <a:spLocks noChangeArrowheads="1"/>
            </p:cNvSpPr>
            <p:nvPr/>
          </p:nvSpPr>
          <p:spPr bwMode="auto">
            <a:xfrm>
              <a:off x="4280" y="1930"/>
              <a:ext cx="26" cy="26"/>
            </a:xfrm>
            <a:prstGeom prst="ellipse">
              <a:avLst/>
            </a:prstGeom>
            <a:noFill/>
            <a:ln w="9525" cap="rnd">
              <a:solidFill>
                <a:srgbClr val="F8766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22" name="Rectangle 1119"/>
            <p:cNvSpPr>
              <a:spLocks noChangeArrowheads="1"/>
            </p:cNvSpPr>
            <p:nvPr/>
          </p:nvSpPr>
          <p:spPr bwMode="auto">
            <a:xfrm>
              <a:off x="4216" y="2020"/>
              <a:ext cx="147" cy="14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23" name="Rectangle 1120"/>
            <p:cNvSpPr>
              <a:spLocks noChangeArrowheads="1"/>
            </p:cNvSpPr>
            <p:nvPr/>
          </p:nvSpPr>
          <p:spPr bwMode="auto">
            <a:xfrm>
              <a:off x="4216" y="2020"/>
              <a:ext cx="147" cy="148"/>
            </a:xfrm>
            <a:prstGeom prst="rect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24" name="Rectangle 1121"/>
            <p:cNvSpPr>
              <a:spLocks noChangeArrowheads="1"/>
            </p:cNvSpPr>
            <p:nvPr/>
          </p:nvSpPr>
          <p:spPr bwMode="auto">
            <a:xfrm>
              <a:off x="4286" y="2078"/>
              <a:ext cx="20" cy="6"/>
            </a:xfrm>
            <a:prstGeom prst="rect">
              <a:avLst/>
            </a:prstGeom>
            <a:solidFill>
              <a:srgbClr val="00B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25" name="Rectangle 1122"/>
            <p:cNvSpPr>
              <a:spLocks noChangeArrowheads="1"/>
            </p:cNvSpPr>
            <p:nvPr/>
          </p:nvSpPr>
          <p:spPr bwMode="auto">
            <a:xfrm>
              <a:off x="4286" y="2103"/>
              <a:ext cx="20" cy="7"/>
            </a:xfrm>
            <a:prstGeom prst="rect">
              <a:avLst/>
            </a:prstGeom>
            <a:solidFill>
              <a:srgbClr val="00B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26" name="Rectangle 1123"/>
            <p:cNvSpPr>
              <a:spLocks noChangeArrowheads="1"/>
            </p:cNvSpPr>
            <p:nvPr/>
          </p:nvSpPr>
          <p:spPr bwMode="auto">
            <a:xfrm>
              <a:off x="4280" y="2084"/>
              <a:ext cx="32" cy="7"/>
            </a:xfrm>
            <a:prstGeom prst="rect">
              <a:avLst/>
            </a:prstGeom>
            <a:solidFill>
              <a:srgbClr val="00B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27" name="Rectangle 1124"/>
            <p:cNvSpPr>
              <a:spLocks noChangeArrowheads="1"/>
            </p:cNvSpPr>
            <p:nvPr/>
          </p:nvSpPr>
          <p:spPr bwMode="auto">
            <a:xfrm>
              <a:off x="4280" y="2097"/>
              <a:ext cx="32" cy="6"/>
            </a:xfrm>
            <a:prstGeom prst="rect">
              <a:avLst/>
            </a:prstGeom>
            <a:solidFill>
              <a:srgbClr val="00B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28" name="Rectangle 1125"/>
            <p:cNvSpPr>
              <a:spLocks noChangeArrowheads="1"/>
            </p:cNvSpPr>
            <p:nvPr/>
          </p:nvSpPr>
          <p:spPr bwMode="auto">
            <a:xfrm>
              <a:off x="4280" y="2091"/>
              <a:ext cx="32" cy="6"/>
            </a:xfrm>
            <a:prstGeom prst="rect">
              <a:avLst/>
            </a:prstGeom>
            <a:solidFill>
              <a:srgbClr val="00B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29" name="Rectangle 1126"/>
            <p:cNvSpPr>
              <a:spLocks noChangeArrowheads="1"/>
            </p:cNvSpPr>
            <p:nvPr/>
          </p:nvSpPr>
          <p:spPr bwMode="auto">
            <a:xfrm>
              <a:off x="4280" y="2091"/>
              <a:ext cx="32" cy="6"/>
            </a:xfrm>
            <a:prstGeom prst="rect">
              <a:avLst/>
            </a:prstGeom>
            <a:solidFill>
              <a:srgbClr val="00B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30" name="Oval 1127"/>
            <p:cNvSpPr>
              <a:spLocks noChangeArrowheads="1"/>
            </p:cNvSpPr>
            <p:nvPr/>
          </p:nvSpPr>
          <p:spPr bwMode="auto">
            <a:xfrm>
              <a:off x="4280" y="2078"/>
              <a:ext cx="26" cy="25"/>
            </a:xfrm>
            <a:prstGeom prst="ellipse">
              <a:avLst/>
            </a:prstGeom>
            <a:noFill/>
            <a:ln w="9525" cap="rnd">
              <a:solidFill>
                <a:srgbClr val="00BA3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31" name="Rectangle 1128"/>
            <p:cNvSpPr>
              <a:spLocks noChangeArrowheads="1"/>
            </p:cNvSpPr>
            <p:nvPr/>
          </p:nvSpPr>
          <p:spPr bwMode="auto">
            <a:xfrm>
              <a:off x="4216" y="2168"/>
              <a:ext cx="147" cy="14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32" name="Rectangle 1129"/>
            <p:cNvSpPr>
              <a:spLocks noChangeArrowheads="1"/>
            </p:cNvSpPr>
            <p:nvPr/>
          </p:nvSpPr>
          <p:spPr bwMode="auto">
            <a:xfrm>
              <a:off x="4216" y="2168"/>
              <a:ext cx="147" cy="147"/>
            </a:xfrm>
            <a:prstGeom prst="rect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33" name="Rectangle 1130"/>
            <p:cNvSpPr>
              <a:spLocks noChangeArrowheads="1"/>
            </p:cNvSpPr>
            <p:nvPr/>
          </p:nvSpPr>
          <p:spPr bwMode="auto">
            <a:xfrm>
              <a:off x="4286" y="2225"/>
              <a:ext cx="20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34" name="Rectangle 1131"/>
            <p:cNvSpPr>
              <a:spLocks noChangeArrowheads="1"/>
            </p:cNvSpPr>
            <p:nvPr/>
          </p:nvSpPr>
          <p:spPr bwMode="auto">
            <a:xfrm>
              <a:off x="4286" y="2251"/>
              <a:ext cx="20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35" name="Rectangle 1132"/>
            <p:cNvSpPr>
              <a:spLocks noChangeArrowheads="1"/>
            </p:cNvSpPr>
            <p:nvPr/>
          </p:nvSpPr>
          <p:spPr bwMode="auto">
            <a:xfrm>
              <a:off x="4280" y="2232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36" name="Rectangle 1133"/>
            <p:cNvSpPr>
              <a:spLocks noChangeArrowheads="1"/>
            </p:cNvSpPr>
            <p:nvPr/>
          </p:nvSpPr>
          <p:spPr bwMode="auto">
            <a:xfrm>
              <a:off x="4280" y="2245"/>
              <a:ext cx="32" cy="6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37" name="Rectangle 1134"/>
            <p:cNvSpPr>
              <a:spLocks noChangeArrowheads="1"/>
            </p:cNvSpPr>
            <p:nvPr/>
          </p:nvSpPr>
          <p:spPr bwMode="auto">
            <a:xfrm>
              <a:off x="4280" y="2238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38" name="Rectangle 1135"/>
            <p:cNvSpPr>
              <a:spLocks noChangeArrowheads="1"/>
            </p:cNvSpPr>
            <p:nvPr/>
          </p:nvSpPr>
          <p:spPr bwMode="auto">
            <a:xfrm>
              <a:off x="4280" y="2238"/>
              <a:ext cx="32" cy="7"/>
            </a:xfrm>
            <a:prstGeom prst="rect">
              <a:avLst/>
            </a:prstGeom>
            <a:solidFill>
              <a:srgbClr val="619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39" name="Oval 1136"/>
            <p:cNvSpPr>
              <a:spLocks noChangeArrowheads="1"/>
            </p:cNvSpPr>
            <p:nvPr/>
          </p:nvSpPr>
          <p:spPr bwMode="auto">
            <a:xfrm>
              <a:off x="4280" y="2225"/>
              <a:ext cx="26" cy="26"/>
            </a:xfrm>
            <a:prstGeom prst="ellipse">
              <a:avLst/>
            </a:prstGeom>
            <a:noFill/>
            <a:ln w="9525" cap="rnd">
              <a:solidFill>
                <a:srgbClr val="619C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400"/>
            </a:p>
          </p:txBody>
        </p:sp>
        <p:sp>
          <p:nvSpPr>
            <p:cNvPr id="140" name="Rectangle 1137"/>
            <p:cNvSpPr>
              <a:spLocks noChangeArrowheads="1"/>
            </p:cNvSpPr>
            <p:nvPr/>
          </p:nvSpPr>
          <p:spPr bwMode="auto">
            <a:xfrm>
              <a:off x="4382" y="1911"/>
              <a:ext cx="3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setosa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Rectangle 1138"/>
            <p:cNvSpPr>
              <a:spLocks noChangeArrowheads="1"/>
            </p:cNvSpPr>
            <p:nvPr/>
          </p:nvSpPr>
          <p:spPr bwMode="auto">
            <a:xfrm>
              <a:off x="4382" y="2058"/>
              <a:ext cx="48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versicolor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Rectangle 1139"/>
            <p:cNvSpPr>
              <a:spLocks noChangeArrowheads="1"/>
            </p:cNvSpPr>
            <p:nvPr/>
          </p:nvSpPr>
          <p:spPr bwMode="auto">
            <a:xfrm>
              <a:off x="4382" y="2206"/>
              <a:ext cx="41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virginica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16563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qda</a:t>
            </a:r>
            <a:r>
              <a:rPr lang="en-CA" dirty="0" smtClean="0"/>
              <a:t> </a:t>
            </a:r>
            <a:r>
              <a:rPr lang="en-CA" dirty="0"/>
              <a:t>in MASS package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D7789A8-7E1E-4D0C-9CD6-1FF56A7A4CF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268760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library(MASS)</a:t>
            </a:r>
          </a:p>
          <a:p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fit&lt;-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qda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Species~.,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iris,CV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=T)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fit2&lt;-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qda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Species~.,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iris,CV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T,method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mle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&lt;-table(iris$Species,fit2$class)</a:t>
            </a:r>
          </a:p>
          <a:p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diag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prop.table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(ct,1))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sum(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diag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prop.table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</a:t>
            </a:r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</a:p>
          <a:p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CA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klaR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CA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partimat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Species~.,data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iris,method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qda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CA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52348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D224D1B-6EE1-4945-9788-A9A3914F66C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26" y="-8584"/>
            <a:ext cx="6877726" cy="686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4590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Cross-validation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Holdout method with jackknifing</a:t>
            </a:r>
          </a:p>
          <a:p>
            <a:r>
              <a:rPr lang="en-CA" dirty="0" smtClean="0"/>
              <a:t>K-fold cross validation: Divide data in each category into K sets. Each set will be used a test set and the rest will be pooled as training data. </a:t>
            </a:r>
            <a:r>
              <a:rPr lang="en-US" dirty="0" smtClean="0"/>
              <a:t>Every </a:t>
            </a:r>
            <a:r>
              <a:rPr lang="en-US" dirty="0"/>
              <a:t>data point gets to be in a test set exactly once, and gets to be in a training set k-1 times.</a:t>
            </a:r>
            <a:endParaRPr lang="en-CA" dirty="0" smtClean="0"/>
          </a:p>
          <a:p>
            <a:r>
              <a:rPr lang="en-CA" dirty="0" smtClean="0"/>
              <a:t>Leave-one-out cross validation: </a:t>
            </a:r>
            <a:r>
              <a:rPr lang="en-US" dirty="0"/>
              <a:t>K-fold cross validation taken to its </a:t>
            </a:r>
            <a:r>
              <a:rPr lang="en-US" dirty="0" smtClean="0"/>
              <a:t>extreme</a:t>
            </a:r>
            <a:r>
              <a:rPr lang="en-US" dirty="0"/>
              <a:t>, with K equal to N, the number of data points in the set.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C6E5E8F0-E523-48AE-9007-ECA65DD0081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42290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ustom.pot">
  <a:themeElements>
    <a:clrScheme name="custom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ustom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Office\Templates\custom.pot</Template>
  <TotalTime>6520</TotalTime>
  <Words>280</Words>
  <Application>Microsoft Office PowerPoint</Application>
  <PresentationFormat>On-screen Show (4:3)</PresentationFormat>
  <Paragraphs>72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Courier New</vt:lpstr>
      <vt:lpstr>Times New Roman</vt:lpstr>
      <vt:lpstr>custom.pot</vt:lpstr>
      <vt:lpstr>Multivariate statistics</vt:lpstr>
      <vt:lpstr>lda in MASS package</vt:lpstr>
      <vt:lpstr>PowerPoint Presentation</vt:lpstr>
      <vt:lpstr>qda in MASS package</vt:lpstr>
      <vt:lpstr>PowerPoint Presentation</vt:lpstr>
      <vt:lpstr>Cross-validation</vt:lpstr>
    </vt:vector>
  </TitlesOfParts>
  <Company>E&amp;B, HKU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Components Analysis</dc:title>
  <dc:creator>Xuhua Xia</dc:creator>
  <cp:lastModifiedBy>Xuhua Xia</cp:lastModifiedBy>
  <cp:revision>65</cp:revision>
  <cp:lastPrinted>1998-11-18T03:21:42Z</cp:lastPrinted>
  <dcterms:created xsi:type="dcterms:W3CDTF">1997-11-26T01:16:28Z</dcterms:created>
  <dcterms:modified xsi:type="dcterms:W3CDTF">2016-11-29T14:02:54Z</dcterms:modified>
</cp:coreProperties>
</file>